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5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7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6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4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AEC0-2988-4DAD-A3C5-5848B3A0A9B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BA1-2FE8-4C76-8A3D-1D302A02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8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52387"/>
            <a:ext cx="1091565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0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04"/>
            <a:ext cx="12192000" cy="66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122"/>
            <a:ext cx="12192000" cy="55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8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732"/>
            <a:ext cx="12192000" cy="6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1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</dc:creator>
  <cp:lastModifiedBy>SAMEER</cp:lastModifiedBy>
  <cp:revision>3</cp:revision>
  <cp:lastPrinted>2024-01-20T18:01:23Z</cp:lastPrinted>
  <dcterms:created xsi:type="dcterms:W3CDTF">2024-01-20T17:50:31Z</dcterms:created>
  <dcterms:modified xsi:type="dcterms:W3CDTF">2024-01-20T18:01:45Z</dcterms:modified>
</cp:coreProperties>
</file>