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FB8B-8445-4611-BB62-4DE1BC354DD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C0773-2148-40BD-897D-62D9BDC9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Control Action Classification with </a:t>
            </a:r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XGBoost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Gained immense popularity at </a:t>
            </a:r>
            <a:r>
              <a:rPr lang="en-US" dirty="0" err="1" smtClean="0"/>
              <a:t>Kaggle</a:t>
            </a:r>
            <a:r>
              <a:rPr lang="en-US" dirty="0" smtClean="0"/>
              <a:t> competitions</a:t>
            </a:r>
          </a:p>
          <a:p>
            <a:r>
              <a:rPr lang="en-US" dirty="0" smtClean="0"/>
              <a:t>Highly sophisticated with low training times</a:t>
            </a:r>
          </a:p>
          <a:p>
            <a:r>
              <a:rPr lang="en-US" dirty="0" smtClean="0"/>
              <a:t>Performs exceptionally well with tabular datasets</a:t>
            </a:r>
          </a:p>
          <a:p>
            <a:r>
              <a:rPr lang="en-US" dirty="0" smtClean="0"/>
              <a:t>Efficient handling of missing data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7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(Oi diagram ta add </a:t>
            </a:r>
            <a:r>
              <a:rPr lang="en-US" dirty="0" err="1" smtClean="0"/>
              <a:t>koris</a:t>
            </a:r>
            <a:r>
              <a:rPr lang="en-US" dirty="0" smtClean="0"/>
              <a:t> je </a:t>
            </a:r>
            <a:r>
              <a:rPr lang="en-US" dirty="0" err="1" smtClean="0"/>
              <a:t>ThingSpeak</a:t>
            </a:r>
            <a:r>
              <a:rPr lang="en-US" dirty="0" smtClean="0"/>
              <a:t> </a:t>
            </a:r>
            <a:r>
              <a:rPr lang="en-US" dirty="0" err="1" smtClean="0"/>
              <a:t>theke</a:t>
            </a:r>
            <a:r>
              <a:rPr lang="en-US" dirty="0" smtClean="0"/>
              <a:t> </a:t>
            </a:r>
            <a:r>
              <a:rPr lang="en-US" dirty="0" err="1" smtClean="0"/>
              <a:t>amra</a:t>
            </a:r>
            <a:r>
              <a:rPr lang="en-US" dirty="0" smtClean="0"/>
              <a:t> CSV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nitesi</a:t>
            </a:r>
            <a:r>
              <a:rPr lang="en-US" dirty="0" smtClean="0"/>
              <a:t> </a:t>
            </a:r>
            <a:r>
              <a:rPr lang="en-US" dirty="0" err="1" smtClean="0"/>
              <a:t>namaiya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data points = 57,638</a:t>
            </a:r>
          </a:p>
          <a:p>
            <a:r>
              <a:rPr lang="en-US" dirty="0" smtClean="0"/>
              <a:t>Number of Classes = 20</a:t>
            </a:r>
          </a:p>
          <a:p>
            <a:r>
              <a:rPr lang="en-US" dirty="0" smtClean="0"/>
              <a:t>Dataset is imbalanced due to </a:t>
            </a:r>
            <a:br>
              <a:rPr lang="en-US" dirty="0" smtClean="0"/>
            </a:br>
            <a:r>
              <a:rPr lang="en-US" dirty="0" smtClean="0"/>
              <a:t>controlled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80" y="1825625"/>
            <a:ext cx="4790889" cy="3008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4833729"/>
            <a:ext cx="482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: Distribution of Class Instances in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7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err="1" smtClean="0"/>
              <a:t>XGBoost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raining, Validation and Test set split = 60% : 20% : 20%</a:t>
            </a:r>
          </a:p>
          <a:p>
            <a:r>
              <a:rPr lang="en-US" dirty="0" smtClean="0"/>
              <a:t>Training time = 27.440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Optimal </a:t>
            </a:r>
            <a:r>
              <a:rPr lang="en-US" dirty="0" err="1" smtClean="0"/>
              <a:t>Hyperparameter</a:t>
            </a:r>
            <a:r>
              <a:rPr lang="en-US" dirty="0" smtClean="0"/>
              <a:t> Values: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6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106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Smart Control Action Classification with XGBoost</vt:lpstr>
      <vt:lpstr>Why XGBoost?</vt:lpstr>
      <vt:lpstr>Our Dataset</vt:lpstr>
      <vt:lpstr>Our Dataset</vt:lpstr>
      <vt:lpstr>Building the XGBoost Classifier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Control Action Classification with XGBoost</dc:title>
  <dc:creator>SAMEER</dc:creator>
  <cp:lastModifiedBy>SAMEER</cp:lastModifiedBy>
  <cp:revision>6</cp:revision>
  <dcterms:created xsi:type="dcterms:W3CDTF">2024-01-21T10:23:03Z</dcterms:created>
  <dcterms:modified xsi:type="dcterms:W3CDTF">2024-01-21T12:18:54Z</dcterms:modified>
</cp:coreProperties>
</file>