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4582-0DFA-4669-9312-27A27B65D3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13B0-4ACC-4F40-AEA0-495EB399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1" y="1708030"/>
            <a:ext cx="6747685" cy="3805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70458" y="2183995"/>
            <a:ext cx="3807722" cy="28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8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SAMEER</cp:lastModifiedBy>
  <cp:revision>8</cp:revision>
  <cp:lastPrinted>2024-01-16T10:11:27Z</cp:lastPrinted>
  <dcterms:created xsi:type="dcterms:W3CDTF">2024-01-15T17:15:25Z</dcterms:created>
  <dcterms:modified xsi:type="dcterms:W3CDTF">2024-01-16T11:16:35Z</dcterms:modified>
</cp:coreProperties>
</file>