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31AD-6405-B7EA-2061-662C8F83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EF2C8-1814-7029-D7D4-F8D0E3C2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C6F-E43E-F296-17CC-03EBD03D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ED54-64BC-E73D-9D2D-B3F19EC5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DCC9-FD4B-20CB-A3EF-DA934F4A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2560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A3DF-72ED-55BE-22ED-34A42F02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AE435-724F-CC1D-24F0-4E44BB9C8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D0F1-DAD5-1A73-8976-81E9C6D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FC5A-8974-6271-0EF8-254D7A41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B8C5-AAF8-93DA-3977-784D19B2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0092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8F098-F650-1B37-7BBE-7EA9FB7D5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DA6B3-1C4F-C2EE-FCAA-E0819987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F398-E150-0351-EB23-A05C5BEE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56D8-E262-DCC7-BBD1-5289F435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2ACD-4C5B-E9CD-38CF-988C11A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5722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DE5-7452-038B-2135-CC76C8F6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58E0-594D-B051-9C4B-F864C62E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C350-C471-9E59-55E9-317672CB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86E1-4A3D-7EE6-8087-341E8B45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56CB-E506-12E1-F9C3-54EAC18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888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0925-0BA7-9BB7-B598-043F712B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A5BE-4A11-CF84-FF2A-98AE5EC3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8CC4-949F-41E5-97CB-2DB5C80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2995-09C8-A362-4888-9E78B9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53D2-5DA5-6D56-EC67-A5D1DA17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9994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82F0-7CBD-21D9-54A3-A88B5634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54D5-B8E4-78A3-B31B-480485F9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EBBFB-4720-4ACE-CE67-FD2F9303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DCD0-0891-FB95-0170-FCEFCA61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4C5D-03E5-2AFD-36EE-33A60A79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EAD3-F82C-596C-E6FD-0E3FF01D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3235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84F9-65A1-B542-4F3B-6FCB88B6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F2E0-6652-6392-2F25-20F20CBBC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9CDB6-582D-256C-0F09-05E8600A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864E6-0ACF-0D7E-D009-F4647D4E0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D81D0-73F4-D83C-FB66-5DC206E37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7FD-4BA4-BCBC-9CC6-6E3390A1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4A536-DA9E-E352-FF61-D7EC95FB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C93BB-41ED-6F02-97C4-683055B6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27914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1EC2-FD72-6CD5-EE3F-0B47CD51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34AEB-E786-3F7B-D97C-2DC60B4D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19718-D371-61A3-F0B7-C82864B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94293-612A-20D4-3408-A91F2C80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8445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605EB-E101-DE2C-4E4A-D454BFD1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39E2F-F262-C779-EE3A-2FA498A6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01DF-278D-C0D3-30E1-B03C9D86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9308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40B1-6468-3112-32E9-C953A0EB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7B84-FD7B-819C-FA24-32BE5B8F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580D-5738-3B71-51B3-A25445E5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700D-15B9-4A6F-4534-33D230B1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FA20-6D92-327A-D372-01A90EA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2235-3AFC-F9D2-47BC-7AF6950C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0562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0F3F-F302-08F7-2C0D-5FB59C53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2F7BB-49A6-B25D-2D4D-8F32CFF7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DBD49-9157-9B29-B715-D62000F6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43AC-B96E-1289-800E-27C703E6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A5823-46BF-669E-3E52-5DF1E9F8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3328-6036-8905-D529-47B4E54E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539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55510-9FDD-DA45-03B8-8275E37E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55927-7BEF-B1D6-8619-14FD9EB3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A26F-C9D1-DDDA-5104-FEDF69BA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3C9B6-F755-436D-A0ED-1EF38F0FBBBD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1398-8777-A295-9857-0F7E540E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337C-783F-140F-3B14-6556D58D9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96312-9C29-4817-926F-4CD94012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52E86-3106-FF63-608F-9B11637A7CDB}"/>
              </a:ext>
            </a:extLst>
          </p:cNvPr>
          <p:cNvSpPr/>
          <p:nvPr/>
        </p:nvSpPr>
        <p:spPr>
          <a:xfrm>
            <a:off x="126425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D16BE-D88A-0570-B7D8-AF684136F66B}"/>
              </a:ext>
            </a:extLst>
          </p:cNvPr>
          <p:cNvSpPr/>
          <p:nvPr/>
        </p:nvSpPr>
        <p:spPr>
          <a:xfrm>
            <a:off x="163752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7EE8-6E96-9619-3AFD-67FF9E8FC388}"/>
              </a:ext>
            </a:extLst>
          </p:cNvPr>
          <p:cNvSpPr/>
          <p:nvPr/>
        </p:nvSpPr>
        <p:spPr>
          <a:xfrm>
            <a:off x="201080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20EB6-2006-50FD-9406-4D9679B10898}"/>
              </a:ext>
            </a:extLst>
          </p:cNvPr>
          <p:cNvSpPr/>
          <p:nvPr/>
        </p:nvSpPr>
        <p:spPr>
          <a:xfrm>
            <a:off x="238407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56EC-1DC3-FB45-8D40-4C9CE41F4B18}"/>
              </a:ext>
            </a:extLst>
          </p:cNvPr>
          <p:cNvSpPr/>
          <p:nvPr/>
        </p:nvSpPr>
        <p:spPr>
          <a:xfrm>
            <a:off x="275734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508D7-B4A1-AC14-45EE-8E31AD51647C}"/>
              </a:ext>
            </a:extLst>
          </p:cNvPr>
          <p:cNvSpPr/>
          <p:nvPr/>
        </p:nvSpPr>
        <p:spPr>
          <a:xfrm>
            <a:off x="3130613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692A5-DA4E-AF22-9A14-3BA8CF8B3973}"/>
              </a:ext>
            </a:extLst>
          </p:cNvPr>
          <p:cNvSpPr/>
          <p:nvPr/>
        </p:nvSpPr>
        <p:spPr>
          <a:xfrm>
            <a:off x="3503884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225F3-26A7-2CFE-6585-40A258863EB8}"/>
              </a:ext>
            </a:extLst>
          </p:cNvPr>
          <p:cNvSpPr/>
          <p:nvPr/>
        </p:nvSpPr>
        <p:spPr>
          <a:xfrm>
            <a:off x="3877155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73362-DA8F-DEA4-38A6-A38E527D345F}"/>
              </a:ext>
            </a:extLst>
          </p:cNvPr>
          <p:cNvSpPr/>
          <p:nvPr/>
        </p:nvSpPr>
        <p:spPr>
          <a:xfrm>
            <a:off x="4250426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BE4CB-AE0D-9BF5-5E7E-7CAEDFCB1926}"/>
              </a:ext>
            </a:extLst>
          </p:cNvPr>
          <p:cNvSpPr/>
          <p:nvPr/>
        </p:nvSpPr>
        <p:spPr>
          <a:xfrm>
            <a:off x="4623697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C7689-1252-D2A8-75BE-9E110F178762}"/>
              </a:ext>
            </a:extLst>
          </p:cNvPr>
          <p:cNvSpPr/>
          <p:nvPr/>
        </p:nvSpPr>
        <p:spPr>
          <a:xfrm>
            <a:off x="4996968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DCE10-C796-7EF2-B095-8CCFFA342FE7}"/>
              </a:ext>
            </a:extLst>
          </p:cNvPr>
          <p:cNvSpPr/>
          <p:nvPr/>
        </p:nvSpPr>
        <p:spPr>
          <a:xfrm>
            <a:off x="5370239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9C953-0385-0F04-B439-153CF3AB0D01}"/>
              </a:ext>
            </a:extLst>
          </p:cNvPr>
          <p:cNvSpPr/>
          <p:nvPr/>
        </p:nvSpPr>
        <p:spPr>
          <a:xfrm>
            <a:off x="5743510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360A0-3021-A4A7-DF17-2DA4F5D21034}"/>
              </a:ext>
            </a:extLst>
          </p:cNvPr>
          <p:cNvSpPr/>
          <p:nvPr/>
        </p:nvSpPr>
        <p:spPr>
          <a:xfrm>
            <a:off x="6116781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D5BC7-631E-E168-307D-7A77560025B2}"/>
              </a:ext>
            </a:extLst>
          </p:cNvPr>
          <p:cNvSpPr/>
          <p:nvPr/>
        </p:nvSpPr>
        <p:spPr>
          <a:xfrm>
            <a:off x="6490052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CFF04-5895-A729-1224-36920374591D}"/>
              </a:ext>
            </a:extLst>
          </p:cNvPr>
          <p:cNvSpPr/>
          <p:nvPr/>
        </p:nvSpPr>
        <p:spPr>
          <a:xfrm>
            <a:off x="6863323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208C9-9AFA-7F04-5B9D-2EA53DDC2007}"/>
              </a:ext>
            </a:extLst>
          </p:cNvPr>
          <p:cNvSpPr/>
          <p:nvPr/>
        </p:nvSpPr>
        <p:spPr>
          <a:xfrm>
            <a:off x="723659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A624E-498F-A636-DA20-7661DFE172F9}"/>
              </a:ext>
            </a:extLst>
          </p:cNvPr>
          <p:cNvSpPr/>
          <p:nvPr/>
        </p:nvSpPr>
        <p:spPr>
          <a:xfrm>
            <a:off x="760986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5E870-15FF-7A2B-4615-4708758001DE}"/>
              </a:ext>
            </a:extLst>
          </p:cNvPr>
          <p:cNvSpPr/>
          <p:nvPr/>
        </p:nvSpPr>
        <p:spPr>
          <a:xfrm>
            <a:off x="7983136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7665E-9671-469B-3CD6-AAA9DAA4A939}"/>
              </a:ext>
            </a:extLst>
          </p:cNvPr>
          <p:cNvSpPr/>
          <p:nvPr/>
        </p:nvSpPr>
        <p:spPr>
          <a:xfrm>
            <a:off x="8356407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7B28B-9F40-FFB4-71CE-D0EDEFA3F7A3}"/>
              </a:ext>
            </a:extLst>
          </p:cNvPr>
          <p:cNvSpPr/>
          <p:nvPr/>
        </p:nvSpPr>
        <p:spPr>
          <a:xfrm>
            <a:off x="872967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CA5F8-1F3A-00A1-AD15-2B91771E312B}"/>
              </a:ext>
            </a:extLst>
          </p:cNvPr>
          <p:cNvSpPr/>
          <p:nvPr/>
        </p:nvSpPr>
        <p:spPr>
          <a:xfrm>
            <a:off x="910294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C6C1C-4E4A-76A5-A1EF-09B00C139F15}"/>
              </a:ext>
            </a:extLst>
          </p:cNvPr>
          <p:cNvSpPr/>
          <p:nvPr/>
        </p:nvSpPr>
        <p:spPr>
          <a:xfrm>
            <a:off x="947622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22462-668E-FC1C-6CA5-23A88F892D6F}"/>
              </a:ext>
            </a:extLst>
          </p:cNvPr>
          <p:cNvSpPr/>
          <p:nvPr/>
        </p:nvSpPr>
        <p:spPr>
          <a:xfrm>
            <a:off x="984949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93ED0-FF8B-DCEF-1658-8FF61BD788A2}"/>
              </a:ext>
            </a:extLst>
          </p:cNvPr>
          <p:cNvSpPr/>
          <p:nvPr/>
        </p:nvSpPr>
        <p:spPr>
          <a:xfrm>
            <a:off x="82812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24969-24C7-7CCF-AAF2-551C2025F826}"/>
              </a:ext>
            </a:extLst>
          </p:cNvPr>
          <p:cNvSpPr/>
          <p:nvPr/>
        </p:nvSpPr>
        <p:spPr>
          <a:xfrm>
            <a:off x="1337780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AD9EB-7B7B-E23E-DB80-D6A188499444}"/>
              </a:ext>
            </a:extLst>
          </p:cNvPr>
          <p:cNvSpPr/>
          <p:nvPr/>
        </p:nvSpPr>
        <p:spPr>
          <a:xfrm>
            <a:off x="1847431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6D2D7-E077-F189-A342-FC860B085D71}"/>
              </a:ext>
            </a:extLst>
          </p:cNvPr>
          <p:cNvSpPr/>
          <p:nvPr/>
        </p:nvSpPr>
        <p:spPr>
          <a:xfrm>
            <a:off x="2357082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4330B-529F-A586-04BC-A06D8AB50FDD}"/>
              </a:ext>
            </a:extLst>
          </p:cNvPr>
          <p:cNvSpPr/>
          <p:nvPr/>
        </p:nvSpPr>
        <p:spPr>
          <a:xfrm>
            <a:off x="2866733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9265A-9D92-A7AB-604D-EFCEFB1F7A48}"/>
              </a:ext>
            </a:extLst>
          </p:cNvPr>
          <p:cNvSpPr/>
          <p:nvPr/>
        </p:nvSpPr>
        <p:spPr>
          <a:xfrm>
            <a:off x="3376384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41BC35-0EA9-501F-C44C-337AF14BB0DF}"/>
              </a:ext>
            </a:extLst>
          </p:cNvPr>
          <p:cNvSpPr/>
          <p:nvPr/>
        </p:nvSpPr>
        <p:spPr>
          <a:xfrm>
            <a:off x="3886035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76942-4196-394F-B2B4-21C0178A1CA0}"/>
              </a:ext>
            </a:extLst>
          </p:cNvPr>
          <p:cNvSpPr/>
          <p:nvPr/>
        </p:nvSpPr>
        <p:spPr>
          <a:xfrm>
            <a:off x="439568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65685-6732-EA44-D98A-02C639A6198D}"/>
              </a:ext>
            </a:extLst>
          </p:cNvPr>
          <p:cNvSpPr/>
          <p:nvPr/>
        </p:nvSpPr>
        <p:spPr>
          <a:xfrm>
            <a:off x="4905337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8FD82-A7A1-3421-19D4-A10C59C5BA56}"/>
              </a:ext>
            </a:extLst>
          </p:cNvPr>
          <p:cNvSpPr/>
          <p:nvPr/>
        </p:nvSpPr>
        <p:spPr>
          <a:xfrm>
            <a:off x="5414988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A7516-4B05-B3EB-2987-1E4D0FB1207B}"/>
              </a:ext>
            </a:extLst>
          </p:cNvPr>
          <p:cNvSpPr/>
          <p:nvPr/>
        </p:nvSpPr>
        <p:spPr>
          <a:xfrm>
            <a:off x="5924639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49FE-E24D-B115-4FE9-B87B8D6AE1FC}"/>
              </a:ext>
            </a:extLst>
          </p:cNvPr>
          <p:cNvSpPr/>
          <p:nvPr/>
        </p:nvSpPr>
        <p:spPr>
          <a:xfrm>
            <a:off x="6434290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F8E85-F6C4-919C-AC29-578702130BB8}"/>
              </a:ext>
            </a:extLst>
          </p:cNvPr>
          <p:cNvSpPr/>
          <p:nvPr/>
        </p:nvSpPr>
        <p:spPr>
          <a:xfrm>
            <a:off x="6943941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4E16E-0029-0A75-A91E-BCFC03191656}"/>
              </a:ext>
            </a:extLst>
          </p:cNvPr>
          <p:cNvSpPr/>
          <p:nvPr/>
        </p:nvSpPr>
        <p:spPr>
          <a:xfrm>
            <a:off x="7453592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37EEC-23BE-6E96-658B-2D80E263E311}"/>
              </a:ext>
            </a:extLst>
          </p:cNvPr>
          <p:cNvSpPr/>
          <p:nvPr/>
        </p:nvSpPr>
        <p:spPr>
          <a:xfrm>
            <a:off x="7963243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6B97ED-5FA4-8F0D-0192-CAC520A9E243}"/>
              </a:ext>
            </a:extLst>
          </p:cNvPr>
          <p:cNvSpPr/>
          <p:nvPr/>
        </p:nvSpPr>
        <p:spPr>
          <a:xfrm>
            <a:off x="8472894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22082-CBB3-578E-431A-FF51280A8F3E}"/>
              </a:ext>
            </a:extLst>
          </p:cNvPr>
          <p:cNvSpPr/>
          <p:nvPr/>
        </p:nvSpPr>
        <p:spPr>
          <a:xfrm>
            <a:off x="8982545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8FB4-1EB5-19F6-6DD2-5AF494DF435C}"/>
              </a:ext>
            </a:extLst>
          </p:cNvPr>
          <p:cNvSpPr/>
          <p:nvPr/>
        </p:nvSpPr>
        <p:spPr>
          <a:xfrm>
            <a:off x="9492196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33C528-C777-4995-EE0B-5357EAB39A57}"/>
              </a:ext>
            </a:extLst>
          </p:cNvPr>
          <p:cNvSpPr/>
          <p:nvPr/>
        </p:nvSpPr>
        <p:spPr>
          <a:xfrm>
            <a:off x="10001847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1E1811-DC00-2621-2CE7-8A8D0D6593D0}"/>
              </a:ext>
            </a:extLst>
          </p:cNvPr>
          <p:cNvSpPr/>
          <p:nvPr/>
        </p:nvSpPr>
        <p:spPr>
          <a:xfrm>
            <a:off x="10511498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8B8FC-42F3-733F-4520-A265FF151B77}"/>
              </a:ext>
            </a:extLst>
          </p:cNvPr>
          <p:cNvSpPr/>
          <p:nvPr/>
        </p:nvSpPr>
        <p:spPr>
          <a:xfrm>
            <a:off x="1102114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61DE5F-4396-88A2-0181-BF8165AF16FC}"/>
              </a:ext>
            </a:extLst>
          </p:cNvPr>
          <p:cNvSpPr txBox="1"/>
          <p:nvPr/>
        </p:nvSpPr>
        <p:spPr>
          <a:xfrm>
            <a:off x="116668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0325F-CAF4-FA25-6AF9-1C9395C6F73E}"/>
              </a:ext>
            </a:extLst>
          </p:cNvPr>
          <p:cNvSpPr txBox="1"/>
          <p:nvPr/>
        </p:nvSpPr>
        <p:spPr>
          <a:xfrm>
            <a:off x="976711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ABEE89-5293-5BD1-B853-BAECE332F9BE}"/>
              </a:ext>
            </a:extLst>
          </p:cNvPr>
          <p:cNvSpPr txBox="1"/>
          <p:nvPr/>
        </p:nvSpPr>
        <p:spPr>
          <a:xfrm>
            <a:off x="154061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99961F-2925-B849-5649-5CEF1FC7A0E2}"/>
              </a:ext>
            </a:extLst>
          </p:cNvPr>
          <p:cNvSpPr txBox="1"/>
          <p:nvPr/>
        </p:nvSpPr>
        <p:spPr>
          <a:xfrm>
            <a:off x="191454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5789FB-9C59-220C-711B-1646ED37CB86}"/>
              </a:ext>
            </a:extLst>
          </p:cNvPr>
          <p:cNvSpPr txBox="1"/>
          <p:nvPr/>
        </p:nvSpPr>
        <p:spPr>
          <a:xfrm>
            <a:off x="228847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2D415-243E-4159-BD90-380EA41412E6}"/>
              </a:ext>
            </a:extLst>
          </p:cNvPr>
          <p:cNvSpPr txBox="1"/>
          <p:nvPr/>
        </p:nvSpPr>
        <p:spPr>
          <a:xfrm>
            <a:off x="266240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F28125-0452-4367-F716-C17A25945C63}"/>
              </a:ext>
            </a:extLst>
          </p:cNvPr>
          <p:cNvSpPr txBox="1"/>
          <p:nvPr/>
        </p:nvSpPr>
        <p:spPr>
          <a:xfrm>
            <a:off x="303634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80803-B4EE-DB53-D648-17380818CEFE}"/>
              </a:ext>
            </a:extLst>
          </p:cNvPr>
          <p:cNvSpPr txBox="1"/>
          <p:nvPr/>
        </p:nvSpPr>
        <p:spPr>
          <a:xfrm>
            <a:off x="341027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5F6BE-B37C-14AF-3D52-1401B4BF51BA}"/>
              </a:ext>
            </a:extLst>
          </p:cNvPr>
          <p:cNvSpPr txBox="1"/>
          <p:nvPr/>
        </p:nvSpPr>
        <p:spPr>
          <a:xfrm>
            <a:off x="378420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42C22-B8F1-7ECE-0E6A-D308A6CA52EC}"/>
              </a:ext>
            </a:extLst>
          </p:cNvPr>
          <p:cNvSpPr txBox="1"/>
          <p:nvPr/>
        </p:nvSpPr>
        <p:spPr>
          <a:xfrm>
            <a:off x="415813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37B6F-18B5-A7E9-79D0-CFD01F55F4BA}"/>
              </a:ext>
            </a:extLst>
          </p:cNvPr>
          <p:cNvSpPr txBox="1"/>
          <p:nvPr/>
        </p:nvSpPr>
        <p:spPr>
          <a:xfrm>
            <a:off x="453206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85746-1557-5AB5-E1BF-658F8B338594}"/>
              </a:ext>
            </a:extLst>
          </p:cNvPr>
          <p:cNvSpPr txBox="1"/>
          <p:nvPr/>
        </p:nvSpPr>
        <p:spPr>
          <a:xfrm>
            <a:off x="490600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12E7B8-7E13-7182-0F78-F300F734EC5F}"/>
              </a:ext>
            </a:extLst>
          </p:cNvPr>
          <p:cNvSpPr txBox="1"/>
          <p:nvPr/>
        </p:nvSpPr>
        <p:spPr>
          <a:xfrm>
            <a:off x="527993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691FFC-2C63-BD47-9F4B-7B7716AEA06E}"/>
              </a:ext>
            </a:extLst>
          </p:cNvPr>
          <p:cNvSpPr txBox="1"/>
          <p:nvPr/>
        </p:nvSpPr>
        <p:spPr>
          <a:xfrm>
            <a:off x="565386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91E73-4BAD-FF95-6DBC-2E15EEFBDE08}"/>
              </a:ext>
            </a:extLst>
          </p:cNvPr>
          <p:cNvSpPr txBox="1"/>
          <p:nvPr/>
        </p:nvSpPr>
        <p:spPr>
          <a:xfrm>
            <a:off x="602779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DA9A96-33DE-C12E-BE34-31C382932143}"/>
              </a:ext>
            </a:extLst>
          </p:cNvPr>
          <p:cNvSpPr txBox="1"/>
          <p:nvPr/>
        </p:nvSpPr>
        <p:spPr>
          <a:xfrm>
            <a:off x="640172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FC9026-8546-17F9-E08C-440EFE1B4200}"/>
              </a:ext>
            </a:extLst>
          </p:cNvPr>
          <p:cNvSpPr txBox="1"/>
          <p:nvPr/>
        </p:nvSpPr>
        <p:spPr>
          <a:xfrm>
            <a:off x="677566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6CC434-A7CA-0A95-EA67-22900A5F41E7}"/>
              </a:ext>
            </a:extLst>
          </p:cNvPr>
          <p:cNvSpPr txBox="1"/>
          <p:nvPr/>
        </p:nvSpPr>
        <p:spPr>
          <a:xfrm>
            <a:off x="71495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EECC72-9EB0-F7EC-C0B3-231E815A3C58}"/>
              </a:ext>
            </a:extLst>
          </p:cNvPr>
          <p:cNvSpPr txBox="1"/>
          <p:nvPr/>
        </p:nvSpPr>
        <p:spPr>
          <a:xfrm>
            <a:off x="752352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7CAC5-D645-37DA-F56E-FFAD741F3032}"/>
              </a:ext>
            </a:extLst>
          </p:cNvPr>
          <p:cNvSpPr txBox="1"/>
          <p:nvPr/>
        </p:nvSpPr>
        <p:spPr>
          <a:xfrm>
            <a:off x="789745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D54426-F41D-EDDF-F470-F351C44773C9}"/>
              </a:ext>
            </a:extLst>
          </p:cNvPr>
          <p:cNvSpPr txBox="1"/>
          <p:nvPr/>
        </p:nvSpPr>
        <p:spPr>
          <a:xfrm>
            <a:off x="827138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08C49B-CD46-D76D-F54C-FBB823D96BE0}"/>
              </a:ext>
            </a:extLst>
          </p:cNvPr>
          <p:cNvSpPr txBox="1"/>
          <p:nvPr/>
        </p:nvSpPr>
        <p:spPr>
          <a:xfrm>
            <a:off x="864532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388F63-48B7-0281-9465-2F466A885D53}"/>
              </a:ext>
            </a:extLst>
          </p:cNvPr>
          <p:cNvSpPr txBox="1"/>
          <p:nvPr/>
        </p:nvSpPr>
        <p:spPr>
          <a:xfrm>
            <a:off x="901925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104A24-0111-6183-7D4D-3B3EA950E5D4}"/>
              </a:ext>
            </a:extLst>
          </p:cNvPr>
          <p:cNvSpPr txBox="1"/>
          <p:nvPr/>
        </p:nvSpPr>
        <p:spPr>
          <a:xfrm>
            <a:off x="939318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E148EB-B2F8-F6B9-4FE7-4BB23B947CAF}"/>
              </a:ext>
            </a:extLst>
          </p:cNvPr>
          <p:cNvSpPr/>
          <p:nvPr/>
        </p:nvSpPr>
        <p:spPr>
          <a:xfrm>
            <a:off x="1022276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6D09B7-AAD4-4E2B-15B8-164DE6D1345A}"/>
              </a:ext>
            </a:extLst>
          </p:cNvPr>
          <p:cNvSpPr/>
          <p:nvPr/>
        </p:nvSpPr>
        <p:spPr>
          <a:xfrm>
            <a:off x="1059602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6295A-30E2-62CE-3BB1-6C599E149B8C}"/>
              </a:ext>
            </a:extLst>
          </p:cNvPr>
          <p:cNvSpPr txBox="1"/>
          <p:nvPr/>
        </p:nvSpPr>
        <p:spPr>
          <a:xfrm>
            <a:off x="105149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CC8C19-7DDF-B2E1-C344-8D1CA991D011}"/>
              </a:ext>
            </a:extLst>
          </p:cNvPr>
          <p:cNvSpPr txBox="1"/>
          <p:nvPr/>
        </p:nvSpPr>
        <p:spPr>
          <a:xfrm>
            <a:off x="1014104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012885-CD14-1134-387B-6B44D13DE18A}"/>
              </a:ext>
            </a:extLst>
          </p:cNvPr>
          <p:cNvSpPr txBox="1"/>
          <p:nvPr/>
        </p:nvSpPr>
        <p:spPr>
          <a:xfrm>
            <a:off x="5177860" y="61861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Lettuce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6A5C3-9A09-4A7F-0302-3F68A8ABD044}"/>
              </a:ext>
            </a:extLst>
          </p:cNvPr>
          <p:cNvSpPr txBox="1"/>
          <p:nvPr/>
        </p:nvSpPr>
        <p:spPr>
          <a:xfrm>
            <a:off x="74809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DDA6-B777-7D11-0F65-B9BB53546000}"/>
              </a:ext>
            </a:extLst>
          </p:cNvPr>
          <p:cNvSpPr txBox="1"/>
          <p:nvPr/>
        </p:nvSpPr>
        <p:spPr>
          <a:xfrm>
            <a:off x="125794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40B3A-0105-4324-D74E-EAB54ED8AC90}"/>
              </a:ext>
            </a:extLst>
          </p:cNvPr>
          <p:cNvSpPr txBox="1"/>
          <p:nvPr/>
        </p:nvSpPr>
        <p:spPr>
          <a:xfrm>
            <a:off x="176778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AA27B-141C-7874-F3F8-5767C6D19254}"/>
              </a:ext>
            </a:extLst>
          </p:cNvPr>
          <p:cNvSpPr txBox="1"/>
          <p:nvPr/>
        </p:nvSpPr>
        <p:spPr>
          <a:xfrm>
            <a:off x="227762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FF1AA-53E3-1898-5495-D31C23778B24}"/>
              </a:ext>
            </a:extLst>
          </p:cNvPr>
          <p:cNvSpPr txBox="1"/>
          <p:nvPr/>
        </p:nvSpPr>
        <p:spPr>
          <a:xfrm>
            <a:off x="278747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8C76F-57FB-AB16-D4E5-B67FFFD427EF}"/>
              </a:ext>
            </a:extLst>
          </p:cNvPr>
          <p:cNvSpPr txBox="1"/>
          <p:nvPr/>
        </p:nvSpPr>
        <p:spPr>
          <a:xfrm>
            <a:off x="329731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49573-EDB5-97A4-54F3-50ACF47ECBCC}"/>
              </a:ext>
            </a:extLst>
          </p:cNvPr>
          <p:cNvSpPr txBox="1"/>
          <p:nvPr/>
        </p:nvSpPr>
        <p:spPr>
          <a:xfrm>
            <a:off x="380715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018768-44D7-6231-29DD-007E53B8AA90}"/>
              </a:ext>
            </a:extLst>
          </p:cNvPr>
          <p:cNvSpPr txBox="1"/>
          <p:nvPr/>
        </p:nvSpPr>
        <p:spPr>
          <a:xfrm>
            <a:off x="431700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566487-707F-5328-F9DF-B323A157D2A2}"/>
              </a:ext>
            </a:extLst>
          </p:cNvPr>
          <p:cNvSpPr txBox="1"/>
          <p:nvPr/>
        </p:nvSpPr>
        <p:spPr>
          <a:xfrm>
            <a:off x="482684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D4C46-204A-42BE-C516-B967C1DD546B}"/>
              </a:ext>
            </a:extLst>
          </p:cNvPr>
          <p:cNvSpPr txBox="1"/>
          <p:nvPr/>
        </p:nvSpPr>
        <p:spPr>
          <a:xfrm>
            <a:off x="533668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647A4-CF0B-8286-075C-1BA159B5AA58}"/>
              </a:ext>
            </a:extLst>
          </p:cNvPr>
          <p:cNvSpPr txBox="1"/>
          <p:nvPr/>
        </p:nvSpPr>
        <p:spPr>
          <a:xfrm>
            <a:off x="584652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B72549-7574-E40E-DCC4-6B974B4F7363}"/>
              </a:ext>
            </a:extLst>
          </p:cNvPr>
          <p:cNvSpPr txBox="1"/>
          <p:nvPr/>
        </p:nvSpPr>
        <p:spPr>
          <a:xfrm>
            <a:off x="635637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60EE73-75B4-F543-164D-2836C062F6E1}"/>
              </a:ext>
            </a:extLst>
          </p:cNvPr>
          <p:cNvSpPr txBox="1"/>
          <p:nvPr/>
        </p:nvSpPr>
        <p:spPr>
          <a:xfrm>
            <a:off x="686621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852097-197F-21DB-412D-D67DBA7807F9}"/>
              </a:ext>
            </a:extLst>
          </p:cNvPr>
          <p:cNvSpPr txBox="1"/>
          <p:nvPr/>
        </p:nvSpPr>
        <p:spPr>
          <a:xfrm>
            <a:off x="737605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721C57-5888-07D9-6075-38DF0F9DD212}"/>
              </a:ext>
            </a:extLst>
          </p:cNvPr>
          <p:cNvSpPr txBox="1"/>
          <p:nvPr/>
        </p:nvSpPr>
        <p:spPr>
          <a:xfrm>
            <a:off x="788590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89F6C-F20E-D51E-449E-4D34ED3DBEDD}"/>
              </a:ext>
            </a:extLst>
          </p:cNvPr>
          <p:cNvSpPr txBox="1"/>
          <p:nvPr/>
        </p:nvSpPr>
        <p:spPr>
          <a:xfrm>
            <a:off x="839574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71DB03-3FDB-80CB-6895-1E7101359787}"/>
              </a:ext>
            </a:extLst>
          </p:cNvPr>
          <p:cNvSpPr txBox="1"/>
          <p:nvPr/>
        </p:nvSpPr>
        <p:spPr>
          <a:xfrm>
            <a:off x="890558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40C448-13DC-E90E-6A5F-0D0CA19EF230}"/>
              </a:ext>
            </a:extLst>
          </p:cNvPr>
          <p:cNvSpPr txBox="1"/>
          <p:nvPr/>
        </p:nvSpPr>
        <p:spPr>
          <a:xfrm>
            <a:off x="992527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58A560-B42F-27F7-845A-1B668C4FC859}"/>
              </a:ext>
            </a:extLst>
          </p:cNvPr>
          <p:cNvSpPr txBox="1"/>
          <p:nvPr/>
        </p:nvSpPr>
        <p:spPr>
          <a:xfrm>
            <a:off x="1043511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C1F4E-9534-1B8C-CDFD-09B4FD4E37F9}"/>
              </a:ext>
            </a:extLst>
          </p:cNvPr>
          <p:cNvSpPr txBox="1"/>
          <p:nvPr/>
        </p:nvSpPr>
        <p:spPr>
          <a:xfrm>
            <a:off x="1094495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FC1343-BDFD-ABAF-D775-449DDFE06777}"/>
              </a:ext>
            </a:extLst>
          </p:cNvPr>
          <p:cNvSpPr txBox="1"/>
          <p:nvPr/>
        </p:nvSpPr>
        <p:spPr>
          <a:xfrm>
            <a:off x="941543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BFAF14-0F8D-0AEF-556B-713C2D50DEC8}"/>
              </a:ext>
            </a:extLst>
          </p:cNvPr>
          <p:cNvSpPr txBox="1"/>
          <p:nvPr/>
        </p:nvSpPr>
        <p:spPr>
          <a:xfrm>
            <a:off x="5790139" y="733170"/>
            <a:ext cx="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2780-D8E7-A06B-5A6D-BADEFA4B1B44}"/>
              </a:ext>
            </a:extLst>
          </p:cNvPr>
          <p:cNvSpPr txBox="1"/>
          <p:nvPr/>
        </p:nvSpPr>
        <p:spPr>
          <a:xfrm>
            <a:off x="5818134" y="4051274"/>
            <a:ext cx="55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</a:t>
            </a:r>
          </a:p>
        </p:txBody>
      </p:sp>
    </p:spTree>
    <p:extLst>
      <p:ext uri="{BB962C8B-B14F-4D97-AF65-F5344CB8AC3E}">
        <p14:creationId xmlns:p14="http://schemas.microsoft.com/office/powerpoint/2010/main" val="3432592844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52E86-3106-FF63-608F-9B11637A7CDB}"/>
              </a:ext>
            </a:extLst>
          </p:cNvPr>
          <p:cNvSpPr/>
          <p:nvPr/>
        </p:nvSpPr>
        <p:spPr>
          <a:xfrm>
            <a:off x="126425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D16BE-D88A-0570-B7D8-AF684136F66B}"/>
              </a:ext>
            </a:extLst>
          </p:cNvPr>
          <p:cNvSpPr/>
          <p:nvPr/>
        </p:nvSpPr>
        <p:spPr>
          <a:xfrm>
            <a:off x="163752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7EE8-6E96-9619-3AFD-67FF9E8FC388}"/>
              </a:ext>
            </a:extLst>
          </p:cNvPr>
          <p:cNvSpPr/>
          <p:nvPr/>
        </p:nvSpPr>
        <p:spPr>
          <a:xfrm>
            <a:off x="201080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20EB6-2006-50FD-9406-4D9679B10898}"/>
              </a:ext>
            </a:extLst>
          </p:cNvPr>
          <p:cNvSpPr/>
          <p:nvPr/>
        </p:nvSpPr>
        <p:spPr>
          <a:xfrm>
            <a:off x="238407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56EC-1DC3-FB45-8D40-4C9CE41F4B18}"/>
              </a:ext>
            </a:extLst>
          </p:cNvPr>
          <p:cNvSpPr/>
          <p:nvPr/>
        </p:nvSpPr>
        <p:spPr>
          <a:xfrm>
            <a:off x="275734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508D7-B4A1-AC14-45EE-8E31AD51647C}"/>
              </a:ext>
            </a:extLst>
          </p:cNvPr>
          <p:cNvSpPr/>
          <p:nvPr/>
        </p:nvSpPr>
        <p:spPr>
          <a:xfrm>
            <a:off x="3130613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692A5-DA4E-AF22-9A14-3BA8CF8B3973}"/>
              </a:ext>
            </a:extLst>
          </p:cNvPr>
          <p:cNvSpPr/>
          <p:nvPr/>
        </p:nvSpPr>
        <p:spPr>
          <a:xfrm>
            <a:off x="350388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225F3-26A7-2CFE-6585-40A258863EB8}"/>
              </a:ext>
            </a:extLst>
          </p:cNvPr>
          <p:cNvSpPr/>
          <p:nvPr/>
        </p:nvSpPr>
        <p:spPr>
          <a:xfrm>
            <a:off x="387715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73362-DA8F-DEA4-38A6-A38E527D345F}"/>
              </a:ext>
            </a:extLst>
          </p:cNvPr>
          <p:cNvSpPr/>
          <p:nvPr/>
        </p:nvSpPr>
        <p:spPr>
          <a:xfrm>
            <a:off x="4250426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BE4CB-AE0D-9BF5-5E7E-7CAEDFCB1926}"/>
              </a:ext>
            </a:extLst>
          </p:cNvPr>
          <p:cNvSpPr/>
          <p:nvPr/>
        </p:nvSpPr>
        <p:spPr>
          <a:xfrm>
            <a:off x="4623697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C7689-1252-D2A8-75BE-9E110F178762}"/>
              </a:ext>
            </a:extLst>
          </p:cNvPr>
          <p:cNvSpPr/>
          <p:nvPr/>
        </p:nvSpPr>
        <p:spPr>
          <a:xfrm>
            <a:off x="4996968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DCE10-C796-7EF2-B095-8CCFFA342FE7}"/>
              </a:ext>
            </a:extLst>
          </p:cNvPr>
          <p:cNvSpPr/>
          <p:nvPr/>
        </p:nvSpPr>
        <p:spPr>
          <a:xfrm>
            <a:off x="5370239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9C953-0385-0F04-B439-153CF3AB0D01}"/>
              </a:ext>
            </a:extLst>
          </p:cNvPr>
          <p:cNvSpPr/>
          <p:nvPr/>
        </p:nvSpPr>
        <p:spPr>
          <a:xfrm>
            <a:off x="5743510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360A0-3021-A4A7-DF17-2DA4F5D21034}"/>
              </a:ext>
            </a:extLst>
          </p:cNvPr>
          <p:cNvSpPr/>
          <p:nvPr/>
        </p:nvSpPr>
        <p:spPr>
          <a:xfrm>
            <a:off x="6116781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D5BC7-631E-E168-307D-7A77560025B2}"/>
              </a:ext>
            </a:extLst>
          </p:cNvPr>
          <p:cNvSpPr/>
          <p:nvPr/>
        </p:nvSpPr>
        <p:spPr>
          <a:xfrm>
            <a:off x="6490052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CFF04-5895-A729-1224-36920374591D}"/>
              </a:ext>
            </a:extLst>
          </p:cNvPr>
          <p:cNvSpPr/>
          <p:nvPr/>
        </p:nvSpPr>
        <p:spPr>
          <a:xfrm>
            <a:off x="6863323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208C9-9AFA-7F04-5B9D-2EA53DDC2007}"/>
              </a:ext>
            </a:extLst>
          </p:cNvPr>
          <p:cNvSpPr/>
          <p:nvPr/>
        </p:nvSpPr>
        <p:spPr>
          <a:xfrm>
            <a:off x="723659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A624E-498F-A636-DA20-7661DFE172F9}"/>
              </a:ext>
            </a:extLst>
          </p:cNvPr>
          <p:cNvSpPr/>
          <p:nvPr/>
        </p:nvSpPr>
        <p:spPr>
          <a:xfrm>
            <a:off x="760986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5E870-15FF-7A2B-4615-4708758001DE}"/>
              </a:ext>
            </a:extLst>
          </p:cNvPr>
          <p:cNvSpPr/>
          <p:nvPr/>
        </p:nvSpPr>
        <p:spPr>
          <a:xfrm>
            <a:off x="7983136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7665E-9671-469B-3CD6-AAA9DAA4A939}"/>
              </a:ext>
            </a:extLst>
          </p:cNvPr>
          <p:cNvSpPr/>
          <p:nvPr/>
        </p:nvSpPr>
        <p:spPr>
          <a:xfrm>
            <a:off x="8356407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7B28B-9F40-FFB4-71CE-D0EDEFA3F7A3}"/>
              </a:ext>
            </a:extLst>
          </p:cNvPr>
          <p:cNvSpPr/>
          <p:nvPr/>
        </p:nvSpPr>
        <p:spPr>
          <a:xfrm>
            <a:off x="872967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CA5F8-1F3A-00A1-AD15-2B91771E312B}"/>
              </a:ext>
            </a:extLst>
          </p:cNvPr>
          <p:cNvSpPr/>
          <p:nvPr/>
        </p:nvSpPr>
        <p:spPr>
          <a:xfrm>
            <a:off x="910294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C6C1C-4E4A-76A5-A1EF-09B00C139F15}"/>
              </a:ext>
            </a:extLst>
          </p:cNvPr>
          <p:cNvSpPr/>
          <p:nvPr/>
        </p:nvSpPr>
        <p:spPr>
          <a:xfrm>
            <a:off x="947622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22462-668E-FC1C-6CA5-23A88F892D6F}"/>
              </a:ext>
            </a:extLst>
          </p:cNvPr>
          <p:cNvSpPr/>
          <p:nvPr/>
        </p:nvSpPr>
        <p:spPr>
          <a:xfrm>
            <a:off x="984949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93ED0-FF8B-DCEF-1658-8FF61BD788A2}"/>
              </a:ext>
            </a:extLst>
          </p:cNvPr>
          <p:cNvSpPr/>
          <p:nvPr/>
        </p:nvSpPr>
        <p:spPr>
          <a:xfrm>
            <a:off x="82812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24969-24C7-7CCF-AAF2-551C2025F826}"/>
              </a:ext>
            </a:extLst>
          </p:cNvPr>
          <p:cNvSpPr/>
          <p:nvPr/>
        </p:nvSpPr>
        <p:spPr>
          <a:xfrm>
            <a:off x="1337780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AD9EB-7B7B-E23E-DB80-D6A188499444}"/>
              </a:ext>
            </a:extLst>
          </p:cNvPr>
          <p:cNvSpPr/>
          <p:nvPr/>
        </p:nvSpPr>
        <p:spPr>
          <a:xfrm>
            <a:off x="1847431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6D2D7-E077-F189-A342-FC860B085D71}"/>
              </a:ext>
            </a:extLst>
          </p:cNvPr>
          <p:cNvSpPr/>
          <p:nvPr/>
        </p:nvSpPr>
        <p:spPr>
          <a:xfrm>
            <a:off x="2357082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4330B-529F-A586-04BC-A06D8AB50FDD}"/>
              </a:ext>
            </a:extLst>
          </p:cNvPr>
          <p:cNvSpPr/>
          <p:nvPr/>
        </p:nvSpPr>
        <p:spPr>
          <a:xfrm>
            <a:off x="2866733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9265A-9D92-A7AB-604D-EFCEFB1F7A48}"/>
              </a:ext>
            </a:extLst>
          </p:cNvPr>
          <p:cNvSpPr/>
          <p:nvPr/>
        </p:nvSpPr>
        <p:spPr>
          <a:xfrm>
            <a:off x="3376384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41BC35-0EA9-501F-C44C-337AF14BB0DF}"/>
              </a:ext>
            </a:extLst>
          </p:cNvPr>
          <p:cNvSpPr/>
          <p:nvPr/>
        </p:nvSpPr>
        <p:spPr>
          <a:xfrm>
            <a:off x="3886035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76942-4196-394F-B2B4-21C0178A1CA0}"/>
              </a:ext>
            </a:extLst>
          </p:cNvPr>
          <p:cNvSpPr/>
          <p:nvPr/>
        </p:nvSpPr>
        <p:spPr>
          <a:xfrm>
            <a:off x="439568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65685-6732-EA44-D98A-02C639A6198D}"/>
              </a:ext>
            </a:extLst>
          </p:cNvPr>
          <p:cNvSpPr/>
          <p:nvPr/>
        </p:nvSpPr>
        <p:spPr>
          <a:xfrm>
            <a:off x="4905337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8FD82-A7A1-3421-19D4-A10C59C5BA56}"/>
              </a:ext>
            </a:extLst>
          </p:cNvPr>
          <p:cNvSpPr/>
          <p:nvPr/>
        </p:nvSpPr>
        <p:spPr>
          <a:xfrm>
            <a:off x="5414988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A7516-4B05-B3EB-2987-1E4D0FB1207B}"/>
              </a:ext>
            </a:extLst>
          </p:cNvPr>
          <p:cNvSpPr/>
          <p:nvPr/>
        </p:nvSpPr>
        <p:spPr>
          <a:xfrm>
            <a:off x="5924639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49FE-E24D-B115-4FE9-B87B8D6AE1FC}"/>
              </a:ext>
            </a:extLst>
          </p:cNvPr>
          <p:cNvSpPr/>
          <p:nvPr/>
        </p:nvSpPr>
        <p:spPr>
          <a:xfrm>
            <a:off x="6434290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F8E85-F6C4-919C-AC29-578702130BB8}"/>
              </a:ext>
            </a:extLst>
          </p:cNvPr>
          <p:cNvSpPr/>
          <p:nvPr/>
        </p:nvSpPr>
        <p:spPr>
          <a:xfrm>
            <a:off x="6943941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4E16E-0029-0A75-A91E-BCFC03191656}"/>
              </a:ext>
            </a:extLst>
          </p:cNvPr>
          <p:cNvSpPr/>
          <p:nvPr/>
        </p:nvSpPr>
        <p:spPr>
          <a:xfrm>
            <a:off x="7453592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37EEC-23BE-6E96-658B-2D80E263E311}"/>
              </a:ext>
            </a:extLst>
          </p:cNvPr>
          <p:cNvSpPr/>
          <p:nvPr/>
        </p:nvSpPr>
        <p:spPr>
          <a:xfrm>
            <a:off x="7963243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6B97ED-5FA4-8F0D-0192-CAC520A9E243}"/>
              </a:ext>
            </a:extLst>
          </p:cNvPr>
          <p:cNvSpPr/>
          <p:nvPr/>
        </p:nvSpPr>
        <p:spPr>
          <a:xfrm>
            <a:off x="8472894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22082-CBB3-578E-431A-FF51280A8F3E}"/>
              </a:ext>
            </a:extLst>
          </p:cNvPr>
          <p:cNvSpPr/>
          <p:nvPr/>
        </p:nvSpPr>
        <p:spPr>
          <a:xfrm>
            <a:off x="8982545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8FB4-1EB5-19F6-6DD2-5AF494DF435C}"/>
              </a:ext>
            </a:extLst>
          </p:cNvPr>
          <p:cNvSpPr/>
          <p:nvPr/>
        </p:nvSpPr>
        <p:spPr>
          <a:xfrm>
            <a:off x="949219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33C528-C777-4995-EE0B-5357EAB39A57}"/>
              </a:ext>
            </a:extLst>
          </p:cNvPr>
          <p:cNvSpPr/>
          <p:nvPr/>
        </p:nvSpPr>
        <p:spPr>
          <a:xfrm>
            <a:off x="10001847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1E1811-DC00-2621-2CE7-8A8D0D6593D0}"/>
              </a:ext>
            </a:extLst>
          </p:cNvPr>
          <p:cNvSpPr/>
          <p:nvPr/>
        </p:nvSpPr>
        <p:spPr>
          <a:xfrm>
            <a:off x="10511498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8B8FC-42F3-733F-4520-A265FF151B77}"/>
              </a:ext>
            </a:extLst>
          </p:cNvPr>
          <p:cNvSpPr/>
          <p:nvPr/>
        </p:nvSpPr>
        <p:spPr>
          <a:xfrm>
            <a:off x="1102114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61DE5F-4396-88A2-0181-BF8165AF16FC}"/>
              </a:ext>
            </a:extLst>
          </p:cNvPr>
          <p:cNvSpPr txBox="1"/>
          <p:nvPr/>
        </p:nvSpPr>
        <p:spPr>
          <a:xfrm>
            <a:off x="116668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0325F-CAF4-FA25-6AF9-1C9395C6F73E}"/>
              </a:ext>
            </a:extLst>
          </p:cNvPr>
          <p:cNvSpPr txBox="1"/>
          <p:nvPr/>
        </p:nvSpPr>
        <p:spPr>
          <a:xfrm>
            <a:off x="976711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ABEE89-5293-5BD1-B853-BAECE332F9BE}"/>
              </a:ext>
            </a:extLst>
          </p:cNvPr>
          <p:cNvSpPr txBox="1"/>
          <p:nvPr/>
        </p:nvSpPr>
        <p:spPr>
          <a:xfrm>
            <a:off x="154061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99961F-2925-B849-5649-5CEF1FC7A0E2}"/>
              </a:ext>
            </a:extLst>
          </p:cNvPr>
          <p:cNvSpPr txBox="1"/>
          <p:nvPr/>
        </p:nvSpPr>
        <p:spPr>
          <a:xfrm>
            <a:off x="191454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5789FB-9C59-220C-711B-1646ED37CB86}"/>
              </a:ext>
            </a:extLst>
          </p:cNvPr>
          <p:cNvSpPr txBox="1"/>
          <p:nvPr/>
        </p:nvSpPr>
        <p:spPr>
          <a:xfrm>
            <a:off x="228847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2D415-243E-4159-BD90-380EA41412E6}"/>
              </a:ext>
            </a:extLst>
          </p:cNvPr>
          <p:cNvSpPr txBox="1"/>
          <p:nvPr/>
        </p:nvSpPr>
        <p:spPr>
          <a:xfrm>
            <a:off x="266240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F28125-0452-4367-F716-C17A25945C63}"/>
              </a:ext>
            </a:extLst>
          </p:cNvPr>
          <p:cNvSpPr txBox="1"/>
          <p:nvPr/>
        </p:nvSpPr>
        <p:spPr>
          <a:xfrm>
            <a:off x="303634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80803-B4EE-DB53-D648-17380818CEFE}"/>
              </a:ext>
            </a:extLst>
          </p:cNvPr>
          <p:cNvSpPr txBox="1"/>
          <p:nvPr/>
        </p:nvSpPr>
        <p:spPr>
          <a:xfrm>
            <a:off x="341027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5F6BE-B37C-14AF-3D52-1401B4BF51BA}"/>
              </a:ext>
            </a:extLst>
          </p:cNvPr>
          <p:cNvSpPr txBox="1"/>
          <p:nvPr/>
        </p:nvSpPr>
        <p:spPr>
          <a:xfrm>
            <a:off x="378420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42C22-B8F1-7ECE-0E6A-D308A6CA52EC}"/>
              </a:ext>
            </a:extLst>
          </p:cNvPr>
          <p:cNvSpPr txBox="1"/>
          <p:nvPr/>
        </p:nvSpPr>
        <p:spPr>
          <a:xfrm>
            <a:off x="415813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37B6F-18B5-A7E9-79D0-CFD01F55F4BA}"/>
              </a:ext>
            </a:extLst>
          </p:cNvPr>
          <p:cNvSpPr txBox="1"/>
          <p:nvPr/>
        </p:nvSpPr>
        <p:spPr>
          <a:xfrm>
            <a:off x="453206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85746-1557-5AB5-E1BF-658F8B338594}"/>
              </a:ext>
            </a:extLst>
          </p:cNvPr>
          <p:cNvSpPr txBox="1"/>
          <p:nvPr/>
        </p:nvSpPr>
        <p:spPr>
          <a:xfrm>
            <a:off x="490600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12E7B8-7E13-7182-0F78-F300F734EC5F}"/>
              </a:ext>
            </a:extLst>
          </p:cNvPr>
          <p:cNvSpPr txBox="1"/>
          <p:nvPr/>
        </p:nvSpPr>
        <p:spPr>
          <a:xfrm>
            <a:off x="527993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691FFC-2C63-BD47-9F4B-7B7716AEA06E}"/>
              </a:ext>
            </a:extLst>
          </p:cNvPr>
          <p:cNvSpPr txBox="1"/>
          <p:nvPr/>
        </p:nvSpPr>
        <p:spPr>
          <a:xfrm>
            <a:off x="565386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91E73-4BAD-FF95-6DBC-2E15EEFBDE08}"/>
              </a:ext>
            </a:extLst>
          </p:cNvPr>
          <p:cNvSpPr txBox="1"/>
          <p:nvPr/>
        </p:nvSpPr>
        <p:spPr>
          <a:xfrm>
            <a:off x="602779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DA9A96-33DE-C12E-BE34-31C382932143}"/>
              </a:ext>
            </a:extLst>
          </p:cNvPr>
          <p:cNvSpPr txBox="1"/>
          <p:nvPr/>
        </p:nvSpPr>
        <p:spPr>
          <a:xfrm>
            <a:off x="640172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FC9026-8546-17F9-E08C-440EFE1B4200}"/>
              </a:ext>
            </a:extLst>
          </p:cNvPr>
          <p:cNvSpPr txBox="1"/>
          <p:nvPr/>
        </p:nvSpPr>
        <p:spPr>
          <a:xfrm>
            <a:off x="677566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6CC434-A7CA-0A95-EA67-22900A5F41E7}"/>
              </a:ext>
            </a:extLst>
          </p:cNvPr>
          <p:cNvSpPr txBox="1"/>
          <p:nvPr/>
        </p:nvSpPr>
        <p:spPr>
          <a:xfrm>
            <a:off x="71495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EECC72-9EB0-F7EC-C0B3-231E815A3C58}"/>
              </a:ext>
            </a:extLst>
          </p:cNvPr>
          <p:cNvSpPr txBox="1"/>
          <p:nvPr/>
        </p:nvSpPr>
        <p:spPr>
          <a:xfrm>
            <a:off x="752352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7CAC5-D645-37DA-F56E-FFAD741F3032}"/>
              </a:ext>
            </a:extLst>
          </p:cNvPr>
          <p:cNvSpPr txBox="1"/>
          <p:nvPr/>
        </p:nvSpPr>
        <p:spPr>
          <a:xfrm>
            <a:off x="789745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D54426-F41D-EDDF-F470-F351C44773C9}"/>
              </a:ext>
            </a:extLst>
          </p:cNvPr>
          <p:cNvSpPr txBox="1"/>
          <p:nvPr/>
        </p:nvSpPr>
        <p:spPr>
          <a:xfrm>
            <a:off x="827138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08C49B-CD46-D76D-F54C-FBB823D96BE0}"/>
              </a:ext>
            </a:extLst>
          </p:cNvPr>
          <p:cNvSpPr txBox="1"/>
          <p:nvPr/>
        </p:nvSpPr>
        <p:spPr>
          <a:xfrm>
            <a:off x="864532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388F63-48B7-0281-9465-2F466A885D53}"/>
              </a:ext>
            </a:extLst>
          </p:cNvPr>
          <p:cNvSpPr txBox="1"/>
          <p:nvPr/>
        </p:nvSpPr>
        <p:spPr>
          <a:xfrm>
            <a:off x="901925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104A24-0111-6183-7D4D-3B3EA950E5D4}"/>
              </a:ext>
            </a:extLst>
          </p:cNvPr>
          <p:cNvSpPr txBox="1"/>
          <p:nvPr/>
        </p:nvSpPr>
        <p:spPr>
          <a:xfrm>
            <a:off x="939318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E148EB-B2F8-F6B9-4FE7-4BB23B947CAF}"/>
              </a:ext>
            </a:extLst>
          </p:cNvPr>
          <p:cNvSpPr/>
          <p:nvPr/>
        </p:nvSpPr>
        <p:spPr>
          <a:xfrm>
            <a:off x="1022276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6D09B7-AAD4-4E2B-15B8-164DE6D1345A}"/>
              </a:ext>
            </a:extLst>
          </p:cNvPr>
          <p:cNvSpPr/>
          <p:nvPr/>
        </p:nvSpPr>
        <p:spPr>
          <a:xfrm>
            <a:off x="1059602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6295A-30E2-62CE-3BB1-6C599E149B8C}"/>
              </a:ext>
            </a:extLst>
          </p:cNvPr>
          <p:cNvSpPr txBox="1"/>
          <p:nvPr/>
        </p:nvSpPr>
        <p:spPr>
          <a:xfrm>
            <a:off x="105149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CC8C19-7DDF-B2E1-C344-8D1CA991D011}"/>
              </a:ext>
            </a:extLst>
          </p:cNvPr>
          <p:cNvSpPr txBox="1"/>
          <p:nvPr/>
        </p:nvSpPr>
        <p:spPr>
          <a:xfrm>
            <a:off x="1014104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012885-CD14-1134-387B-6B44D13DE18A}"/>
              </a:ext>
            </a:extLst>
          </p:cNvPr>
          <p:cNvSpPr txBox="1"/>
          <p:nvPr/>
        </p:nvSpPr>
        <p:spPr>
          <a:xfrm>
            <a:off x="4875153" y="450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Capsicum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6A5C3-9A09-4A7F-0302-3F68A8ABD044}"/>
              </a:ext>
            </a:extLst>
          </p:cNvPr>
          <p:cNvSpPr txBox="1"/>
          <p:nvPr/>
        </p:nvSpPr>
        <p:spPr>
          <a:xfrm>
            <a:off x="74809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DDA6-B777-7D11-0F65-B9BB53546000}"/>
              </a:ext>
            </a:extLst>
          </p:cNvPr>
          <p:cNvSpPr txBox="1"/>
          <p:nvPr/>
        </p:nvSpPr>
        <p:spPr>
          <a:xfrm>
            <a:off x="125794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40B3A-0105-4324-D74E-EAB54ED8AC90}"/>
              </a:ext>
            </a:extLst>
          </p:cNvPr>
          <p:cNvSpPr txBox="1"/>
          <p:nvPr/>
        </p:nvSpPr>
        <p:spPr>
          <a:xfrm>
            <a:off x="176778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AA27B-141C-7874-F3F8-5767C6D19254}"/>
              </a:ext>
            </a:extLst>
          </p:cNvPr>
          <p:cNvSpPr txBox="1"/>
          <p:nvPr/>
        </p:nvSpPr>
        <p:spPr>
          <a:xfrm>
            <a:off x="227762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FF1AA-53E3-1898-5495-D31C23778B24}"/>
              </a:ext>
            </a:extLst>
          </p:cNvPr>
          <p:cNvSpPr txBox="1"/>
          <p:nvPr/>
        </p:nvSpPr>
        <p:spPr>
          <a:xfrm>
            <a:off x="278747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8C76F-57FB-AB16-D4E5-B67FFFD427EF}"/>
              </a:ext>
            </a:extLst>
          </p:cNvPr>
          <p:cNvSpPr txBox="1"/>
          <p:nvPr/>
        </p:nvSpPr>
        <p:spPr>
          <a:xfrm>
            <a:off x="329731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49573-EDB5-97A4-54F3-50ACF47ECBCC}"/>
              </a:ext>
            </a:extLst>
          </p:cNvPr>
          <p:cNvSpPr txBox="1"/>
          <p:nvPr/>
        </p:nvSpPr>
        <p:spPr>
          <a:xfrm>
            <a:off x="380715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018768-44D7-6231-29DD-007E53B8AA90}"/>
              </a:ext>
            </a:extLst>
          </p:cNvPr>
          <p:cNvSpPr txBox="1"/>
          <p:nvPr/>
        </p:nvSpPr>
        <p:spPr>
          <a:xfrm>
            <a:off x="431700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566487-707F-5328-F9DF-B323A157D2A2}"/>
              </a:ext>
            </a:extLst>
          </p:cNvPr>
          <p:cNvSpPr txBox="1"/>
          <p:nvPr/>
        </p:nvSpPr>
        <p:spPr>
          <a:xfrm>
            <a:off x="482684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D4C46-204A-42BE-C516-B967C1DD546B}"/>
              </a:ext>
            </a:extLst>
          </p:cNvPr>
          <p:cNvSpPr txBox="1"/>
          <p:nvPr/>
        </p:nvSpPr>
        <p:spPr>
          <a:xfrm>
            <a:off x="533668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647A4-CF0B-8286-075C-1BA159B5AA58}"/>
              </a:ext>
            </a:extLst>
          </p:cNvPr>
          <p:cNvSpPr txBox="1"/>
          <p:nvPr/>
        </p:nvSpPr>
        <p:spPr>
          <a:xfrm>
            <a:off x="584652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B72549-7574-E40E-DCC4-6B974B4F7363}"/>
              </a:ext>
            </a:extLst>
          </p:cNvPr>
          <p:cNvSpPr txBox="1"/>
          <p:nvPr/>
        </p:nvSpPr>
        <p:spPr>
          <a:xfrm>
            <a:off x="635637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60EE73-75B4-F543-164D-2836C062F6E1}"/>
              </a:ext>
            </a:extLst>
          </p:cNvPr>
          <p:cNvSpPr txBox="1"/>
          <p:nvPr/>
        </p:nvSpPr>
        <p:spPr>
          <a:xfrm>
            <a:off x="686621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852097-197F-21DB-412D-D67DBA7807F9}"/>
              </a:ext>
            </a:extLst>
          </p:cNvPr>
          <p:cNvSpPr txBox="1"/>
          <p:nvPr/>
        </p:nvSpPr>
        <p:spPr>
          <a:xfrm>
            <a:off x="737605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721C57-5888-07D9-6075-38DF0F9DD212}"/>
              </a:ext>
            </a:extLst>
          </p:cNvPr>
          <p:cNvSpPr txBox="1"/>
          <p:nvPr/>
        </p:nvSpPr>
        <p:spPr>
          <a:xfrm>
            <a:off x="788590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89F6C-F20E-D51E-449E-4D34ED3DBEDD}"/>
              </a:ext>
            </a:extLst>
          </p:cNvPr>
          <p:cNvSpPr txBox="1"/>
          <p:nvPr/>
        </p:nvSpPr>
        <p:spPr>
          <a:xfrm>
            <a:off x="839574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71DB03-3FDB-80CB-6895-1E7101359787}"/>
              </a:ext>
            </a:extLst>
          </p:cNvPr>
          <p:cNvSpPr txBox="1"/>
          <p:nvPr/>
        </p:nvSpPr>
        <p:spPr>
          <a:xfrm>
            <a:off x="890558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40C448-13DC-E90E-6A5F-0D0CA19EF230}"/>
              </a:ext>
            </a:extLst>
          </p:cNvPr>
          <p:cNvSpPr txBox="1"/>
          <p:nvPr/>
        </p:nvSpPr>
        <p:spPr>
          <a:xfrm>
            <a:off x="992527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58A560-B42F-27F7-845A-1B668C4FC859}"/>
              </a:ext>
            </a:extLst>
          </p:cNvPr>
          <p:cNvSpPr txBox="1"/>
          <p:nvPr/>
        </p:nvSpPr>
        <p:spPr>
          <a:xfrm>
            <a:off x="1043511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C1F4E-9534-1B8C-CDFD-09B4FD4E37F9}"/>
              </a:ext>
            </a:extLst>
          </p:cNvPr>
          <p:cNvSpPr txBox="1"/>
          <p:nvPr/>
        </p:nvSpPr>
        <p:spPr>
          <a:xfrm>
            <a:off x="1094495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FC1343-BDFD-ABAF-D775-449DDFE06777}"/>
              </a:ext>
            </a:extLst>
          </p:cNvPr>
          <p:cNvSpPr txBox="1"/>
          <p:nvPr/>
        </p:nvSpPr>
        <p:spPr>
          <a:xfrm>
            <a:off x="941543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BFAF14-0F8D-0AEF-556B-713C2D50DEC8}"/>
              </a:ext>
            </a:extLst>
          </p:cNvPr>
          <p:cNvSpPr txBox="1"/>
          <p:nvPr/>
        </p:nvSpPr>
        <p:spPr>
          <a:xfrm>
            <a:off x="5790139" y="733170"/>
            <a:ext cx="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2780-D8E7-A06B-5A6D-BADEFA4B1B44}"/>
              </a:ext>
            </a:extLst>
          </p:cNvPr>
          <p:cNvSpPr txBox="1"/>
          <p:nvPr/>
        </p:nvSpPr>
        <p:spPr>
          <a:xfrm>
            <a:off x="5818134" y="4051274"/>
            <a:ext cx="55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</a:t>
            </a:r>
          </a:p>
        </p:txBody>
      </p:sp>
    </p:spTree>
    <p:extLst>
      <p:ext uri="{BB962C8B-B14F-4D97-AF65-F5344CB8AC3E}">
        <p14:creationId xmlns:p14="http://schemas.microsoft.com/office/powerpoint/2010/main" val="86457803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52E86-3106-FF63-608F-9B11637A7CDB}"/>
              </a:ext>
            </a:extLst>
          </p:cNvPr>
          <p:cNvSpPr/>
          <p:nvPr/>
        </p:nvSpPr>
        <p:spPr>
          <a:xfrm>
            <a:off x="126425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D16BE-D88A-0570-B7D8-AF684136F66B}"/>
              </a:ext>
            </a:extLst>
          </p:cNvPr>
          <p:cNvSpPr/>
          <p:nvPr/>
        </p:nvSpPr>
        <p:spPr>
          <a:xfrm>
            <a:off x="163752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7EE8-6E96-9619-3AFD-67FF9E8FC388}"/>
              </a:ext>
            </a:extLst>
          </p:cNvPr>
          <p:cNvSpPr/>
          <p:nvPr/>
        </p:nvSpPr>
        <p:spPr>
          <a:xfrm>
            <a:off x="201080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20EB6-2006-50FD-9406-4D9679B10898}"/>
              </a:ext>
            </a:extLst>
          </p:cNvPr>
          <p:cNvSpPr/>
          <p:nvPr/>
        </p:nvSpPr>
        <p:spPr>
          <a:xfrm>
            <a:off x="238407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56EC-1DC3-FB45-8D40-4C9CE41F4B18}"/>
              </a:ext>
            </a:extLst>
          </p:cNvPr>
          <p:cNvSpPr/>
          <p:nvPr/>
        </p:nvSpPr>
        <p:spPr>
          <a:xfrm>
            <a:off x="275734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508D7-B4A1-AC14-45EE-8E31AD51647C}"/>
              </a:ext>
            </a:extLst>
          </p:cNvPr>
          <p:cNvSpPr/>
          <p:nvPr/>
        </p:nvSpPr>
        <p:spPr>
          <a:xfrm>
            <a:off x="3130613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692A5-DA4E-AF22-9A14-3BA8CF8B3973}"/>
              </a:ext>
            </a:extLst>
          </p:cNvPr>
          <p:cNvSpPr/>
          <p:nvPr/>
        </p:nvSpPr>
        <p:spPr>
          <a:xfrm>
            <a:off x="350388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225F3-26A7-2CFE-6585-40A258863EB8}"/>
              </a:ext>
            </a:extLst>
          </p:cNvPr>
          <p:cNvSpPr/>
          <p:nvPr/>
        </p:nvSpPr>
        <p:spPr>
          <a:xfrm>
            <a:off x="387715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73362-DA8F-DEA4-38A6-A38E527D345F}"/>
              </a:ext>
            </a:extLst>
          </p:cNvPr>
          <p:cNvSpPr/>
          <p:nvPr/>
        </p:nvSpPr>
        <p:spPr>
          <a:xfrm>
            <a:off x="4250426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BE4CB-AE0D-9BF5-5E7E-7CAEDFCB1926}"/>
              </a:ext>
            </a:extLst>
          </p:cNvPr>
          <p:cNvSpPr/>
          <p:nvPr/>
        </p:nvSpPr>
        <p:spPr>
          <a:xfrm>
            <a:off x="4623697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C7689-1252-D2A8-75BE-9E110F178762}"/>
              </a:ext>
            </a:extLst>
          </p:cNvPr>
          <p:cNvSpPr/>
          <p:nvPr/>
        </p:nvSpPr>
        <p:spPr>
          <a:xfrm>
            <a:off x="4996968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DCE10-C796-7EF2-B095-8CCFFA342FE7}"/>
              </a:ext>
            </a:extLst>
          </p:cNvPr>
          <p:cNvSpPr/>
          <p:nvPr/>
        </p:nvSpPr>
        <p:spPr>
          <a:xfrm>
            <a:off x="5370239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9C953-0385-0F04-B439-153CF3AB0D01}"/>
              </a:ext>
            </a:extLst>
          </p:cNvPr>
          <p:cNvSpPr/>
          <p:nvPr/>
        </p:nvSpPr>
        <p:spPr>
          <a:xfrm>
            <a:off x="5743510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360A0-3021-A4A7-DF17-2DA4F5D21034}"/>
              </a:ext>
            </a:extLst>
          </p:cNvPr>
          <p:cNvSpPr/>
          <p:nvPr/>
        </p:nvSpPr>
        <p:spPr>
          <a:xfrm>
            <a:off x="6116781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D5BC7-631E-E168-307D-7A77560025B2}"/>
              </a:ext>
            </a:extLst>
          </p:cNvPr>
          <p:cNvSpPr/>
          <p:nvPr/>
        </p:nvSpPr>
        <p:spPr>
          <a:xfrm>
            <a:off x="6490052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CFF04-5895-A729-1224-36920374591D}"/>
              </a:ext>
            </a:extLst>
          </p:cNvPr>
          <p:cNvSpPr/>
          <p:nvPr/>
        </p:nvSpPr>
        <p:spPr>
          <a:xfrm>
            <a:off x="6863323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208C9-9AFA-7F04-5B9D-2EA53DDC2007}"/>
              </a:ext>
            </a:extLst>
          </p:cNvPr>
          <p:cNvSpPr/>
          <p:nvPr/>
        </p:nvSpPr>
        <p:spPr>
          <a:xfrm>
            <a:off x="723659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A624E-498F-A636-DA20-7661DFE172F9}"/>
              </a:ext>
            </a:extLst>
          </p:cNvPr>
          <p:cNvSpPr/>
          <p:nvPr/>
        </p:nvSpPr>
        <p:spPr>
          <a:xfrm>
            <a:off x="760986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5E870-15FF-7A2B-4615-4708758001DE}"/>
              </a:ext>
            </a:extLst>
          </p:cNvPr>
          <p:cNvSpPr/>
          <p:nvPr/>
        </p:nvSpPr>
        <p:spPr>
          <a:xfrm>
            <a:off x="7983136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7665E-9671-469B-3CD6-AAA9DAA4A939}"/>
              </a:ext>
            </a:extLst>
          </p:cNvPr>
          <p:cNvSpPr/>
          <p:nvPr/>
        </p:nvSpPr>
        <p:spPr>
          <a:xfrm>
            <a:off x="8356407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7B28B-9F40-FFB4-71CE-D0EDEFA3F7A3}"/>
              </a:ext>
            </a:extLst>
          </p:cNvPr>
          <p:cNvSpPr/>
          <p:nvPr/>
        </p:nvSpPr>
        <p:spPr>
          <a:xfrm>
            <a:off x="872967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CA5F8-1F3A-00A1-AD15-2B91771E312B}"/>
              </a:ext>
            </a:extLst>
          </p:cNvPr>
          <p:cNvSpPr/>
          <p:nvPr/>
        </p:nvSpPr>
        <p:spPr>
          <a:xfrm>
            <a:off x="910294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C6C1C-4E4A-76A5-A1EF-09B00C139F15}"/>
              </a:ext>
            </a:extLst>
          </p:cNvPr>
          <p:cNvSpPr/>
          <p:nvPr/>
        </p:nvSpPr>
        <p:spPr>
          <a:xfrm>
            <a:off x="947622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22462-668E-FC1C-6CA5-23A88F892D6F}"/>
              </a:ext>
            </a:extLst>
          </p:cNvPr>
          <p:cNvSpPr/>
          <p:nvPr/>
        </p:nvSpPr>
        <p:spPr>
          <a:xfrm>
            <a:off x="984949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93ED0-FF8B-DCEF-1658-8FF61BD788A2}"/>
              </a:ext>
            </a:extLst>
          </p:cNvPr>
          <p:cNvSpPr/>
          <p:nvPr/>
        </p:nvSpPr>
        <p:spPr>
          <a:xfrm>
            <a:off x="82812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24969-24C7-7CCF-AAF2-551C2025F826}"/>
              </a:ext>
            </a:extLst>
          </p:cNvPr>
          <p:cNvSpPr/>
          <p:nvPr/>
        </p:nvSpPr>
        <p:spPr>
          <a:xfrm>
            <a:off x="1337780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AD9EB-7B7B-E23E-DB80-D6A188499444}"/>
              </a:ext>
            </a:extLst>
          </p:cNvPr>
          <p:cNvSpPr/>
          <p:nvPr/>
        </p:nvSpPr>
        <p:spPr>
          <a:xfrm>
            <a:off x="1847431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6D2D7-E077-F189-A342-FC860B085D71}"/>
              </a:ext>
            </a:extLst>
          </p:cNvPr>
          <p:cNvSpPr/>
          <p:nvPr/>
        </p:nvSpPr>
        <p:spPr>
          <a:xfrm>
            <a:off x="2357082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4330B-529F-A586-04BC-A06D8AB50FDD}"/>
              </a:ext>
            </a:extLst>
          </p:cNvPr>
          <p:cNvSpPr/>
          <p:nvPr/>
        </p:nvSpPr>
        <p:spPr>
          <a:xfrm>
            <a:off x="2866733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9265A-9D92-A7AB-604D-EFCEFB1F7A48}"/>
              </a:ext>
            </a:extLst>
          </p:cNvPr>
          <p:cNvSpPr/>
          <p:nvPr/>
        </p:nvSpPr>
        <p:spPr>
          <a:xfrm>
            <a:off x="3376384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41BC35-0EA9-501F-C44C-337AF14BB0DF}"/>
              </a:ext>
            </a:extLst>
          </p:cNvPr>
          <p:cNvSpPr/>
          <p:nvPr/>
        </p:nvSpPr>
        <p:spPr>
          <a:xfrm>
            <a:off x="3886035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76942-4196-394F-B2B4-21C0178A1CA0}"/>
              </a:ext>
            </a:extLst>
          </p:cNvPr>
          <p:cNvSpPr/>
          <p:nvPr/>
        </p:nvSpPr>
        <p:spPr>
          <a:xfrm>
            <a:off x="439568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65685-6732-EA44-D98A-02C639A6198D}"/>
              </a:ext>
            </a:extLst>
          </p:cNvPr>
          <p:cNvSpPr/>
          <p:nvPr/>
        </p:nvSpPr>
        <p:spPr>
          <a:xfrm>
            <a:off x="4905337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8FD82-A7A1-3421-19D4-A10C59C5BA56}"/>
              </a:ext>
            </a:extLst>
          </p:cNvPr>
          <p:cNvSpPr/>
          <p:nvPr/>
        </p:nvSpPr>
        <p:spPr>
          <a:xfrm>
            <a:off x="5414988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A7516-4B05-B3EB-2987-1E4D0FB1207B}"/>
              </a:ext>
            </a:extLst>
          </p:cNvPr>
          <p:cNvSpPr/>
          <p:nvPr/>
        </p:nvSpPr>
        <p:spPr>
          <a:xfrm>
            <a:off x="5924639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49FE-E24D-B115-4FE9-B87B8D6AE1FC}"/>
              </a:ext>
            </a:extLst>
          </p:cNvPr>
          <p:cNvSpPr/>
          <p:nvPr/>
        </p:nvSpPr>
        <p:spPr>
          <a:xfrm>
            <a:off x="6434290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F8E85-F6C4-919C-AC29-578702130BB8}"/>
              </a:ext>
            </a:extLst>
          </p:cNvPr>
          <p:cNvSpPr/>
          <p:nvPr/>
        </p:nvSpPr>
        <p:spPr>
          <a:xfrm>
            <a:off x="6943941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4E16E-0029-0A75-A91E-BCFC03191656}"/>
              </a:ext>
            </a:extLst>
          </p:cNvPr>
          <p:cNvSpPr/>
          <p:nvPr/>
        </p:nvSpPr>
        <p:spPr>
          <a:xfrm>
            <a:off x="7453592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37EEC-23BE-6E96-658B-2D80E263E311}"/>
              </a:ext>
            </a:extLst>
          </p:cNvPr>
          <p:cNvSpPr/>
          <p:nvPr/>
        </p:nvSpPr>
        <p:spPr>
          <a:xfrm>
            <a:off x="7963243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6B97ED-5FA4-8F0D-0192-CAC520A9E243}"/>
              </a:ext>
            </a:extLst>
          </p:cNvPr>
          <p:cNvSpPr/>
          <p:nvPr/>
        </p:nvSpPr>
        <p:spPr>
          <a:xfrm>
            <a:off x="8472894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22082-CBB3-578E-431A-FF51280A8F3E}"/>
              </a:ext>
            </a:extLst>
          </p:cNvPr>
          <p:cNvSpPr/>
          <p:nvPr/>
        </p:nvSpPr>
        <p:spPr>
          <a:xfrm>
            <a:off x="8982545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8FB4-1EB5-19F6-6DD2-5AF494DF435C}"/>
              </a:ext>
            </a:extLst>
          </p:cNvPr>
          <p:cNvSpPr/>
          <p:nvPr/>
        </p:nvSpPr>
        <p:spPr>
          <a:xfrm>
            <a:off x="949219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33C528-C777-4995-EE0B-5357EAB39A57}"/>
              </a:ext>
            </a:extLst>
          </p:cNvPr>
          <p:cNvSpPr/>
          <p:nvPr/>
        </p:nvSpPr>
        <p:spPr>
          <a:xfrm>
            <a:off x="10001847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1E1811-DC00-2621-2CE7-8A8D0D6593D0}"/>
              </a:ext>
            </a:extLst>
          </p:cNvPr>
          <p:cNvSpPr/>
          <p:nvPr/>
        </p:nvSpPr>
        <p:spPr>
          <a:xfrm>
            <a:off x="10511498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8B8FC-42F3-733F-4520-A265FF151B77}"/>
              </a:ext>
            </a:extLst>
          </p:cNvPr>
          <p:cNvSpPr/>
          <p:nvPr/>
        </p:nvSpPr>
        <p:spPr>
          <a:xfrm>
            <a:off x="1102114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61DE5F-4396-88A2-0181-BF8165AF16FC}"/>
              </a:ext>
            </a:extLst>
          </p:cNvPr>
          <p:cNvSpPr txBox="1"/>
          <p:nvPr/>
        </p:nvSpPr>
        <p:spPr>
          <a:xfrm>
            <a:off x="116668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0325F-CAF4-FA25-6AF9-1C9395C6F73E}"/>
              </a:ext>
            </a:extLst>
          </p:cNvPr>
          <p:cNvSpPr txBox="1"/>
          <p:nvPr/>
        </p:nvSpPr>
        <p:spPr>
          <a:xfrm>
            <a:off x="976711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ABEE89-5293-5BD1-B853-BAECE332F9BE}"/>
              </a:ext>
            </a:extLst>
          </p:cNvPr>
          <p:cNvSpPr txBox="1"/>
          <p:nvPr/>
        </p:nvSpPr>
        <p:spPr>
          <a:xfrm>
            <a:off x="154061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99961F-2925-B849-5649-5CEF1FC7A0E2}"/>
              </a:ext>
            </a:extLst>
          </p:cNvPr>
          <p:cNvSpPr txBox="1"/>
          <p:nvPr/>
        </p:nvSpPr>
        <p:spPr>
          <a:xfrm>
            <a:off x="191454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5789FB-9C59-220C-711B-1646ED37CB86}"/>
              </a:ext>
            </a:extLst>
          </p:cNvPr>
          <p:cNvSpPr txBox="1"/>
          <p:nvPr/>
        </p:nvSpPr>
        <p:spPr>
          <a:xfrm>
            <a:off x="228847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2D415-243E-4159-BD90-380EA41412E6}"/>
              </a:ext>
            </a:extLst>
          </p:cNvPr>
          <p:cNvSpPr txBox="1"/>
          <p:nvPr/>
        </p:nvSpPr>
        <p:spPr>
          <a:xfrm>
            <a:off x="266240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F28125-0452-4367-F716-C17A25945C63}"/>
              </a:ext>
            </a:extLst>
          </p:cNvPr>
          <p:cNvSpPr txBox="1"/>
          <p:nvPr/>
        </p:nvSpPr>
        <p:spPr>
          <a:xfrm>
            <a:off x="303634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80803-B4EE-DB53-D648-17380818CEFE}"/>
              </a:ext>
            </a:extLst>
          </p:cNvPr>
          <p:cNvSpPr txBox="1"/>
          <p:nvPr/>
        </p:nvSpPr>
        <p:spPr>
          <a:xfrm>
            <a:off x="341027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5F6BE-B37C-14AF-3D52-1401B4BF51BA}"/>
              </a:ext>
            </a:extLst>
          </p:cNvPr>
          <p:cNvSpPr txBox="1"/>
          <p:nvPr/>
        </p:nvSpPr>
        <p:spPr>
          <a:xfrm>
            <a:off x="378420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42C22-B8F1-7ECE-0E6A-D308A6CA52EC}"/>
              </a:ext>
            </a:extLst>
          </p:cNvPr>
          <p:cNvSpPr txBox="1"/>
          <p:nvPr/>
        </p:nvSpPr>
        <p:spPr>
          <a:xfrm>
            <a:off x="415813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37B6F-18B5-A7E9-79D0-CFD01F55F4BA}"/>
              </a:ext>
            </a:extLst>
          </p:cNvPr>
          <p:cNvSpPr txBox="1"/>
          <p:nvPr/>
        </p:nvSpPr>
        <p:spPr>
          <a:xfrm>
            <a:off x="453206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85746-1557-5AB5-E1BF-658F8B338594}"/>
              </a:ext>
            </a:extLst>
          </p:cNvPr>
          <p:cNvSpPr txBox="1"/>
          <p:nvPr/>
        </p:nvSpPr>
        <p:spPr>
          <a:xfrm>
            <a:off x="490600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12E7B8-7E13-7182-0F78-F300F734EC5F}"/>
              </a:ext>
            </a:extLst>
          </p:cNvPr>
          <p:cNvSpPr txBox="1"/>
          <p:nvPr/>
        </p:nvSpPr>
        <p:spPr>
          <a:xfrm>
            <a:off x="527993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691FFC-2C63-BD47-9F4B-7B7716AEA06E}"/>
              </a:ext>
            </a:extLst>
          </p:cNvPr>
          <p:cNvSpPr txBox="1"/>
          <p:nvPr/>
        </p:nvSpPr>
        <p:spPr>
          <a:xfrm>
            <a:off x="565386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91E73-4BAD-FF95-6DBC-2E15EEFBDE08}"/>
              </a:ext>
            </a:extLst>
          </p:cNvPr>
          <p:cNvSpPr txBox="1"/>
          <p:nvPr/>
        </p:nvSpPr>
        <p:spPr>
          <a:xfrm>
            <a:off x="602779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DA9A96-33DE-C12E-BE34-31C382932143}"/>
              </a:ext>
            </a:extLst>
          </p:cNvPr>
          <p:cNvSpPr txBox="1"/>
          <p:nvPr/>
        </p:nvSpPr>
        <p:spPr>
          <a:xfrm>
            <a:off x="640172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FC9026-8546-17F9-E08C-440EFE1B4200}"/>
              </a:ext>
            </a:extLst>
          </p:cNvPr>
          <p:cNvSpPr txBox="1"/>
          <p:nvPr/>
        </p:nvSpPr>
        <p:spPr>
          <a:xfrm>
            <a:off x="677566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6CC434-A7CA-0A95-EA67-22900A5F41E7}"/>
              </a:ext>
            </a:extLst>
          </p:cNvPr>
          <p:cNvSpPr txBox="1"/>
          <p:nvPr/>
        </p:nvSpPr>
        <p:spPr>
          <a:xfrm>
            <a:off x="71495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EECC72-9EB0-F7EC-C0B3-231E815A3C58}"/>
              </a:ext>
            </a:extLst>
          </p:cNvPr>
          <p:cNvSpPr txBox="1"/>
          <p:nvPr/>
        </p:nvSpPr>
        <p:spPr>
          <a:xfrm>
            <a:off x="752352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7CAC5-D645-37DA-F56E-FFAD741F3032}"/>
              </a:ext>
            </a:extLst>
          </p:cNvPr>
          <p:cNvSpPr txBox="1"/>
          <p:nvPr/>
        </p:nvSpPr>
        <p:spPr>
          <a:xfrm>
            <a:off x="789745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D54426-F41D-EDDF-F470-F351C44773C9}"/>
              </a:ext>
            </a:extLst>
          </p:cNvPr>
          <p:cNvSpPr txBox="1"/>
          <p:nvPr/>
        </p:nvSpPr>
        <p:spPr>
          <a:xfrm>
            <a:off x="827138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08C49B-CD46-D76D-F54C-FBB823D96BE0}"/>
              </a:ext>
            </a:extLst>
          </p:cNvPr>
          <p:cNvSpPr txBox="1"/>
          <p:nvPr/>
        </p:nvSpPr>
        <p:spPr>
          <a:xfrm>
            <a:off x="864532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388F63-48B7-0281-9465-2F466A885D53}"/>
              </a:ext>
            </a:extLst>
          </p:cNvPr>
          <p:cNvSpPr txBox="1"/>
          <p:nvPr/>
        </p:nvSpPr>
        <p:spPr>
          <a:xfrm>
            <a:off x="901925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104A24-0111-6183-7D4D-3B3EA950E5D4}"/>
              </a:ext>
            </a:extLst>
          </p:cNvPr>
          <p:cNvSpPr txBox="1"/>
          <p:nvPr/>
        </p:nvSpPr>
        <p:spPr>
          <a:xfrm>
            <a:off x="939318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E148EB-B2F8-F6B9-4FE7-4BB23B947CAF}"/>
              </a:ext>
            </a:extLst>
          </p:cNvPr>
          <p:cNvSpPr/>
          <p:nvPr/>
        </p:nvSpPr>
        <p:spPr>
          <a:xfrm>
            <a:off x="1022276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6D09B7-AAD4-4E2B-15B8-164DE6D1345A}"/>
              </a:ext>
            </a:extLst>
          </p:cNvPr>
          <p:cNvSpPr/>
          <p:nvPr/>
        </p:nvSpPr>
        <p:spPr>
          <a:xfrm>
            <a:off x="1059602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6295A-30E2-62CE-3BB1-6C599E149B8C}"/>
              </a:ext>
            </a:extLst>
          </p:cNvPr>
          <p:cNvSpPr txBox="1"/>
          <p:nvPr/>
        </p:nvSpPr>
        <p:spPr>
          <a:xfrm>
            <a:off x="105149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CC8C19-7DDF-B2E1-C344-8D1CA991D011}"/>
              </a:ext>
            </a:extLst>
          </p:cNvPr>
          <p:cNvSpPr txBox="1"/>
          <p:nvPr/>
        </p:nvSpPr>
        <p:spPr>
          <a:xfrm>
            <a:off x="1014104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012885-CD14-1134-387B-6B44D13DE18A}"/>
              </a:ext>
            </a:extLst>
          </p:cNvPr>
          <p:cNvSpPr txBox="1"/>
          <p:nvPr/>
        </p:nvSpPr>
        <p:spPr>
          <a:xfrm>
            <a:off x="4915928" y="72441"/>
            <a:ext cx="2370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6A5C3-9A09-4A7F-0302-3F68A8ABD044}"/>
              </a:ext>
            </a:extLst>
          </p:cNvPr>
          <p:cNvSpPr txBox="1"/>
          <p:nvPr/>
        </p:nvSpPr>
        <p:spPr>
          <a:xfrm>
            <a:off x="74809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DDA6-B777-7D11-0F65-B9BB53546000}"/>
              </a:ext>
            </a:extLst>
          </p:cNvPr>
          <p:cNvSpPr txBox="1"/>
          <p:nvPr/>
        </p:nvSpPr>
        <p:spPr>
          <a:xfrm>
            <a:off x="125794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40B3A-0105-4324-D74E-EAB54ED8AC90}"/>
              </a:ext>
            </a:extLst>
          </p:cNvPr>
          <p:cNvSpPr txBox="1"/>
          <p:nvPr/>
        </p:nvSpPr>
        <p:spPr>
          <a:xfrm>
            <a:off x="176778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AA27B-141C-7874-F3F8-5767C6D19254}"/>
              </a:ext>
            </a:extLst>
          </p:cNvPr>
          <p:cNvSpPr txBox="1"/>
          <p:nvPr/>
        </p:nvSpPr>
        <p:spPr>
          <a:xfrm>
            <a:off x="227762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FF1AA-53E3-1898-5495-D31C23778B24}"/>
              </a:ext>
            </a:extLst>
          </p:cNvPr>
          <p:cNvSpPr txBox="1"/>
          <p:nvPr/>
        </p:nvSpPr>
        <p:spPr>
          <a:xfrm>
            <a:off x="278747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8C76F-57FB-AB16-D4E5-B67FFFD427EF}"/>
              </a:ext>
            </a:extLst>
          </p:cNvPr>
          <p:cNvSpPr txBox="1"/>
          <p:nvPr/>
        </p:nvSpPr>
        <p:spPr>
          <a:xfrm>
            <a:off x="329731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49573-EDB5-97A4-54F3-50ACF47ECBCC}"/>
              </a:ext>
            </a:extLst>
          </p:cNvPr>
          <p:cNvSpPr txBox="1"/>
          <p:nvPr/>
        </p:nvSpPr>
        <p:spPr>
          <a:xfrm>
            <a:off x="380715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018768-44D7-6231-29DD-007E53B8AA90}"/>
              </a:ext>
            </a:extLst>
          </p:cNvPr>
          <p:cNvSpPr txBox="1"/>
          <p:nvPr/>
        </p:nvSpPr>
        <p:spPr>
          <a:xfrm>
            <a:off x="431700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566487-707F-5328-F9DF-B323A157D2A2}"/>
              </a:ext>
            </a:extLst>
          </p:cNvPr>
          <p:cNvSpPr txBox="1"/>
          <p:nvPr/>
        </p:nvSpPr>
        <p:spPr>
          <a:xfrm>
            <a:off x="482684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D4C46-204A-42BE-C516-B967C1DD546B}"/>
              </a:ext>
            </a:extLst>
          </p:cNvPr>
          <p:cNvSpPr txBox="1"/>
          <p:nvPr/>
        </p:nvSpPr>
        <p:spPr>
          <a:xfrm>
            <a:off x="533668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647A4-CF0B-8286-075C-1BA159B5AA58}"/>
              </a:ext>
            </a:extLst>
          </p:cNvPr>
          <p:cNvSpPr txBox="1"/>
          <p:nvPr/>
        </p:nvSpPr>
        <p:spPr>
          <a:xfrm>
            <a:off x="584652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B72549-7574-E40E-DCC4-6B974B4F7363}"/>
              </a:ext>
            </a:extLst>
          </p:cNvPr>
          <p:cNvSpPr txBox="1"/>
          <p:nvPr/>
        </p:nvSpPr>
        <p:spPr>
          <a:xfrm>
            <a:off x="635637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60EE73-75B4-F543-164D-2836C062F6E1}"/>
              </a:ext>
            </a:extLst>
          </p:cNvPr>
          <p:cNvSpPr txBox="1"/>
          <p:nvPr/>
        </p:nvSpPr>
        <p:spPr>
          <a:xfrm>
            <a:off x="686621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852097-197F-21DB-412D-D67DBA7807F9}"/>
              </a:ext>
            </a:extLst>
          </p:cNvPr>
          <p:cNvSpPr txBox="1"/>
          <p:nvPr/>
        </p:nvSpPr>
        <p:spPr>
          <a:xfrm>
            <a:off x="737605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721C57-5888-07D9-6075-38DF0F9DD212}"/>
              </a:ext>
            </a:extLst>
          </p:cNvPr>
          <p:cNvSpPr txBox="1"/>
          <p:nvPr/>
        </p:nvSpPr>
        <p:spPr>
          <a:xfrm>
            <a:off x="788590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89F6C-F20E-D51E-449E-4D34ED3DBEDD}"/>
              </a:ext>
            </a:extLst>
          </p:cNvPr>
          <p:cNvSpPr txBox="1"/>
          <p:nvPr/>
        </p:nvSpPr>
        <p:spPr>
          <a:xfrm>
            <a:off x="839574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71DB03-3FDB-80CB-6895-1E7101359787}"/>
              </a:ext>
            </a:extLst>
          </p:cNvPr>
          <p:cNvSpPr txBox="1"/>
          <p:nvPr/>
        </p:nvSpPr>
        <p:spPr>
          <a:xfrm>
            <a:off x="890558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40C448-13DC-E90E-6A5F-0D0CA19EF230}"/>
              </a:ext>
            </a:extLst>
          </p:cNvPr>
          <p:cNvSpPr txBox="1"/>
          <p:nvPr/>
        </p:nvSpPr>
        <p:spPr>
          <a:xfrm>
            <a:off x="992527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58A560-B42F-27F7-845A-1B668C4FC859}"/>
              </a:ext>
            </a:extLst>
          </p:cNvPr>
          <p:cNvSpPr txBox="1"/>
          <p:nvPr/>
        </p:nvSpPr>
        <p:spPr>
          <a:xfrm>
            <a:off x="1043511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C1F4E-9534-1B8C-CDFD-09B4FD4E37F9}"/>
              </a:ext>
            </a:extLst>
          </p:cNvPr>
          <p:cNvSpPr txBox="1"/>
          <p:nvPr/>
        </p:nvSpPr>
        <p:spPr>
          <a:xfrm>
            <a:off x="1094495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FC1343-BDFD-ABAF-D775-449DDFE06777}"/>
              </a:ext>
            </a:extLst>
          </p:cNvPr>
          <p:cNvSpPr txBox="1"/>
          <p:nvPr/>
        </p:nvSpPr>
        <p:spPr>
          <a:xfrm>
            <a:off x="941543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BFAF14-0F8D-0AEF-556B-713C2D50DEC8}"/>
              </a:ext>
            </a:extLst>
          </p:cNvPr>
          <p:cNvSpPr txBox="1"/>
          <p:nvPr/>
        </p:nvSpPr>
        <p:spPr>
          <a:xfrm>
            <a:off x="5790139" y="733170"/>
            <a:ext cx="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2780-D8E7-A06B-5A6D-BADEFA4B1B44}"/>
              </a:ext>
            </a:extLst>
          </p:cNvPr>
          <p:cNvSpPr txBox="1"/>
          <p:nvPr/>
        </p:nvSpPr>
        <p:spPr>
          <a:xfrm>
            <a:off x="5818134" y="4051274"/>
            <a:ext cx="55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</a:t>
            </a:r>
          </a:p>
        </p:txBody>
      </p:sp>
    </p:spTree>
    <p:extLst>
      <p:ext uri="{BB962C8B-B14F-4D97-AF65-F5344CB8AC3E}">
        <p14:creationId xmlns:p14="http://schemas.microsoft.com/office/powerpoint/2010/main" val="2028057107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52E86-3106-FF63-608F-9B11637A7CDB}"/>
              </a:ext>
            </a:extLst>
          </p:cNvPr>
          <p:cNvSpPr/>
          <p:nvPr/>
        </p:nvSpPr>
        <p:spPr>
          <a:xfrm>
            <a:off x="126425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D16BE-D88A-0570-B7D8-AF684136F66B}"/>
              </a:ext>
            </a:extLst>
          </p:cNvPr>
          <p:cNvSpPr/>
          <p:nvPr/>
        </p:nvSpPr>
        <p:spPr>
          <a:xfrm>
            <a:off x="163752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7EE8-6E96-9619-3AFD-67FF9E8FC388}"/>
              </a:ext>
            </a:extLst>
          </p:cNvPr>
          <p:cNvSpPr/>
          <p:nvPr/>
        </p:nvSpPr>
        <p:spPr>
          <a:xfrm>
            <a:off x="201080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20EB6-2006-50FD-9406-4D9679B10898}"/>
              </a:ext>
            </a:extLst>
          </p:cNvPr>
          <p:cNvSpPr/>
          <p:nvPr/>
        </p:nvSpPr>
        <p:spPr>
          <a:xfrm>
            <a:off x="238407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56EC-1DC3-FB45-8D40-4C9CE41F4B18}"/>
              </a:ext>
            </a:extLst>
          </p:cNvPr>
          <p:cNvSpPr/>
          <p:nvPr/>
        </p:nvSpPr>
        <p:spPr>
          <a:xfrm>
            <a:off x="275734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508D7-B4A1-AC14-45EE-8E31AD51647C}"/>
              </a:ext>
            </a:extLst>
          </p:cNvPr>
          <p:cNvSpPr/>
          <p:nvPr/>
        </p:nvSpPr>
        <p:spPr>
          <a:xfrm>
            <a:off x="3130613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692A5-DA4E-AF22-9A14-3BA8CF8B3973}"/>
              </a:ext>
            </a:extLst>
          </p:cNvPr>
          <p:cNvSpPr/>
          <p:nvPr/>
        </p:nvSpPr>
        <p:spPr>
          <a:xfrm>
            <a:off x="350388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225F3-26A7-2CFE-6585-40A258863EB8}"/>
              </a:ext>
            </a:extLst>
          </p:cNvPr>
          <p:cNvSpPr/>
          <p:nvPr/>
        </p:nvSpPr>
        <p:spPr>
          <a:xfrm>
            <a:off x="387715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73362-DA8F-DEA4-38A6-A38E527D345F}"/>
              </a:ext>
            </a:extLst>
          </p:cNvPr>
          <p:cNvSpPr/>
          <p:nvPr/>
        </p:nvSpPr>
        <p:spPr>
          <a:xfrm>
            <a:off x="4250426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BE4CB-AE0D-9BF5-5E7E-7CAEDFCB1926}"/>
              </a:ext>
            </a:extLst>
          </p:cNvPr>
          <p:cNvSpPr/>
          <p:nvPr/>
        </p:nvSpPr>
        <p:spPr>
          <a:xfrm>
            <a:off x="4623697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C7689-1252-D2A8-75BE-9E110F178762}"/>
              </a:ext>
            </a:extLst>
          </p:cNvPr>
          <p:cNvSpPr/>
          <p:nvPr/>
        </p:nvSpPr>
        <p:spPr>
          <a:xfrm>
            <a:off x="4996968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DCE10-C796-7EF2-B095-8CCFFA342FE7}"/>
              </a:ext>
            </a:extLst>
          </p:cNvPr>
          <p:cNvSpPr/>
          <p:nvPr/>
        </p:nvSpPr>
        <p:spPr>
          <a:xfrm>
            <a:off x="5370239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9C953-0385-0F04-B439-153CF3AB0D01}"/>
              </a:ext>
            </a:extLst>
          </p:cNvPr>
          <p:cNvSpPr/>
          <p:nvPr/>
        </p:nvSpPr>
        <p:spPr>
          <a:xfrm>
            <a:off x="5743510" y="126151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360A0-3021-A4A7-DF17-2DA4F5D21034}"/>
              </a:ext>
            </a:extLst>
          </p:cNvPr>
          <p:cNvSpPr/>
          <p:nvPr/>
        </p:nvSpPr>
        <p:spPr>
          <a:xfrm>
            <a:off x="611678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D5BC7-631E-E168-307D-7A77560025B2}"/>
              </a:ext>
            </a:extLst>
          </p:cNvPr>
          <p:cNvSpPr/>
          <p:nvPr/>
        </p:nvSpPr>
        <p:spPr>
          <a:xfrm>
            <a:off x="649005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CFF04-5895-A729-1224-36920374591D}"/>
              </a:ext>
            </a:extLst>
          </p:cNvPr>
          <p:cNvSpPr/>
          <p:nvPr/>
        </p:nvSpPr>
        <p:spPr>
          <a:xfrm>
            <a:off x="6863323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208C9-9AFA-7F04-5B9D-2EA53DDC2007}"/>
              </a:ext>
            </a:extLst>
          </p:cNvPr>
          <p:cNvSpPr/>
          <p:nvPr/>
        </p:nvSpPr>
        <p:spPr>
          <a:xfrm>
            <a:off x="723659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A624E-498F-A636-DA20-7661DFE172F9}"/>
              </a:ext>
            </a:extLst>
          </p:cNvPr>
          <p:cNvSpPr/>
          <p:nvPr/>
        </p:nvSpPr>
        <p:spPr>
          <a:xfrm>
            <a:off x="7609865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5E870-15FF-7A2B-4615-4708758001DE}"/>
              </a:ext>
            </a:extLst>
          </p:cNvPr>
          <p:cNvSpPr/>
          <p:nvPr/>
        </p:nvSpPr>
        <p:spPr>
          <a:xfrm>
            <a:off x="7983136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7665E-9671-469B-3CD6-AAA9DAA4A939}"/>
              </a:ext>
            </a:extLst>
          </p:cNvPr>
          <p:cNvSpPr/>
          <p:nvPr/>
        </p:nvSpPr>
        <p:spPr>
          <a:xfrm>
            <a:off x="8356407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7B28B-9F40-FFB4-71CE-D0EDEFA3F7A3}"/>
              </a:ext>
            </a:extLst>
          </p:cNvPr>
          <p:cNvSpPr/>
          <p:nvPr/>
        </p:nvSpPr>
        <p:spPr>
          <a:xfrm>
            <a:off x="8729678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CA5F8-1F3A-00A1-AD15-2B91771E312B}"/>
              </a:ext>
            </a:extLst>
          </p:cNvPr>
          <p:cNvSpPr/>
          <p:nvPr/>
        </p:nvSpPr>
        <p:spPr>
          <a:xfrm>
            <a:off x="9102949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C6C1C-4E4A-76A5-A1EF-09B00C139F15}"/>
              </a:ext>
            </a:extLst>
          </p:cNvPr>
          <p:cNvSpPr/>
          <p:nvPr/>
        </p:nvSpPr>
        <p:spPr>
          <a:xfrm>
            <a:off x="9476220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22462-668E-FC1C-6CA5-23A88F892D6F}"/>
              </a:ext>
            </a:extLst>
          </p:cNvPr>
          <p:cNvSpPr/>
          <p:nvPr/>
        </p:nvSpPr>
        <p:spPr>
          <a:xfrm>
            <a:off x="9849491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93ED0-FF8B-DCEF-1658-8FF61BD788A2}"/>
              </a:ext>
            </a:extLst>
          </p:cNvPr>
          <p:cNvSpPr/>
          <p:nvPr/>
        </p:nvSpPr>
        <p:spPr>
          <a:xfrm>
            <a:off x="82812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24969-24C7-7CCF-AAF2-551C2025F826}"/>
              </a:ext>
            </a:extLst>
          </p:cNvPr>
          <p:cNvSpPr/>
          <p:nvPr/>
        </p:nvSpPr>
        <p:spPr>
          <a:xfrm>
            <a:off x="1337780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AD9EB-7B7B-E23E-DB80-D6A188499444}"/>
              </a:ext>
            </a:extLst>
          </p:cNvPr>
          <p:cNvSpPr/>
          <p:nvPr/>
        </p:nvSpPr>
        <p:spPr>
          <a:xfrm>
            <a:off x="1847431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6D2D7-E077-F189-A342-FC860B085D71}"/>
              </a:ext>
            </a:extLst>
          </p:cNvPr>
          <p:cNvSpPr/>
          <p:nvPr/>
        </p:nvSpPr>
        <p:spPr>
          <a:xfrm>
            <a:off x="2357082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4330B-529F-A586-04BC-A06D8AB50FDD}"/>
              </a:ext>
            </a:extLst>
          </p:cNvPr>
          <p:cNvSpPr/>
          <p:nvPr/>
        </p:nvSpPr>
        <p:spPr>
          <a:xfrm>
            <a:off x="2866733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9265A-9D92-A7AB-604D-EFCEFB1F7A48}"/>
              </a:ext>
            </a:extLst>
          </p:cNvPr>
          <p:cNvSpPr/>
          <p:nvPr/>
        </p:nvSpPr>
        <p:spPr>
          <a:xfrm>
            <a:off x="3376384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41BC35-0EA9-501F-C44C-337AF14BB0DF}"/>
              </a:ext>
            </a:extLst>
          </p:cNvPr>
          <p:cNvSpPr/>
          <p:nvPr/>
        </p:nvSpPr>
        <p:spPr>
          <a:xfrm>
            <a:off x="3886035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76942-4196-394F-B2B4-21C0178A1CA0}"/>
              </a:ext>
            </a:extLst>
          </p:cNvPr>
          <p:cNvSpPr/>
          <p:nvPr/>
        </p:nvSpPr>
        <p:spPr>
          <a:xfrm>
            <a:off x="439568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65685-6732-EA44-D98A-02C639A6198D}"/>
              </a:ext>
            </a:extLst>
          </p:cNvPr>
          <p:cNvSpPr/>
          <p:nvPr/>
        </p:nvSpPr>
        <p:spPr>
          <a:xfrm>
            <a:off x="4905337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8FD82-A7A1-3421-19D4-A10C59C5BA56}"/>
              </a:ext>
            </a:extLst>
          </p:cNvPr>
          <p:cNvSpPr/>
          <p:nvPr/>
        </p:nvSpPr>
        <p:spPr>
          <a:xfrm>
            <a:off x="5414988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A7516-4B05-B3EB-2987-1E4D0FB1207B}"/>
              </a:ext>
            </a:extLst>
          </p:cNvPr>
          <p:cNvSpPr/>
          <p:nvPr/>
        </p:nvSpPr>
        <p:spPr>
          <a:xfrm>
            <a:off x="5924639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49FE-E24D-B115-4FE9-B87B8D6AE1FC}"/>
              </a:ext>
            </a:extLst>
          </p:cNvPr>
          <p:cNvSpPr/>
          <p:nvPr/>
        </p:nvSpPr>
        <p:spPr>
          <a:xfrm>
            <a:off x="6434290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F8E85-F6C4-919C-AC29-578702130BB8}"/>
              </a:ext>
            </a:extLst>
          </p:cNvPr>
          <p:cNvSpPr/>
          <p:nvPr/>
        </p:nvSpPr>
        <p:spPr>
          <a:xfrm>
            <a:off x="6943941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4E16E-0029-0A75-A91E-BCFC03191656}"/>
              </a:ext>
            </a:extLst>
          </p:cNvPr>
          <p:cNvSpPr/>
          <p:nvPr/>
        </p:nvSpPr>
        <p:spPr>
          <a:xfrm>
            <a:off x="7453592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37EEC-23BE-6E96-658B-2D80E263E311}"/>
              </a:ext>
            </a:extLst>
          </p:cNvPr>
          <p:cNvSpPr/>
          <p:nvPr/>
        </p:nvSpPr>
        <p:spPr>
          <a:xfrm>
            <a:off x="7963243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6B97ED-5FA4-8F0D-0192-CAC520A9E243}"/>
              </a:ext>
            </a:extLst>
          </p:cNvPr>
          <p:cNvSpPr/>
          <p:nvPr/>
        </p:nvSpPr>
        <p:spPr>
          <a:xfrm>
            <a:off x="8472894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22082-CBB3-578E-431A-FF51280A8F3E}"/>
              </a:ext>
            </a:extLst>
          </p:cNvPr>
          <p:cNvSpPr/>
          <p:nvPr/>
        </p:nvSpPr>
        <p:spPr>
          <a:xfrm>
            <a:off x="8982545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8FB4-1EB5-19F6-6DD2-5AF494DF435C}"/>
              </a:ext>
            </a:extLst>
          </p:cNvPr>
          <p:cNvSpPr/>
          <p:nvPr/>
        </p:nvSpPr>
        <p:spPr>
          <a:xfrm>
            <a:off x="9492196" y="4573154"/>
            <a:ext cx="389807" cy="1261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33C528-C777-4995-EE0B-5357EAB39A57}"/>
              </a:ext>
            </a:extLst>
          </p:cNvPr>
          <p:cNvSpPr/>
          <p:nvPr/>
        </p:nvSpPr>
        <p:spPr>
          <a:xfrm>
            <a:off x="10001847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1E1811-DC00-2621-2CE7-8A8D0D6593D0}"/>
              </a:ext>
            </a:extLst>
          </p:cNvPr>
          <p:cNvSpPr/>
          <p:nvPr/>
        </p:nvSpPr>
        <p:spPr>
          <a:xfrm>
            <a:off x="10511498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8B8FC-42F3-733F-4520-A265FF151B77}"/>
              </a:ext>
            </a:extLst>
          </p:cNvPr>
          <p:cNvSpPr/>
          <p:nvPr/>
        </p:nvSpPr>
        <p:spPr>
          <a:xfrm>
            <a:off x="11021149" y="4573154"/>
            <a:ext cx="389807" cy="1261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61DE5F-4396-88A2-0181-BF8165AF16FC}"/>
              </a:ext>
            </a:extLst>
          </p:cNvPr>
          <p:cNvSpPr txBox="1"/>
          <p:nvPr/>
        </p:nvSpPr>
        <p:spPr>
          <a:xfrm>
            <a:off x="116668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0325F-CAF4-FA25-6AF9-1C9395C6F73E}"/>
              </a:ext>
            </a:extLst>
          </p:cNvPr>
          <p:cNvSpPr txBox="1"/>
          <p:nvPr/>
        </p:nvSpPr>
        <p:spPr>
          <a:xfrm>
            <a:off x="976711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ABEE89-5293-5BD1-B853-BAECE332F9BE}"/>
              </a:ext>
            </a:extLst>
          </p:cNvPr>
          <p:cNvSpPr txBox="1"/>
          <p:nvPr/>
        </p:nvSpPr>
        <p:spPr>
          <a:xfrm>
            <a:off x="154061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99961F-2925-B849-5649-5CEF1FC7A0E2}"/>
              </a:ext>
            </a:extLst>
          </p:cNvPr>
          <p:cNvSpPr txBox="1"/>
          <p:nvPr/>
        </p:nvSpPr>
        <p:spPr>
          <a:xfrm>
            <a:off x="191454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5789FB-9C59-220C-711B-1646ED37CB86}"/>
              </a:ext>
            </a:extLst>
          </p:cNvPr>
          <p:cNvSpPr txBox="1"/>
          <p:nvPr/>
        </p:nvSpPr>
        <p:spPr>
          <a:xfrm>
            <a:off x="228847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2D415-243E-4159-BD90-380EA41412E6}"/>
              </a:ext>
            </a:extLst>
          </p:cNvPr>
          <p:cNvSpPr txBox="1"/>
          <p:nvPr/>
        </p:nvSpPr>
        <p:spPr>
          <a:xfrm>
            <a:off x="266240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F28125-0452-4367-F716-C17A25945C63}"/>
              </a:ext>
            </a:extLst>
          </p:cNvPr>
          <p:cNvSpPr txBox="1"/>
          <p:nvPr/>
        </p:nvSpPr>
        <p:spPr>
          <a:xfrm>
            <a:off x="303634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80803-B4EE-DB53-D648-17380818CEFE}"/>
              </a:ext>
            </a:extLst>
          </p:cNvPr>
          <p:cNvSpPr txBox="1"/>
          <p:nvPr/>
        </p:nvSpPr>
        <p:spPr>
          <a:xfrm>
            <a:off x="341027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5F6BE-B37C-14AF-3D52-1401B4BF51BA}"/>
              </a:ext>
            </a:extLst>
          </p:cNvPr>
          <p:cNvSpPr txBox="1"/>
          <p:nvPr/>
        </p:nvSpPr>
        <p:spPr>
          <a:xfrm>
            <a:off x="378420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42C22-B8F1-7ECE-0E6A-D308A6CA52EC}"/>
              </a:ext>
            </a:extLst>
          </p:cNvPr>
          <p:cNvSpPr txBox="1"/>
          <p:nvPr/>
        </p:nvSpPr>
        <p:spPr>
          <a:xfrm>
            <a:off x="415813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37B6F-18B5-A7E9-79D0-CFD01F55F4BA}"/>
              </a:ext>
            </a:extLst>
          </p:cNvPr>
          <p:cNvSpPr txBox="1"/>
          <p:nvPr/>
        </p:nvSpPr>
        <p:spPr>
          <a:xfrm>
            <a:off x="453206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85746-1557-5AB5-E1BF-658F8B338594}"/>
              </a:ext>
            </a:extLst>
          </p:cNvPr>
          <p:cNvSpPr txBox="1"/>
          <p:nvPr/>
        </p:nvSpPr>
        <p:spPr>
          <a:xfrm>
            <a:off x="490600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12E7B8-7E13-7182-0F78-F300F734EC5F}"/>
              </a:ext>
            </a:extLst>
          </p:cNvPr>
          <p:cNvSpPr txBox="1"/>
          <p:nvPr/>
        </p:nvSpPr>
        <p:spPr>
          <a:xfrm>
            <a:off x="527993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691FFC-2C63-BD47-9F4B-7B7716AEA06E}"/>
              </a:ext>
            </a:extLst>
          </p:cNvPr>
          <p:cNvSpPr txBox="1"/>
          <p:nvPr/>
        </p:nvSpPr>
        <p:spPr>
          <a:xfrm>
            <a:off x="565386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91E73-4BAD-FF95-6DBC-2E15EEFBDE08}"/>
              </a:ext>
            </a:extLst>
          </p:cNvPr>
          <p:cNvSpPr txBox="1"/>
          <p:nvPr/>
        </p:nvSpPr>
        <p:spPr>
          <a:xfrm>
            <a:off x="602779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DA9A96-33DE-C12E-BE34-31C382932143}"/>
              </a:ext>
            </a:extLst>
          </p:cNvPr>
          <p:cNvSpPr txBox="1"/>
          <p:nvPr/>
        </p:nvSpPr>
        <p:spPr>
          <a:xfrm>
            <a:off x="640172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FC9026-8546-17F9-E08C-440EFE1B4200}"/>
              </a:ext>
            </a:extLst>
          </p:cNvPr>
          <p:cNvSpPr txBox="1"/>
          <p:nvPr/>
        </p:nvSpPr>
        <p:spPr>
          <a:xfrm>
            <a:off x="677566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6CC434-A7CA-0A95-EA67-22900A5F41E7}"/>
              </a:ext>
            </a:extLst>
          </p:cNvPr>
          <p:cNvSpPr txBox="1"/>
          <p:nvPr/>
        </p:nvSpPr>
        <p:spPr>
          <a:xfrm>
            <a:off x="71495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EECC72-9EB0-F7EC-C0B3-231E815A3C58}"/>
              </a:ext>
            </a:extLst>
          </p:cNvPr>
          <p:cNvSpPr txBox="1"/>
          <p:nvPr/>
        </p:nvSpPr>
        <p:spPr>
          <a:xfrm>
            <a:off x="752352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7CAC5-D645-37DA-F56E-FFAD741F3032}"/>
              </a:ext>
            </a:extLst>
          </p:cNvPr>
          <p:cNvSpPr txBox="1"/>
          <p:nvPr/>
        </p:nvSpPr>
        <p:spPr>
          <a:xfrm>
            <a:off x="7897457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D54426-F41D-EDDF-F470-F351C44773C9}"/>
              </a:ext>
            </a:extLst>
          </p:cNvPr>
          <p:cNvSpPr txBox="1"/>
          <p:nvPr/>
        </p:nvSpPr>
        <p:spPr>
          <a:xfrm>
            <a:off x="827138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08C49B-CD46-D76D-F54C-FBB823D96BE0}"/>
              </a:ext>
            </a:extLst>
          </p:cNvPr>
          <p:cNvSpPr txBox="1"/>
          <p:nvPr/>
        </p:nvSpPr>
        <p:spPr>
          <a:xfrm>
            <a:off x="8645321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388F63-48B7-0281-9465-2F466A885D53}"/>
              </a:ext>
            </a:extLst>
          </p:cNvPr>
          <p:cNvSpPr txBox="1"/>
          <p:nvPr/>
        </p:nvSpPr>
        <p:spPr>
          <a:xfrm>
            <a:off x="901925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104A24-0111-6183-7D4D-3B3EA950E5D4}"/>
              </a:ext>
            </a:extLst>
          </p:cNvPr>
          <p:cNvSpPr txBox="1"/>
          <p:nvPr/>
        </p:nvSpPr>
        <p:spPr>
          <a:xfrm>
            <a:off x="9393185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E148EB-B2F8-F6B9-4FE7-4BB23B947CAF}"/>
              </a:ext>
            </a:extLst>
          </p:cNvPr>
          <p:cNvSpPr/>
          <p:nvPr/>
        </p:nvSpPr>
        <p:spPr>
          <a:xfrm>
            <a:off x="10222762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6D09B7-AAD4-4E2B-15B8-164DE6D1345A}"/>
              </a:ext>
            </a:extLst>
          </p:cNvPr>
          <p:cNvSpPr/>
          <p:nvPr/>
        </p:nvSpPr>
        <p:spPr>
          <a:xfrm>
            <a:off x="10596024" y="126151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6295A-30E2-62CE-3BB1-6C599E149B8C}"/>
              </a:ext>
            </a:extLst>
          </p:cNvPr>
          <p:cNvSpPr txBox="1"/>
          <p:nvPr/>
        </p:nvSpPr>
        <p:spPr>
          <a:xfrm>
            <a:off x="10514993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CC8C19-7DDF-B2E1-C344-8D1CA991D011}"/>
              </a:ext>
            </a:extLst>
          </p:cNvPr>
          <p:cNvSpPr txBox="1"/>
          <p:nvPr/>
        </p:nvSpPr>
        <p:spPr>
          <a:xfrm>
            <a:off x="10141049" y="202003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012885-CD14-1134-387B-6B44D13DE18A}"/>
              </a:ext>
            </a:extLst>
          </p:cNvPr>
          <p:cNvSpPr txBox="1"/>
          <p:nvPr/>
        </p:nvSpPr>
        <p:spPr>
          <a:xfrm>
            <a:off x="4750201" y="80566"/>
            <a:ext cx="2690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Strawberry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6A5C3-9A09-4A7F-0302-3F68A8ABD044}"/>
              </a:ext>
            </a:extLst>
          </p:cNvPr>
          <p:cNvSpPr txBox="1"/>
          <p:nvPr/>
        </p:nvSpPr>
        <p:spPr>
          <a:xfrm>
            <a:off x="74809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DDA6-B777-7D11-0F65-B9BB53546000}"/>
              </a:ext>
            </a:extLst>
          </p:cNvPr>
          <p:cNvSpPr txBox="1"/>
          <p:nvPr/>
        </p:nvSpPr>
        <p:spPr>
          <a:xfrm>
            <a:off x="125794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40B3A-0105-4324-D74E-EAB54ED8AC90}"/>
              </a:ext>
            </a:extLst>
          </p:cNvPr>
          <p:cNvSpPr txBox="1"/>
          <p:nvPr/>
        </p:nvSpPr>
        <p:spPr>
          <a:xfrm>
            <a:off x="176778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AA27B-141C-7874-F3F8-5767C6D19254}"/>
              </a:ext>
            </a:extLst>
          </p:cNvPr>
          <p:cNvSpPr txBox="1"/>
          <p:nvPr/>
        </p:nvSpPr>
        <p:spPr>
          <a:xfrm>
            <a:off x="227762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FF1AA-53E3-1898-5495-D31C23778B24}"/>
              </a:ext>
            </a:extLst>
          </p:cNvPr>
          <p:cNvSpPr txBox="1"/>
          <p:nvPr/>
        </p:nvSpPr>
        <p:spPr>
          <a:xfrm>
            <a:off x="278747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8C76F-57FB-AB16-D4E5-B67FFFD427EF}"/>
              </a:ext>
            </a:extLst>
          </p:cNvPr>
          <p:cNvSpPr txBox="1"/>
          <p:nvPr/>
        </p:nvSpPr>
        <p:spPr>
          <a:xfrm>
            <a:off x="329731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49573-EDB5-97A4-54F3-50ACF47ECBCC}"/>
              </a:ext>
            </a:extLst>
          </p:cNvPr>
          <p:cNvSpPr txBox="1"/>
          <p:nvPr/>
        </p:nvSpPr>
        <p:spPr>
          <a:xfrm>
            <a:off x="380715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018768-44D7-6231-29DD-007E53B8AA90}"/>
              </a:ext>
            </a:extLst>
          </p:cNvPr>
          <p:cNvSpPr txBox="1"/>
          <p:nvPr/>
        </p:nvSpPr>
        <p:spPr>
          <a:xfrm>
            <a:off x="431700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566487-707F-5328-F9DF-B323A157D2A2}"/>
              </a:ext>
            </a:extLst>
          </p:cNvPr>
          <p:cNvSpPr txBox="1"/>
          <p:nvPr/>
        </p:nvSpPr>
        <p:spPr>
          <a:xfrm>
            <a:off x="482684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D4C46-204A-42BE-C516-B967C1DD546B}"/>
              </a:ext>
            </a:extLst>
          </p:cNvPr>
          <p:cNvSpPr txBox="1"/>
          <p:nvPr/>
        </p:nvSpPr>
        <p:spPr>
          <a:xfrm>
            <a:off x="533668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647A4-CF0B-8286-075C-1BA159B5AA58}"/>
              </a:ext>
            </a:extLst>
          </p:cNvPr>
          <p:cNvSpPr txBox="1"/>
          <p:nvPr/>
        </p:nvSpPr>
        <p:spPr>
          <a:xfrm>
            <a:off x="584652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B72549-7574-E40E-DCC4-6B974B4F7363}"/>
              </a:ext>
            </a:extLst>
          </p:cNvPr>
          <p:cNvSpPr txBox="1"/>
          <p:nvPr/>
        </p:nvSpPr>
        <p:spPr>
          <a:xfrm>
            <a:off x="6356372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60EE73-75B4-F543-164D-2836C062F6E1}"/>
              </a:ext>
            </a:extLst>
          </p:cNvPr>
          <p:cNvSpPr txBox="1"/>
          <p:nvPr/>
        </p:nvSpPr>
        <p:spPr>
          <a:xfrm>
            <a:off x="6866215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852097-197F-21DB-412D-D67DBA7807F9}"/>
              </a:ext>
            </a:extLst>
          </p:cNvPr>
          <p:cNvSpPr txBox="1"/>
          <p:nvPr/>
        </p:nvSpPr>
        <p:spPr>
          <a:xfrm>
            <a:off x="7376058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721C57-5888-07D9-6075-38DF0F9DD212}"/>
              </a:ext>
            </a:extLst>
          </p:cNvPr>
          <p:cNvSpPr txBox="1"/>
          <p:nvPr/>
        </p:nvSpPr>
        <p:spPr>
          <a:xfrm>
            <a:off x="7885901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89F6C-F20E-D51E-449E-4D34ED3DBEDD}"/>
              </a:ext>
            </a:extLst>
          </p:cNvPr>
          <p:cNvSpPr txBox="1"/>
          <p:nvPr/>
        </p:nvSpPr>
        <p:spPr>
          <a:xfrm>
            <a:off x="8395744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71DB03-3FDB-80CB-6895-1E7101359787}"/>
              </a:ext>
            </a:extLst>
          </p:cNvPr>
          <p:cNvSpPr txBox="1"/>
          <p:nvPr/>
        </p:nvSpPr>
        <p:spPr>
          <a:xfrm>
            <a:off x="8905587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40C448-13DC-E90E-6A5F-0D0CA19EF230}"/>
              </a:ext>
            </a:extLst>
          </p:cNvPr>
          <p:cNvSpPr txBox="1"/>
          <p:nvPr/>
        </p:nvSpPr>
        <p:spPr>
          <a:xfrm>
            <a:off x="9925273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58A560-B42F-27F7-845A-1B668C4FC859}"/>
              </a:ext>
            </a:extLst>
          </p:cNvPr>
          <p:cNvSpPr txBox="1"/>
          <p:nvPr/>
        </p:nvSpPr>
        <p:spPr>
          <a:xfrm>
            <a:off x="10435116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C1F4E-9534-1B8C-CDFD-09B4FD4E37F9}"/>
              </a:ext>
            </a:extLst>
          </p:cNvPr>
          <p:cNvSpPr txBox="1"/>
          <p:nvPr/>
        </p:nvSpPr>
        <p:spPr>
          <a:xfrm>
            <a:off x="10944959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FC1343-BDFD-ABAF-D775-449DDFE06777}"/>
              </a:ext>
            </a:extLst>
          </p:cNvPr>
          <p:cNvSpPr txBox="1"/>
          <p:nvPr/>
        </p:nvSpPr>
        <p:spPr>
          <a:xfrm>
            <a:off x="9415430" y="592576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BFAF14-0F8D-0AEF-556B-713C2D50DEC8}"/>
              </a:ext>
            </a:extLst>
          </p:cNvPr>
          <p:cNvSpPr txBox="1"/>
          <p:nvPr/>
        </p:nvSpPr>
        <p:spPr>
          <a:xfrm>
            <a:off x="5790139" y="733170"/>
            <a:ext cx="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2780-D8E7-A06B-5A6D-BADEFA4B1B44}"/>
              </a:ext>
            </a:extLst>
          </p:cNvPr>
          <p:cNvSpPr txBox="1"/>
          <p:nvPr/>
        </p:nvSpPr>
        <p:spPr>
          <a:xfrm>
            <a:off x="5818134" y="4051274"/>
            <a:ext cx="55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</a:t>
            </a:r>
          </a:p>
        </p:txBody>
      </p:sp>
    </p:spTree>
    <p:extLst>
      <p:ext uri="{BB962C8B-B14F-4D97-AF65-F5344CB8AC3E}">
        <p14:creationId xmlns:p14="http://schemas.microsoft.com/office/powerpoint/2010/main" val="3006644800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52E86-3106-FF63-608F-9B11637A7CDB}"/>
              </a:ext>
            </a:extLst>
          </p:cNvPr>
          <p:cNvSpPr/>
          <p:nvPr/>
        </p:nvSpPr>
        <p:spPr>
          <a:xfrm>
            <a:off x="1899162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D16BE-D88A-0570-B7D8-AF684136F66B}"/>
              </a:ext>
            </a:extLst>
          </p:cNvPr>
          <p:cNvSpPr/>
          <p:nvPr/>
        </p:nvSpPr>
        <p:spPr>
          <a:xfrm>
            <a:off x="2272433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7EE8-6E96-9619-3AFD-67FF9E8FC388}"/>
              </a:ext>
            </a:extLst>
          </p:cNvPr>
          <p:cNvSpPr/>
          <p:nvPr/>
        </p:nvSpPr>
        <p:spPr>
          <a:xfrm>
            <a:off x="2645704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20EB6-2006-50FD-9406-4D9679B10898}"/>
              </a:ext>
            </a:extLst>
          </p:cNvPr>
          <p:cNvSpPr/>
          <p:nvPr/>
        </p:nvSpPr>
        <p:spPr>
          <a:xfrm>
            <a:off x="3018975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56EC-1DC3-FB45-8D40-4C9CE41F4B18}"/>
              </a:ext>
            </a:extLst>
          </p:cNvPr>
          <p:cNvSpPr/>
          <p:nvPr/>
        </p:nvSpPr>
        <p:spPr>
          <a:xfrm>
            <a:off x="3392246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508D7-B4A1-AC14-45EE-8E31AD51647C}"/>
              </a:ext>
            </a:extLst>
          </p:cNvPr>
          <p:cNvSpPr/>
          <p:nvPr/>
        </p:nvSpPr>
        <p:spPr>
          <a:xfrm>
            <a:off x="3765517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692A5-DA4E-AF22-9A14-3BA8CF8B3973}"/>
              </a:ext>
            </a:extLst>
          </p:cNvPr>
          <p:cNvSpPr/>
          <p:nvPr/>
        </p:nvSpPr>
        <p:spPr>
          <a:xfrm>
            <a:off x="4138788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225F3-26A7-2CFE-6585-40A258863EB8}"/>
              </a:ext>
            </a:extLst>
          </p:cNvPr>
          <p:cNvSpPr/>
          <p:nvPr/>
        </p:nvSpPr>
        <p:spPr>
          <a:xfrm>
            <a:off x="4512059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73362-DA8F-DEA4-38A6-A38E527D345F}"/>
              </a:ext>
            </a:extLst>
          </p:cNvPr>
          <p:cNvSpPr/>
          <p:nvPr/>
        </p:nvSpPr>
        <p:spPr>
          <a:xfrm>
            <a:off x="4885330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BE4CB-AE0D-9BF5-5E7E-7CAEDFCB1926}"/>
              </a:ext>
            </a:extLst>
          </p:cNvPr>
          <p:cNvSpPr/>
          <p:nvPr/>
        </p:nvSpPr>
        <p:spPr>
          <a:xfrm>
            <a:off x="5258601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C7689-1252-D2A8-75BE-9E110F178762}"/>
              </a:ext>
            </a:extLst>
          </p:cNvPr>
          <p:cNvSpPr/>
          <p:nvPr/>
        </p:nvSpPr>
        <p:spPr>
          <a:xfrm>
            <a:off x="5631872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DCE10-C796-7EF2-B095-8CCFFA342FE7}"/>
              </a:ext>
            </a:extLst>
          </p:cNvPr>
          <p:cNvSpPr/>
          <p:nvPr/>
        </p:nvSpPr>
        <p:spPr>
          <a:xfrm>
            <a:off x="6005143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9C953-0385-0F04-B439-153CF3AB0D01}"/>
              </a:ext>
            </a:extLst>
          </p:cNvPr>
          <p:cNvSpPr/>
          <p:nvPr/>
        </p:nvSpPr>
        <p:spPr>
          <a:xfrm>
            <a:off x="6378414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360A0-3021-A4A7-DF17-2DA4F5D21034}"/>
              </a:ext>
            </a:extLst>
          </p:cNvPr>
          <p:cNvSpPr/>
          <p:nvPr/>
        </p:nvSpPr>
        <p:spPr>
          <a:xfrm>
            <a:off x="6751685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D5BC7-631E-E168-307D-7A77560025B2}"/>
              </a:ext>
            </a:extLst>
          </p:cNvPr>
          <p:cNvSpPr/>
          <p:nvPr/>
        </p:nvSpPr>
        <p:spPr>
          <a:xfrm>
            <a:off x="7124956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CFF04-5895-A729-1224-36920374591D}"/>
              </a:ext>
            </a:extLst>
          </p:cNvPr>
          <p:cNvSpPr/>
          <p:nvPr/>
        </p:nvSpPr>
        <p:spPr>
          <a:xfrm>
            <a:off x="7498227" y="752471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208C9-9AFA-7F04-5B9D-2EA53DDC2007}"/>
              </a:ext>
            </a:extLst>
          </p:cNvPr>
          <p:cNvSpPr/>
          <p:nvPr/>
        </p:nvSpPr>
        <p:spPr>
          <a:xfrm>
            <a:off x="7871498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A624E-498F-A636-DA20-7661DFE172F9}"/>
              </a:ext>
            </a:extLst>
          </p:cNvPr>
          <p:cNvSpPr/>
          <p:nvPr/>
        </p:nvSpPr>
        <p:spPr>
          <a:xfrm>
            <a:off x="8244769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5E870-15FF-7A2B-4615-4708758001DE}"/>
              </a:ext>
            </a:extLst>
          </p:cNvPr>
          <p:cNvSpPr/>
          <p:nvPr/>
        </p:nvSpPr>
        <p:spPr>
          <a:xfrm>
            <a:off x="8618040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7665E-9671-469B-3CD6-AAA9DAA4A939}"/>
              </a:ext>
            </a:extLst>
          </p:cNvPr>
          <p:cNvSpPr/>
          <p:nvPr/>
        </p:nvSpPr>
        <p:spPr>
          <a:xfrm>
            <a:off x="8991311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7B28B-9F40-FFB4-71CE-D0EDEFA3F7A3}"/>
              </a:ext>
            </a:extLst>
          </p:cNvPr>
          <p:cNvSpPr/>
          <p:nvPr/>
        </p:nvSpPr>
        <p:spPr>
          <a:xfrm>
            <a:off x="9364582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CA5F8-1F3A-00A1-AD15-2B91771E312B}"/>
              </a:ext>
            </a:extLst>
          </p:cNvPr>
          <p:cNvSpPr/>
          <p:nvPr/>
        </p:nvSpPr>
        <p:spPr>
          <a:xfrm>
            <a:off x="9737853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C6C1C-4E4A-76A5-A1EF-09B00C139F15}"/>
              </a:ext>
            </a:extLst>
          </p:cNvPr>
          <p:cNvSpPr/>
          <p:nvPr/>
        </p:nvSpPr>
        <p:spPr>
          <a:xfrm>
            <a:off x="10111124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22462-668E-FC1C-6CA5-23A88F892D6F}"/>
              </a:ext>
            </a:extLst>
          </p:cNvPr>
          <p:cNvSpPr/>
          <p:nvPr/>
        </p:nvSpPr>
        <p:spPr>
          <a:xfrm>
            <a:off x="10484395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61DE5F-4396-88A2-0181-BF8165AF16FC}"/>
              </a:ext>
            </a:extLst>
          </p:cNvPr>
          <p:cNvSpPr txBox="1"/>
          <p:nvPr/>
        </p:nvSpPr>
        <p:spPr>
          <a:xfrm>
            <a:off x="1801585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0325F-CAF4-FA25-6AF9-1C9395C6F73E}"/>
              </a:ext>
            </a:extLst>
          </p:cNvPr>
          <p:cNvSpPr txBox="1"/>
          <p:nvPr/>
        </p:nvSpPr>
        <p:spPr>
          <a:xfrm>
            <a:off x="10402021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ABEE89-5293-5BD1-B853-BAECE332F9BE}"/>
              </a:ext>
            </a:extLst>
          </p:cNvPr>
          <p:cNvSpPr txBox="1"/>
          <p:nvPr/>
        </p:nvSpPr>
        <p:spPr>
          <a:xfrm>
            <a:off x="2175517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99961F-2925-B849-5649-5CEF1FC7A0E2}"/>
              </a:ext>
            </a:extLst>
          </p:cNvPr>
          <p:cNvSpPr txBox="1"/>
          <p:nvPr/>
        </p:nvSpPr>
        <p:spPr>
          <a:xfrm>
            <a:off x="2549449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5789FB-9C59-220C-711B-1646ED37CB86}"/>
              </a:ext>
            </a:extLst>
          </p:cNvPr>
          <p:cNvSpPr txBox="1"/>
          <p:nvPr/>
        </p:nvSpPr>
        <p:spPr>
          <a:xfrm>
            <a:off x="2923381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2D415-243E-4159-BD90-380EA41412E6}"/>
              </a:ext>
            </a:extLst>
          </p:cNvPr>
          <p:cNvSpPr txBox="1"/>
          <p:nvPr/>
        </p:nvSpPr>
        <p:spPr>
          <a:xfrm>
            <a:off x="3297313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F28125-0452-4367-F716-C17A25945C63}"/>
              </a:ext>
            </a:extLst>
          </p:cNvPr>
          <p:cNvSpPr txBox="1"/>
          <p:nvPr/>
        </p:nvSpPr>
        <p:spPr>
          <a:xfrm>
            <a:off x="3671245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80803-B4EE-DB53-D648-17380818CEFE}"/>
              </a:ext>
            </a:extLst>
          </p:cNvPr>
          <p:cNvSpPr txBox="1"/>
          <p:nvPr/>
        </p:nvSpPr>
        <p:spPr>
          <a:xfrm>
            <a:off x="4045177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5F6BE-B37C-14AF-3D52-1401B4BF51BA}"/>
              </a:ext>
            </a:extLst>
          </p:cNvPr>
          <p:cNvSpPr txBox="1"/>
          <p:nvPr/>
        </p:nvSpPr>
        <p:spPr>
          <a:xfrm>
            <a:off x="4419109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42C22-B8F1-7ECE-0E6A-D308A6CA52EC}"/>
              </a:ext>
            </a:extLst>
          </p:cNvPr>
          <p:cNvSpPr txBox="1"/>
          <p:nvPr/>
        </p:nvSpPr>
        <p:spPr>
          <a:xfrm>
            <a:off x="4793041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37B6F-18B5-A7E9-79D0-CFD01F55F4BA}"/>
              </a:ext>
            </a:extLst>
          </p:cNvPr>
          <p:cNvSpPr txBox="1"/>
          <p:nvPr/>
        </p:nvSpPr>
        <p:spPr>
          <a:xfrm>
            <a:off x="5166973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85746-1557-5AB5-E1BF-658F8B338594}"/>
              </a:ext>
            </a:extLst>
          </p:cNvPr>
          <p:cNvSpPr txBox="1"/>
          <p:nvPr/>
        </p:nvSpPr>
        <p:spPr>
          <a:xfrm>
            <a:off x="5540905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12E7B8-7E13-7182-0F78-F300F734EC5F}"/>
              </a:ext>
            </a:extLst>
          </p:cNvPr>
          <p:cNvSpPr txBox="1"/>
          <p:nvPr/>
        </p:nvSpPr>
        <p:spPr>
          <a:xfrm>
            <a:off x="5914837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691FFC-2C63-BD47-9F4B-7B7716AEA06E}"/>
              </a:ext>
            </a:extLst>
          </p:cNvPr>
          <p:cNvSpPr txBox="1"/>
          <p:nvPr/>
        </p:nvSpPr>
        <p:spPr>
          <a:xfrm>
            <a:off x="6288769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91E73-4BAD-FF95-6DBC-2E15EEFBDE08}"/>
              </a:ext>
            </a:extLst>
          </p:cNvPr>
          <p:cNvSpPr txBox="1"/>
          <p:nvPr/>
        </p:nvSpPr>
        <p:spPr>
          <a:xfrm>
            <a:off x="6662701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DA9A96-33DE-C12E-BE34-31C382932143}"/>
              </a:ext>
            </a:extLst>
          </p:cNvPr>
          <p:cNvSpPr txBox="1"/>
          <p:nvPr/>
        </p:nvSpPr>
        <p:spPr>
          <a:xfrm>
            <a:off x="7036633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FC9026-8546-17F9-E08C-440EFE1B4200}"/>
              </a:ext>
            </a:extLst>
          </p:cNvPr>
          <p:cNvSpPr txBox="1"/>
          <p:nvPr/>
        </p:nvSpPr>
        <p:spPr>
          <a:xfrm>
            <a:off x="7410565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6CC434-A7CA-0A95-EA67-22900A5F41E7}"/>
              </a:ext>
            </a:extLst>
          </p:cNvPr>
          <p:cNvSpPr txBox="1"/>
          <p:nvPr/>
        </p:nvSpPr>
        <p:spPr>
          <a:xfrm>
            <a:off x="7784497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EECC72-9EB0-F7EC-C0B3-231E815A3C58}"/>
              </a:ext>
            </a:extLst>
          </p:cNvPr>
          <p:cNvSpPr txBox="1"/>
          <p:nvPr/>
        </p:nvSpPr>
        <p:spPr>
          <a:xfrm>
            <a:off x="8158429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7CAC5-D645-37DA-F56E-FFAD741F3032}"/>
              </a:ext>
            </a:extLst>
          </p:cNvPr>
          <p:cNvSpPr txBox="1"/>
          <p:nvPr/>
        </p:nvSpPr>
        <p:spPr>
          <a:xfrm>
            <a:off x="8532361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D54426-F41D-EDDF-F470-F351C44773C9}"/>
              </a:ext>
            </a:extLst>
          </p:cNvPr>
          <p:cNvSpPr txBox="1"/>
          <p:nvPr/>
        </p:nvSpPr>
        <p:spPr>
          <a:xfrm>
            <a:off x="8906293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08C49B-CD46-D76D-F54C-FBB823D96BE0}"/>
              </a:ext>
            </a:extLst>
          </p:cNvPr>
          <p:cNvSpPr txBox="1"/>
          <p:nvPr/>
        </p:nvSpPr>
        <p:spPr>
          <a:xfrm>
            <a:off x="9280225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388F63-48B7-0281-9465-2F466A885D53}"/>
              </a:ext>
            </a:extLst>
          </p:cNvPr>
          <p:cNvSpPr txBox="1"/>
          <p:nvPr/>
        </p:nvSpPr>
        <p:spPr>
          <a:xfrm>
            <a:off x="9654157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104A24-0111-6183-7D4D-3B3EA950E5D4}"/>
              </a:ext>
            </a:extLst>
          </p:cNvPr>
          <p:cNvSpPr txBox="1"/>
          <p:nvPr/>
        </p:nvSpPr>
        <p:spPr>
          <a:xfrm>
            <a:off x="10028089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E148EB-B2F8-F6B9-4FE7-4BB23B947CAF}"/>
              </a:ext>
            </a:extLst>
          </p:cNvPr>
          <p:cNvSpPr/>
          <p:nvPr/>
        </p:nvSpPr>
        <p:spPr>
          <a:xfrm>
            <a:off x="10857666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6D09B7-AAD4-4E2B-15B8-164DE6D1345A}"/>
              </a:ext>
            </a:extLst>
          </p:cNvPr>
          <p:cNvSpPr/>
          <p:nvPr/>
        </p:nvSpPr>
        <p:spPr>
          <a:xfrm>
            <a:off x="11230928" y="752471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6295A-30E2-62CE-3BB1-6C599E149B8C}"/>
              </a:ext>
            </a:extLst>
          </p:cNvPr>
          <p:cNvSpPr txBox="1"/>
          <p:nvPr/>
        </p:nvSpPr>
        <p:spPr>
          <a:xfrm>
            <a:off x="11149897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CC8C19-7DDF-B2E1-C344-8D1CA991D011}"/>
              </a:ext>
            </a:extLst>
          </p:cNvPr>
          <p:cNvSpPr txBox="1"/>
          <p:nvPr/>
        </p:nvSpPr>
        <p:spPr>
          <a:xfrm>
            <a:off x="10775953" y="1510985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13C41-342C-33D7-95D6-2611A01C514B}"/>
              </a:ext>
            </a:extLst>
          </p:cNvPr>
          <p:cNvSpPr/>
          <p:nvPr/>
        </p:nvSpPr>
        <p:spPr>
          <a:xfrm>
            <a:off x="1899162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5359D3-99B9-3A42-7705-C11ACFC91B74}"/>
              </a:ext>
            </a:extLst>
          </p:cNvPr>
          <p:cNvSpPr/>
          <p:nvPr/>
        </p:nvSpPr>
        <p:spPr>
          <a:xfrm>
            <a:off x="2272433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B52733-AA79-5129-64FD-DAA69FE236D2}"/>
              </a:ext>
            </a:extLst>
          </p:cNvPr>
          <p:cNvSpPr/>
          <p:nvPr/>
        </p:nvSpPr>
        <p:spPr>
          <a:xfrm>
            <a:off x="2645704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1A9D8C-68F2-1267-17B8-597F5201311E}"/>
              </a:ext>
            </a:extLst>
          </p:cNvPr>
          <p:cNvSpPr/>
          <p:nvPr/>
        </p:nvSpPr>
        <p:spPr>
          <a:xfrm>
            <a:off x="3018975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6B994-9CA6-8D50-FB22-862C30383F2C}"/>
              </a:ext>
            </a:extLst>
          </p:cNvPr>
          <p:cNvSpPr/>
          <p:nvPr/>
        </p:nvSpPr>
        <p:spPr>
          <a:xfrm>
            <a:off x="3392246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FB3045-422A-5E62-8E21-2FEEF97A35F1}"/>
              </a:ext>
            </a:extLst>
          </p:cNvPr>
          <p:cNvSpPr/>
          <p:nvPr/>
        </p:nvSpPr>
        <p:spPr>
          <a:xfrm>
            <a:off x="3765517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D3755-934F-C986-9EE7-E90A5F130692}"/>
              </a:ext>
            </a:extLst>
          </p:cNvPr>
          <p:cNvSpPr/>
          <p:nvPr/>
        </p:nvSpPr>
        <p:spPr>
          <a:xfrm>
            <a:off x="4138788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1D5759-7D10-9E1B-D639-DFDC5706A728}"/>
              </a:ext>
            </a:extLst>
          </p:cNvPr>
          <p:cNvSpPr/>
          <p:nvPr/>
        </p:nvSpPr>
        <p:spPr>
          <a:xfrm>
            <a:off x="4512059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4B8FA5-CBC9-3BB6-55AB-9A44996CD8FA}"/>
              </a:ext>
            </a:extLst>
          </p:cNvPr>
          <p:cNvSpPr/>
          <p:nvPr/>
        </p:nvSpPr>
        <p:spPr>
          <a:xfrm>
            <a:off x="4885330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E1F710-AB47-85BF-8F04-1B5EC141DC78}"/>
              </a:ext>
            </a:extLst>
          </p:cNvPr>
          <p:cNvSpPr/>
          <p:nvPr/>
        </p:nvSpPr>
        <p:spPr>
          <a:xfrm>
            <a:off x="5258601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2A7220-08D5-DBD3-12D9-5339DFE9445D}"/>
              </a:ext>
            </a:extLst>
          </p:cNvPr>
          <p:cNvSpPr/>
          <p:nvPr/>
        </p:nvSpPr>
        <p:spPr>
          <a:xfrm>
            <a:off x="5631872" y="225639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BF1E38-C3EF-15D1-F612-63C5EC84860A}"/>
              </a:ext>
            </a:extLst>
          </p:cNvPr>
          <p:cNvSpPr/>
          <p:nvPr/>
        </p:nvSpPr>
        <p:spPr>
          <a:xfrm>
            <a:off x="6005143" y="225639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3C7623-0543-EEEA-AF3D-76CC503360C8}"/>
              </a:ext>
            </a:extLst>
          </p:cNvPr>
          <p:cNvSpPr/>
          <p:nvPr/>
        </p:nvSpPr>
        <p:spPr>
          <a:xfrm>
            <a:off x="6378414" y="225639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395F18-D050-0329-FD16-0011B36B39A9}"/>
              </a:ext>
            </a:extLst>
          </p:cNvPr>
          <p:cNvSpPr/>
          <p:nvPr/>
        </p:nvSpPr>
        <p:spPr>
          <a:xfrm>
            <a:off x="6751685" y="225639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8140BC-E3B9-C923-F812-D53962C6D86E}"/>
              </a:ext>
            </a:extLst>
          </p:cNvPr>
          <p:cNvSpPr/>
          <p:nvPr/>
        </p:nvSpPr>
        <p:spPr>
          <a:xfrm>
            <a:off x="7124956" y="225639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6B7CDED-893A-16CA-8A91-4E0A0B648D06}"/>
              </a:ext>
            </a:extLst>
          </p:cNvPr>
          <p:cNvSpPr/>
          <p:nvPr/>
        </p:nvSpPr>
        <p:spPr>
          <a:xfrm>
            <a:off x="7498227" y="2256399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4E3F53-C2F1-DD9E-14B7-C8BC19AC9269}"/>
              </a:ext>
            </a:extLst>
          </p:cNvPr>
          <p:cNvSpPr/>
          <p:nvPr/>
        </p:nvSpPr>
        <p:spPr>
          <a:xfrm>
            <a:off x="7871498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FAB305D-B960-3614-CC0B-259C008AB441}"/>
              </a:ext>
            </a:extLst>
          </p:cNvPr>
          <p:cNvSpPr/>
          <p:nvPr/>
        </p:nvSpPr>
        <p:spPr>
          <a:xfrm>
            <a:off x="8244769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0FF5640-289A-3039-5432-B518C347BA45}"/>
              </a:ext>
            </a:extLst>
          </p:cNvPr>
          <p:cNvSpPr/>
          <p:nvPr/>
        </p:nvSpPr>
        <p:spPr>
          <a:xfrm>
            <a:off x="8618040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9EFE9AE-EA20-7F7B-FFCF-133A3DB8063B}"/>
              </a:ext>
            </a:extLst>
          </p:cNvPr>
          <p:cNvSpPr/>
          <p:nvPr/>
        </p:nvSpPr>
        <p:spPr>
          <a:xfrm>
            <a:off x="8991311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E03D058-ACED-5CF6-C653-45FD19255992}"/>
              </a:ext>
            </a:extLst>
          </p:cNvPr>
          <p:cNvSpPr/>
          <p:nvPr/>
        </p:nvSpPr>
        <p:spPr>
          <a:xfrm>
            <a:off x="9364582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C5916D-4404-CB41-8B3F-E0AD555AAEDD}"/>
              </a:ext>
            </a:extLst>
          </p:cNvPr>
          <p:cNvSpPr/>
          <p:nvPr/>
        </p:nvSpPr>
        <p:spPr>
          <a:xfrm>
            <a:off x="9737853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43B05D-0478-682A-042E-494D868C2D9D}"/>
              </a:ext>
            </a:extLst>
          </p:cNvPr>
          <p:cNvSpPr/>
          <p:nvPr/>
        </p:nvSpPr>
        <p:spPr>
          <a:xfrm>
            <a:off x="10111124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A891885-28E1-01E2-A432-3778E8CB5637}"/>
              </a:ext>
            </a:extLst>
          </p:cNvPr>
          <p:cNvSpPr/>
          <p:nvPr/>
        </p:nvSpPr>
        <p:spPr>
          <a:xfrm>
            <a:off x="10484395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1E8447-635F-7B33-B59F-1E96DAAD64BB}"/>
              </a:ext>
            </a:extLst>
          </p:cNvPr>
          <p:cNvSpPr txBox="1"/>
          <p:nvPr/>
        </p:nvSpPr>
        <p:spPr>
          <a:xfrm>
            <a:off x="1801585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BA4783-4423-4702-697C-81C00E830015}"/>
              </a:ext>
            </a:extLst>
          </p:cNvPr>
          <p:cNvSpPr txBox="1"/>
          <p:nvPr/>
        </p:nvSpPr>
        <p:spPr>
          <a:xfrm>
            <a:off x="10402021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EA834A-F904-3374-7D57-E744633F6BA6}"/>
              </a:ext>
            </a:extLst>
          </p:cNvPr>
          <p:cNvSpPr txBox="1"/>
          <p:nvPr/>
        </p:nvSpPr>
        <p:spPr>
          <a:xfrm>
            <a:off x="2175517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37F6897-79DC-E95E-12F9-CCBF8E8F2364}"/>
              </a:ext>
            </a:extLst>
          </p:cNvPr>
          <p:cNvSpPr txBox="1"/>
          <p:nvPr/>
        </p:nvSpPr>
        <p:spPr>
          <a:xfrm>
            <a:off x="2549449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3C22B7C-7862-02B6-6E08-8160AD288840}"/>
              </a:ext>
            </a:extLst>
          </p:cNvPr>
          <p:cNvSpPr txBox="1"/>
          <p:nvPr/>
        </p:nvSpPr>
        <p:spPr>
          <a:xfrm>
            <a:off x="2923381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832F81-F81B-3A59-D596-66870FF8F987}"/>
              </a:ext>
            </a:extLst>
          </p:cNvPr>
          <p:cNvSpPr txBox="1"/>
          <p:nvPr/>
        </p:nvSpPr>
        <p:spPr>
          <a:xfrm>
            <a:off x="3297313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5576FF-4DE7-4F2A-F843-5C59D0BFCD3A}"/>
              </a:ext>
            </a:extLst>
          </p:cNvPr>
          <p:cNvSpPr txBox="1"/>
          <p:nvPr/>
        </p:nvSpPr>
        <p:spPr>
          <a:xfrm>
            <a:off x="3671245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BF4DA4-6331-0A8B-3096-CBFC05200499}"/>
              </a:ext>
            </a:extLst>
          </p:cNvPr>
          <p:cNvSpPr txBox="1"/>
          <p:nvPr/>
        </p:nvSpPr>
        <p:spPr>
          <a:xfrm>
            <a:off x="4045177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897DB0-3484-0754-AA4A-AA62B04A2796}"/>
              </a:ext>
            </a:extLst>
          </p:cNvPr>
          <p:cNvSpPr txBox="1"/>
          <p:nvPr/>
        </p:nvSpPr>
        <p:spPr>
          <a:xfrm>
            <a:off x="4419109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260111-88AA-9891-DBF3-7887B72AA1AC}"/>
              </a:ext>
            </a:extLst>
          </p:cNvPr>
          <p:cNvSpPr txBox="1"/>
          <p:nvPr/>
        </p:nvSpPr>
        <p:spPr>
          <a:xfrm>
            <a:off x="4793041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F0559CF-B8C6-C8EB-9D14-1C9044C2E381}"/>
              </a:ext>
            </a:extLst>
          </p:cNvPr>
          <p:cNvSpPr txBox="1"/>
          <p:nvPr/>
        </p:nvSpPr>
        <p:spPr>
          <a:xfrm>
            <a:off x="5166973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D02761-A0AB-B424-3A9C-150825565A0A}"/>
              </a:ext>
            </a:extLst>
          </p:cNvPr>
          <p:cNvSpPr txBox="1"/>
          <p:nvPr/>
        </p:nvSpPr>
        <p:spPr>
          <a:xfrm>
            <a:off x="5540905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8BBF9B-3B58-B022-18D3-F7F23B621EB1}"/>
              </a:ext>
            </a:extLst>
          </p:cNvPr>
          <p:cNvSpPr txBox="1"/>
          <p:nvPr/>
        </p:nvSpPr>
        <p:spPr>
          <a:xfrm>
            <a:off x="5914837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676D92D-0A28-9276-4A81-3E55595C4DCE}"/>
              </a:ext>
            </a:extLst>
          </p:cNvPr>
          <p:cNvSpPr txBox="1"/>
          <p:nvPr/>
        </p:nvSpPr>
        <p:spPr>
          <a:xfrm>
            <a:off x="6288769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37EF935-A4F6-A242-1F53-1F1DB2FE9378}"/>
              </a:ext>
            </a:extLst>
          </p:cNvPr>
          <p:cNvSpPr txBox="1"/>
          <p:nvPr/>
        </p:nvSpPr>
        <p:spPr>
          <a:xfrm>
            <a:off x="6662701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6DB9B0-5C30-B023-1A72-41B5D23DCC2C}"/>
              </a:ext>
            </a:extLst>
          </p:cNvPr>
          <p:cNvSpPr txBox="1"/>
          <p:nvPr/>
        </p:nvSpPr>
        <p:spPr>
          <a:xfrm>
            <a:off x="7036633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0FB524-9DD0-3EF0-A203-76D1FB7C3E15}"/>
              </a:ext>
            </a:extLst>
          </p:cNvPr>
          <p:cNvSpPr txBox="1"/>
          <p:nvPr/>
        </p:nvSpPr>
        <p:spPr>
          <a:xfrm>
            <a:off x="7410565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E65289-041E-38B1-EBFD-C99EF79B6230}"/>
              </a:ext>
            </a:extLst>
          </p:cNvPr>
          <p:cNvSpPr txBox="1"/>
          <p:nvPr/>
        </p:nvSpPr>
        <p:spPr>
          <a:xfrm>
            <a:off x="7784497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1BE502-5AA8-0E7C-8B57-F7755DEEC2D4}"/>
              </a:ext>
            </a:extLst>
          </p:cNvPr>
          <p:cNvSpPr txBox="1"/>
          <p:nvPr/>
        </p:nvSpPr>
        <p:spPr>
          <a:xfrm>
            <a:off x="8158429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84A66D-4404-D173-876B-5A99288A8408}"/>
              </a:ext>
            </a:extLst>
          </p:cNvPr>
          <p:cNvSpPr txBox="1"/>
          <p:nvPr/>
        </p:nvSpPr>
        <p:spPr>
          <a:xfrm>
            <a:off x="8532361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C02BAB-F363-81F3-638C-547AEA358302}"/>
              </a:ext>
            </a:extLst>
          </p:cNvPr>
          <p:cNvSpPr txBox="1"/>
          <p:nvPr/>
        </p:nvSpPr>
        <p:spPr>
          <a:xfrm>
            <a:off x="8906293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1F4A8DB-5C16-D70B-5272-18A15EA1C388}"/>
              </a:ext>
            </a:extLst>
          </p:cNvPr>
          <p:cNvSpPr txBox="1"/>
          <p:nvPr/>
        </p:nvSpPr>
        <p:spPr>
          <a:xfrm>
            <a:off x="9280225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A80762-C4C6-738C-5AEB-4E2218E8771B}"/>
              </a:ext>
            </a:extLst>
          </p:cNvPr>
          <p:cNvSpPr txBox="1"/>
          <p:nvPr/>
        </p:nvSpPr>
        <p:spPr>
          <a:xfrm>
            <a:off x="9654157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3B4F74-8852-3FD4-3267-276378E91C8A}"/>
              </a:ext>
            </a:extLst>
          </p:cNvPr>
          <p:cNvSpPr txBox="1"/>
          <p:nvPr/>
        </p:nvSpPr>
        <p:spPr>
          <a:xfrm>
            <a:off x="10028089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65EE8D4-9AAA-DA2F-EF5D-C61B13E8B8FE}"/>
              </a:ext>
            </a:extLst>
          </p:cNvPr>
          <p:cNvSpPr/>
          <p:nvPr/>
        </p:nvSpPr>
        <p:spPr>
          <a:xfrm>
            <a:off x="10857666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FDD5A5D-2FF8-EF52-2BF6-465B77ABB2AA}"/>
              </a:ext>
            </a:extLst>
          </p:cNvPr>
          <p:cNvSpPr/>
          <p:nvPr/>
        </p:nvSpPr>
        <p:spPr>
          <a:xfrm>
            <a:off x="11230928" y="2256399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77CF26C-2485-2222-B515-446160AF0C62}"/>
              </a:ext>
            </a:extLst>
          </p:cNvPr>
          <p:cNvSpPr txBox="1"/>
          <p:nvPr/>
        </p:nvSpPr>
        <p:spPr>
          <a:xfrm>
            <a:off x="11149897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1BEFB9-459C-536C-58C1-7A618B42D13B}"/>
              </a:ext>
            </a:extLst>
          </p:cNvPr>
          <p:cNvSpPr txBox="1"/>
          <p:nvPr/>
        </p:nvSpPr>
        <p:spPr>
          <a:xfrm>
            <a:off x="10775953" y="3014913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2F9A9E8-BA95-B92A-F594-E1F3C81323A3}"/>
              </a:ext>
            </a:extLst>
          </p:cNvPr>
          <p:cNvSpPr/>
          <p:nvPr/>
        </p:nvSpPr>
        <p:spPr>
          <a:xfrm>
            <a:off x="1899162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79CD36-C044-6313-8A91-C77C605929C7}"/>
              </a:ext>
            </a:extLst>
          </p:cNvPr>
          <p:cNvSpPr/>
          <p:nvPr/>
        </p:nvSpPr>
        <p:spPr>
          <a:xfrm>
            <a:off x="2272433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4699680-6ACA-1972-0B3E-60680C56AE12}"/>
              </a:ext>
            </a:extLst>
          </p:cNvPr>
          <p:cNvSpPr/>
          <p:nvPr/>
        </p:nvSpPr>
        <p:spPr>
          <a:xfrm>
            <a:off x="2645704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7252719-754A-7115-DB78-1827557A9590}"/>
              </a:ext>
            </a:extLst>
          </p:cNvPr>
          <p:cNvSpPr/>
          <p:nvPr/>
        </p:nvSpPr>
        <p:spPr>
          <a:xfrm>
            <a:off x="3018975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FF472CA-B32F-A534-DC3C-149B7198C9D8}"/>
              </a:ext>
            </a:extLst>
          </p:cNvPr>
          <p:cNvSpPr/>
          <p:nvPr/>
        </p:nvSpPr>
        <p:spPr>
          <a:xfrm>
            <a:off x="3392246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19BB274-ECD4-7204-4039-DBE2A6B1AA9A}"/>
              </a:ext>
            </a:extLst>
          </p:cNvPr>
          <p:cNvSpPr/>
          <p:nvPr/>
        </p:nvSpPr>
        <p:spPr>
          <a:xfrm>
            <a:off x="3765517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0696B9-A17C-3D3C-E4B2-18DDD7A1828F}"/>
              </a:ext>
            </a:extLst>
          </p:cNvPr>
          <p:cNvSpPr/>
          <p:nvPr/>
        </p:nvSpPr>
        <p:spPr>
          <a:xfrm>
            <a:off x="4138788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8B7C3FD-B17A-6A9C-BBA8-C255F23A4545}"/>
              </a:ext>
            </a:extLst>
          </p:cNvPr>
          <p:cNvSpPr/>
          <p:nvPr/>
        </p:nvSpPr>
        <p:spPr>
          <a:xfrm>
            <a:off x="4512059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F7C9DC6-CAB9-6610-37A0-333593857F4D}"/>
              </a:ext>
            </a:extLst>
          </p:cNvPr>
          <p:cNvSpPr/>
          <p:nvPr/>
        </p:nvSpPr>
        <p:spPr>
          <a:xfrm>
            <a:off x="4885330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B2EC20-B58C-C95A-B908-404353D790D0}"/>
              </a:ext>
            </a:extLst>
          </p:cNvPr>
          <p:cNvSpPr/>
          <p:nvPr/>
        </p:nvSpPr>
        <p:spPr>
          <a:xfrm>
            <a:off x="5258601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5527BBF-4204-8414-F982-B492D1DAC947}"/>
              </a:ext>
            </a:extLst>
          </p:cNvPr>
          <p:cNvSpPr/>
          <p:nvPr/>
        </p:nvSpPr>
        <p:spPr>
          <a:xfrm>
            <a:off x="5631872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526404B-6C4C-6442-B6CE-FE83CC3C5318}"/>
              </a:ext>
            </a:extLst>
          </p:cNvPr>
          <p:cNvSpPr/>
          <p:nvPr/>
        </p:nvSpPr>
        <p:spPr>
          <a:xfrm>
            <a:off x="6005143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39C42A-18AB-AAFB-181A-24E3307498B4}"/>
              </a:ext>
            </a:extLst>
          </p:cNvPr>
          <p:cNvSpPr/>
          <p:nvPr/>
        </p:nvSpPr>
        <p:spPr>
          <a:xfrm>
            <a:off x="6378414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77BAE7D-F7C4-046E-EB89-84AE1F166F5D}"/>
              </a:ext>
            </a:extLst>
          </p:cNvPr>
          <p:cNvSpPr/>
          <p:nvPr/>
        </p:nvSpPr>
        <p:spPr>
          <a:xfrm>
            <a:off x="6751685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A1F956B-CE33-6D5E-872C-32313BD0AA90}"/>
              </a:ext>
            </a:extLst>
          </p:cNvPr>
          <p:cNvSpPr/>
          <p:nvPr/>
        </p:nvSpPr>
        <p:spPr>
          <a:xfrm>
            <a:off x="7124956" y="3760327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8F055DF-D412-72B0-44C5-AAD6F65DA87E}"/>
              </a:ext>
            </a:extLst>
          </p:cNvPr>
          <p:cNvSpPr/>
          <p:nvPr/>
        </p:nvSpPr>
        <p:spPr>
          <a:xfrm>
            <a:off x="7498227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F6D0161-0F78-CE17-FBE6-EDE053CFE56C}"/>
              </a:ext>
            </a:extLst>
          </p:cNvPr>
          <p:cNvSpPr/>
          <p:nvPr/>
        </p:nvSpPr>
        <p:spPr>
          <a:xfrm>
            <a:off x="7871498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D31EFCA-2FCE-EFE6-0073-053E8967F0DE}"/>
              </a:ext>
            </a:extLst>
          </p:cNvPr>
          <p:cNvSpPr/>
          <p:nvPr/>
        </p:nvSpPr>
        <p:spPr>
          <a:xfrm>
            <a:off x="8244769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1A2F502-5C9A-AD4B-00A0-43DAFF31529C}"/>
              </a:ext>
            </a:extLst>
          </p:cNvPr>
          <p:cNvSpPr/>
          <p:nvPr/>
        </p:nvSpPr>
        <p:spPr>
          <a:xfrm>
            <a:off x="8618040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3F6FFED-FFAF-2620-CC51-C47449F8F9FE}"/>
              </a:ext>
            </a:extLst>
          </p:cNvPr>
          <p:cNvSpPr/>
          <p:nvPr/>
        </p:nvSpPr>
        <p:spPr>
          <a:xfrm>
            <a:off x="8991311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F17BB6C-52C6-FF46-8488-289204ECB1FA}"/>
              </a:ext>
            </a:extLst>
          </p:cNvPr>
          <p:cNvSpPr/>
          <p:nvPr/>
        </p:nvSpPr>
        <p:spPr>
          <a:xfrm>
            <a:off x="9364582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22869DB-0072-2D4E-9709-048B314D336E}"/>
              </a:ext>
            </a:extLst>
          </p:cNvPr>
          <p:cNvSpPr/>
          <p:nvPr/>
        </p:nvSpPr>
        <p:spPr>
          <a:xfrm>
            <a:off x="9737853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0F69258-DC85-E1A7-5003-5B49EABA8D1A}"/>
              </a:ext>
            </a:extLst>
          </p:cNvPr>
          <p:cNvSpPr/>
          <p:nvPr/>
        </p:nvSpPr>
        <p:spPr>
          <a:xfrm>
            <a:off x="10111124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A507E93-2A34-E9FD-4B2E-F9EAA4486840}"/>
              </a:ext>
            </a:extLst>
          </p:cNvPr>
          <p:cNvSpPr/>
          <p:nvPr/>
        </p:nvSpPr>
        <p:spPr>
          <a:xfrm>
            <a:off x="10484395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7CFF94-2B0D-1BCB-A740-DE0482EE71E2}"/>
              </a:ext>
            </a:extLst>
          </p:cNvPr>
          <p:cNvSpPr txBox="1"/>
          <p:nvPr/>
        </p:nvSpPr>
        <p:spPr>
          <a:xfrm>
            <a:off x="1801585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80F71CD-77FB-911E-DC6E-65770E3A1B28}"/>
              </a:ext>
            </a:extLst>
          </p:cNvPr>
          <p:cNvSpPr txBox="1"/>
          <p:nvPr/>
        </p:nvSpPr>
        <p:spPr>
          <a:xfrm>
            <a:off x="10402021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1EF6C-9D59-F6C4-B1D0-B10A3278BF4F}"/>
              </a:ext>
            </a:extLst>
          </p:cNvPr>
          <p:cNvSpPr txBox="1"/>
          <p:nvPr/>
        </p:nvSpPr>
        <p:spPr>
          <a:xfrm>
            <a:off x="2175517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D370756-0407-9594-D9FE-D45CB0AF0E43}"/>
              </a:ext>
            </a:extLst>
          </p:cNvPr>
          <p:cNvSpPr txBox="1"/>
          <p:nvPr/>
        </p:nvSpPr>
        <p:spPr>
          <a:xfrm>
            <a:off x="2549449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9F5569B-20B4-C372-EE20-E52A91CF5DCC}"/>
              </a:ext>
            </a:extLst>
          </p:cNvPr>
          <p:cNvSpPr txBox="1"/>
          <p:nvPr/>
        </p:nvSpPr>
        <p:spPr>
          <a:xfrm>
            <a:off x="2923381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AF38FF-F0F6-9B88-D9A3-9E4388D627C3}"/>
              </a:ext>
            </a:extLst>
          </p:cNvPr>
          <p:cNvSpPr txBox="1"/>
          <p:nvPr/>
        </p:nvSpPr>
        <p:spPr>
          <a:xfrm>
            <a:off x="3297313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83478B-8813-CBFC-124D-A63465DEAA14}"/>
              </a:ext>
            </a:extLst>
          </p:cNvPr>
          <p:cNvSpPr txBox="1"/>
          <p:nvPr/>
        </p:nvSpPr>
        <p:spPr>
          <a:xfrm>
            <a:off x="3671245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2E91A7-6232-F714-2612-E94AC199F7EB}"/>
              </a:ext>
            </a:extLst>
          </p:cNvPr>
          <p:cNvSpPr txBox="1"/>
          <p:nvPr/>
        </p:nvSpPr>
        <p:spPr>
          <a:xfrm>
            <a:off x="4045177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30525F4-4903-6FF9-5B94-3582CFF73EEF}"/>
              </a:ext>
            </a:extLst>
          </p:cNvPr>
          <p:cNvSpPr txBox="1"/>
          <p:nvPr/>
        </p:nvSpPr>
        <p:spPr>
          <a:xfrm>
            <a:off x="4419109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B237FF-4DF1-C4D4-CF58-9E6FA659AEA8}"/>
              </a:ext>
            </a:extLst>
          </p:cNvPr>
          <p:cNvSpPr txBox="1"/>
          <p:nvPr/>
        </p:nvSpPr>
        <p:spPr>
          <a:xfrm>
            <a:off x="4793041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802CA6D-583A-2A42-02F6-BC1E11ADE469}"/>
              </a:ext>
            </a:extLst>
          </p:cNvPr>
          <p:cNvSpPr txBox="1"/>
          <p:nvPr/>
        </p:nvSpPr>
        <p:spPr>
          <a:xfrm>
            <a:off x="5166973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3B8E725-F0A8-AFDE-1C98-9D1391D9DE10}"/>
              </a:ext>
            </a:extLst>
          </p:cNvPr>
          <p:cNvSpPr txBox="1"/>
          <p:nvPr/>
        </p:nvSpPr>
        <p:spPr>
          <a:xfrm>
            <a:off x="5540905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A96518D-5AB5-DEE3-43D1-D4BD891FE410}"/>
              </a:ext>
            </a:extLst>
          </p:cNvPr>
          <p:cNvSpPr txBox="1"/>
          <p:nvPr/>
        </p:nvSpPr>
        <p:spPr>
          <a:xfrm>
            <a:off x="5914837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A63D912-A11F-83DD-07BE-B5E4C12CAE66}"/>
              </a:ext>
            </a:extLst>
          </p:cNvPr>
          <p:cNvSpPr txBox="1"/>
          <p:nvPr/>
        </p:nvSpPr>
        <p:spPr>
          <a:xfrm>
            <a:off x="6288769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A191A7-1C7C-71B1-5BA4-11B93CE5ACC5}"/>
              </a:ext>
            </a:extLst>
          </p:cNvPr>
          <p:cNvSpPr txBox="1"/>
          <p:nvPr/>
        </p:nvSpPr>
        <p:spPr>
          <a:xfrm>
            <a:off x="6662701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E2D23E-B596-B46D-33D8-12A2E393BE3E}"/>
              </a:ext>
            </a:extLst>
          </p:cNvPr>
          <p:cNvSpPr txBox="1"/>
          <p:nvPr/>
        </p:nvSpPr>
        <p:spPr>
          <a:xfrm>
            <a:off x="7036633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464C708-6A17-CDA3-62E6-F96CBEC95385}"/>
              </a:ext>
            </a:extLst>
          </p:cNvPr>
          <p:cNvSpPr txBox="1"/>
          <p:nvPr/>
        </p:nvSpPr>
        <p:spPr>
          <a:xfrm>
            <a:off x="7410565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D859DB-C15D-22C4-055C-952C6EA9AAE9}"/>
              </a:ext>
            </a:extLst>
          </p:cNvPr>
          <p:cNvSpPr txBox="1"/>
          <p:nvPr/>
        </p:nvSpPr>
        <p:spPr>
          <a:xfrm>
            <a:off x="7784497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E8B5DEB-3B4A-7E4E-DD98-9F40B9290AEF}"/>
              </a:ext>
            </a:extLst>
          </p:cNvPr>
          <p:cNvSpPr txBox="1"/>
          <p:nvPr/>
        </p:nvSpPr>
        <p:spPr>
          <a:xfrm>
            <a:off x="8158429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C7BA07B-8381-0A99-9445-ACD0833E1581}"/>
              </a:ext>
            </a:extLst>
          </p:cNvPr>
          <p:cNvSpPr txBox="1"/>
          <p:nvPr/>
        </p:nvSpPr>
        <p:spPr>
          <a:xfrm>
            <a:off x="8532361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06ECFF-455D-703F-43B8-65CAAB917C24}"/>
              </a:ext>
            </a:extLst>
          </p:cNvPr>
          <p:cNvSpPr txBox="1"/>
          <p:nvPr/>
        </p:nvSpPr>
        <p:spPr>
          <a:xfrm>
            <a:off x="8906293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A91DCBB-A3F5-804A-31D6-96ED1FC0412F}"/>
              </a:ext>
            </a:extLst>
          </p:cNvPr>
          <p:cNvSpPr txBox="1"/>
          <p:nvPr/>
        </p:nvSpPr>
        <p:spPr>
          <a:xfrm>
            <a:off x="9280225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2ECCDB0-5AB6-F73C-EDCA-D59CF1C918DE}"/>
              </a:ext>
            </a:extLst>
          </p:cNvPr>
          <p:cNvSpPr txBox="1"/>
          <p:nvPr/>
        </p:nvSpPr>
        <p:spPr>
          <a:xfrm>
            <a:off x="9654157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F2B819-6E30-240B-162F-DF334E8F52C9}"/>
              </a:ext>
            </a:extLst>
          </p:cNvPr>
          <p:cNvSpPr txBox="1"/>
          <p:nvPr/>
        </p:nvSpPr>
        <p:spPr>
          <a:xfrm>
            <a:off x="10028089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0D85BCF-FBF8-7364-E7CC-7E18800D4BE5}"/>
              </a:ext>
            </a:extLst>
          </p:cNvPr>
          <p:cNvSpPr/>
          <p:nvPr/>
        </p:nvSpPr>
        <p:spPr>
          <a:xfrm>
            <a:off x="10857666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3D9BCA-6239-207E-B27B-DA72D4AC0ECF}"/>
              </a:ext>
            </a:extLst>
          </p:cNvPr>
          <p:cNvSpPr/>
          <p:nvPr/>
        </p:nvSpPr>
        <p:spPr>
          <a:xfrm>
            <a:off x="11230928" y="3760327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6635928-FD01-0423-CE93-7080A374D350}"/>
              </a:ext>
            </a:extLst>
          </p:cNvPr>
          <p:cNvSpPr txBox="1"/>
          <p:nvPr/>
        </p:nvSpPr>
        <p:spPr>
          <a:xfrm>
            <a:off x="11149897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D21F37D-174C-BAF4-20D3-91501A3AC49F}"/>
              </a:ext>
            </a:extLst>
          </p:cNvPr>
          <p:cNvSpPr txBox="1"/>
          <p:nvPr/>
        </p:nvSpPr>
        <p:spPr>
          <a:xfrm>
            <a:off x="10775953" y="4518841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9BB635C-E422-F9C3-33CE-02C8CB764E71}"/>
              </a:ext>
            </a:extLst>
          </p:cNvPr>
          <p:cNvSpPr/>
          <p:nvPr/>
        </p:nvSpPr>
        <p:spPr>
          <a:xfrm>
            <a:off x="1899162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0A3CDCD-F017-F4D3-87B1-692F2AEE918B}"/>
              </a:ext>
            </a:extLst>
          </p:cNvPr>
          <p:cNvSpPr/>
          <p:nvPr/>
        </p:nvSpPr>
        <p:spPr>
          <a:xfrm>
            <a:off x="2272433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7511A2C-173C-373D-6A0D-5BDD4F0A0909}"/>
              </a:ext>
            </a:extLst>
          </p:cNvPr>
          <p:cNvSpPr/>
          <p:nvPr/>
        </p:nvSpPr>
        <p:spPr>
          <a:xfrm>
            <a:off x="2645704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A82E882-9E72-571F-D83B-C04793D07EF6}"/>
              </a:ext>
            </a:extLst>
          </p:cNvPr>
          <p:cNvSpPr/>
          <p:nvPr/>
        </p:nvSpPr>
        <p:spPr>
          <a:xfrm>
            <a:off x="3018975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CC7066A-79C3-DE55-747E-D15A11586048}"/>
              </a:ext>
            </a:extLst>
          </p:cNvPr>
          <p:cNvSpPr/>
          <p:nvPr/>
        </p:nvSpPr>
        <p:spPr>
          <a:xfrm>
            <a:off x="3392246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FDFD859-30A0-4588-54D5-C76B59B0F74C}"/>
              </a:ext>
            </a:extLst>
          </p:cNvPr>
          <p:cNvSpPr/>
          <p:nvPr/>
        </p:nvSpPr>
        <p:spPr>
          <a:xfrm>
            <a:off x="3765517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253BB04-7E8A-C9AD-9B04-6CAA78BE078D}"/>
              </a:ext>
            </a:extLst>
          </p:cNvPr>
          <p:cNvSpPr/>
          <p:nvPr/>
        </p:nvSpPr>
        <p:spPr>
          <a:xfrm>
            <a:off x="4138788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07333F-7AA1-0663-8B34-77E8B7A71CEF}"/>
              </a:ext>
            </a:extLst>
          </p:cNvPr>
          <p:cNvSpPr/>
          <p:nvPr/>
        </p:nvSpPr>
        <p:spPr>
          <a:xfrm>
            <a:off x="4512059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F7FA689-FA0A-2BF6-2043-00332A47CD91}"/>
              </a:ext>
            </a:extLst>
          </p:cNvPr>
          <p:cNvSpPr/>
          <p:nvPr/>
        </p:nvSpPr>
        <p:spPr>
          <a:xfrm>
            <a:off x="4885330" y="5264255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F564521-888D-651A-7A68-BBB48C765587}"/>
              </a:ext>
            </a:extLst>
          </p:cNvPr>
          <p:cNvSpPr/>
          <p:nvPr/>
        </p:nvSpPr>
        <p:spPr>
          <a:xfrm>
            <a:off x="5258601" y="5264255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3464D54-4263-DDE9-D0F0-C471DE4592FA}"/>
              </a:ext>
            </a:extLst>
          </p:cNvPr>
          <p:cNvSpPr/>
          <p:nvPr/>
        </p:nvSpPr>
        <p:spPr>
          <a:xfrm>
            <a:off x="5631872" y="5264255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C8E8692-3B66-774A-2ECD-A81401C0E985}"/>
              </a:ext>
            </a:extLst>
          </p:cNvPr>
          <p:cNvSpPr/>
          <p:nvPr/>
        </p:nvSpPr>
        <p:spPr>
          <a:xfrm>
            <a:off x="6005143" y="5264255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5A408A0-FB40-EC61-60DB-B3F12A61D55A}"/>
              </a:ext>
            </a:extLst>
          </p:cNvPr>
          <p:cNvSpPr/>
          <p:nvPr/>
        </p:nvSpPr>
        <p:spPr>
          <a:xfrm>
            <a:off x="6378414" y="5264255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2C2066D-5F49-58DB-07CA-79A29117E0C4}"/>
              </a:ext>
            </a:extLst>
          </p:cNvPr>
          <p:cNvSpPr/>
          <p:nvPr/>
        </p:nvSpPr>
        <p:spPr>
          <a:xfrm>
            <a:off x="6751685" y="5264255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B7F7FDD-CB95-009F-8772-65A9BD4BF883}"/>
              </a:ext>
            </a:extLst>
          </p:cNvPr>
          <p:cNvSpPr/>
          <p:nvPr/>
        </p:nvSpPr>
        <p:spPr>
          <a:xfrm>
            <a:off x="7124956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B77ECDD-BB6B-5EE5-E77F-A3CDA76BA4CB}"/>
              </a:ext>
            </a:extLst>
          </p:cNvPr>
          <p:cNvSpPr/>
          <p:nvPr/>
        </p:nvSpPr>
        <p:spPr>
          <a:xfrm>
            <a:off x="7498227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973B533-AD7B-1DC5-6B1A-74F86CEAB5DB}"/>
              </a:ext>
            </a:extLst>
          </p:cNvPr>
          <p:cNvSpPr/>
          <p:nvPr/>
        </p:nvSpPr>
        <p:spPr>
          <a:xfrm>
            <a:off x="7871498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F6D6D2D-C7F5-7930-1845-8C539C386613}"/>
              </a:ext>
            </a:extLst>
          </p:cNvPr>
          <p:cNvSpPr/>
          <p:nvPr/>
        </p:nvSpPr>
        <p:spPr>
          <a:xfrm>
            <a:off x="8244769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BBBE597-8DDB-6F82-A5DF-F1BAEF91D81F}"/>
              </a:ext>
            </a:extLst>
          </p:cNvPr>
          <p:cNvSpPr/>
          <p:nvPr/>
        </p:nvSpPr>
        <p:spPr>
          <a:xfrm>
            <a:off x="8618040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D0EB927-E10F-6471-E112-39EBF66C5277}"/>
              </a:ext>
            </a:extLst>
          </p:cNvPr>
          <p:cNvSpPr/>
          <p:nvPr/>
        </p:nvSpPr>
        <p:spPr>
          <a:xfrm>
            <a:off x="8991311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7E27338-1F1E-2FDF-E9AB-8D9B76156DAE}"/>
              </a:ext>
            </a:extLst>
          </p:cNvPr>
          <p:cNvSpPr/>
          <p:nvPr/>
        </p:nvSpPr>
        <p:spPr>
          <a:xfrm>
            <a:off x="9364582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CDCF542-785B-D4C6-B0E4-22331BF255B1}"/>
              </a:ext>
            </a:extLst>
          </p:cNvPr>
          <p:cNvSpPr/>
          <p:nvPr/>
        </p:nvSpPr>
        <p:spPr>
          <a:xfrm>
            <a:off x="9737853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AE33A5C-5F4C-C393-BD22-531C7579B60B}"/>
              </a:ext>
            </a:extLst>
          </p:cNvPr>
          <p:cNvSpPr/>
          <p:nvPr/>
        </p:nvSpPr>
        <p:spPr>
          <a:xfrm>
            <a:off x="10111124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899FF16-2624-492B-E059-689566C4010C}"/>
              </a:ext>
            </a:extLst>
          </p:cNvPr>
          <p:cNvSpPr/>
          <p:nvPr/>
        </p:nvSpPr>
        <p:spPr>
          <a:xfrm>
            <a:off x="10484395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86ABB07-AB8A-FB78-0BDD-D8F630B16AF9}"/>
              </a:ext>
            </a:extLst>
          </p:cNvPr>
          <p:cNvSpPr txBox="1"/>
          <p:nvPr/>
        </p:nvSpPr>
        <p:spPr>
          <a:xfrm>
            <a:off x="1801585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EDC0117-3364-43AD-ED84-ED69E004E9D0}"/>
              </a:ext>
            </a:extLst>
          </p:cNvPr>
          <p:cNvSpPr txBox="1"/>
          <p:nvPr/>
        </p:nvSpPr>
        <p:spPr>
          <a:xfrm>
            <a:off x="10402021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BEE3CD1-F430-6A00-6816-3F9669DF1E21}"/>
              </a:ext>
            </a:extLst>
          </p:cNvPr>
          <p:cNvSpPr txBox="1"/>
          <p:nvPr/>
        </p:nvSpPr>
        <p:spPr>
          <a:xfrm>
            <a:off x="2175517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8C5A0F-D961-73A7-FFAC-0F6BD3504885}"/>
              </a:ext>
            </a:extLst>
          </p:cNvPr>
          <p:cNvSpPr txBox="1"/>
          <p:nvPr/>
        </p:nvSpPr>
        <p:spPr>
          <a:xfrm>
            <a:off x="2549449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DE88600-DC12-DDC8-E74F-26CC95E86976}"/>
              </a:ext>
            </a:extLst>
          </p:cNvPr>
          <p:cNvSpPr txBox="1"/>
          <p:nvPr/>
        </p:nvSpPr>
        <p:spPr>
          <a:xfrm>
            <a:off x="2923381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F0E8FAE-A0BB-8B6B-D40C-A1CAECC4A1DE}"/>
              </a:ext>
            </a:extLst>
          </p:cNvPr>
          <p:cNvSpPr txBox="1"/>
          <p:nvPr/>
        </p:nvSpPr>
        <p:spPr>
          <a:xfrm>
            <a:off x="3297313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BDBE697-56D7-C28C-E27F-E848F7DC02D7}"/>
              </a:ext>
            </a:extLst>
          </p:cNvPr>
          <p:cNvSpPr txBox="1"/>
          <p:nvPr/>
        </p:nvSpPr>
        <p:spPr>
          <a:xfrm>
            <a:off x="3671245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DF858DF-C8F7-2E9B-AB28-F87BB52C0DF6}"/>
              </a:ext>
            </a:extLst>
          </p:cNvPr>
          <p:cNvSpPr txBox="1"/>
          <p:nvPr/>
        </p:nvSpPr>
        <p:spPr>
          <a:xfrm>
            <a:off x="4045177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74E2ED-41D5-2D43-4DC6-022200251AA0}"/>
              </a:ext>
            </a:extLst>
          </p:cNvPr>
          <p:cNvSpPr txBox="1"/>
          <p:nvPr/>
        </p:nvSpPr>
        <p:spPr>
          <a:xfrm>
            <a:off x="4419109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D5EC0C0-71C8-AB5A-654A-09DABB9BAA4F}"/>
              </a:ext>
            </a:extLst>
          </p:cNvPr>
          <p:cNvSpPr txBox="1"/>
          <p:nvPr/>
        </p:nvSpPr>
        <p:spPr>
          <a:xfrm>
            <a:off x="4793041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C6FA52-10DD-22CF-4A82-7C0B4CA7104F}"/>
              </a:ext>
            </a:extLst>
          </p:cNvPr>
          <p:cNvSpPr txBox="1"/>
          <p:nvPr/>
        </p:nvSpPr>
        <p:spPr>
          <a:xfrm>
            <a:off x="5166973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71ADE1C-7568-1625-CBF6-62151056338D}"/>
              </a:ext>
            </a:extLst>
          </p:cNvPr>
          <p:cNvSpPr txBox="1"/>
          <p:nvPr/>
        </p:nvSpPr>
        <p:spPr>
          <a:xfrm>
            <a:off x="5540905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F925C36-625B-54E1-8220-786FF93C281F}"/>
              </a:ext>
            </a:extLst>
          </p:cNvPr>
          <p:cNvSpPr txBox="1"/>
          <p:nvPr/>
        </p:nvSpPr>
        <p:spPr>
          <a:xfrm>
            <a:off x="5914837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61F15C9-C3F1-9A56-3445-A5823EBDADC0}"/>
              </a:ext>
            </a:extLst>
          </p:cNvPr>
          <p:cNvSpPr txBox="1"/>
          <p:nvPr/>
        </p:nvSpPr>
        <p:spPr>
          <a:xfrm>
            <a:off x="6288769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2BA1892-FF28-5DBE-72AF-103A1FA9156C}"/>
              </a:ext>
            </a:extLst>
          </p:cNvPr>
          <p:cNvSpPr txBox="1"/>
          <p:nvPr/>
        </p:nvSpPr>
        <p:spPr>
          <a:xfrm>
            <a:off x="6662701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F8FFDA6-1A67-6E1D-E297-47B6A7BDA2B8}"/>
              </a:ext>
            </a:extLst>
          </p:cNvPr>
          <p:cNvSpPr txBox="1"/>
          <p:nvPr/>
        </p:nvSpPr>
        <p:spPr>
          <a:xfrm>
            <a:off x="7036633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FC653D-AC05-56BF-88A8-6259DEB2BC40}"/>
              </a:ext>
            </a:extLst>
          </p:cNvPr>
          <p:cNvSpPr txBox="1"/>
          <p:nvPr/>
        </p:nvSpPr>
        <p:spPr>
          <a:xfrm>
            <a:off x="7410565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1916A5F-1182-9707-D90E-AE53132388DC}"/>
              </a:ext>
            </a:extLst>
          </p:cNvPr>
          <p:cNvSpPr txBox="1"/>
          <p:nvPr/>
        </p:nvSpPr>
        <p:spPr>
          <a:xfrm>
            <a:off x="7784497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B4B2AD7-0C80-BEC4-D413-DFB6C82AC5D2}"/>
              </a:ext>
            </a:extLst>
          </p:cNvPr>
          <p:cNvSpPr txBox="1"/>
          <p:nvPr/>
        </p:nvSpPr>
        <p:spPr>
          <a:xfrm>
            <a:off x="8158429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343AED4-6AF1-9338-E07C-A07181CAFBEF}"/>
              </a:ext>
            </a:extLst>
          </p:cNvPr>
          <p:cNvSpPr txBox="1"/>
          <p:nvPr/>
        </p:nvSpPr>
        <p:spPr>
          <a:xfrm>
            <a:off x="8532361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AACAA0A-257C-E725-0B29-8AA0D3F34A58}"/>
              </a:ext>
            </a:extLst>
          </p:cNvPr>
          <p:cNvSpPr txBox="1"/>
          <p:nvPr/>
        </p:nvSpPr>
        <p:spPr>
          <a:xfrm>
            <a:off x="8906293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D5A715F-7F1F-6436-7000-6CD316B75E17}"/>
              </a:ext>
            </a:extLst>
          </p:cNvPr>
          <p:cNvSpPr txBox="1"/>
          <p:nvPr/>
        </p:nvSpPr>
        <p:spPr>
          <a:xfrm>
            <a:off x="9280225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3E3A06F-8E92-308C-5C5B-3415A2EE1E9C}"/>
              </a:ext>
            </a:extLst>
          </p:cNvPr>
          <p:cNvSpPr txBox="1"/>
          <p:nvPr/>
        </p:nvSpPr>
        <p:spPr>
          <a:xfrm>
            <a:off x="9654157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CA05179-AFC5-98E0-5D66-38F0F18DD79A}"/>
              </a:ext>
            </a:extLst>
          </p:cNvPr>
          <p:cNvSpPr txBox="1"/>
          <p:nvPr/>
        </p:nvSpPr>
        <p:spPr>
          <a:xfrm>
            <a:off x="10028089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915A6CC-4787-C719-D3D3-652DD920E9A0}"/>
              </a:ext>
            </a:extLst>
          </p:cNvPr>
          <p:cNvSpPr/>
          <p:nvPr/>
        </p:nvSpPr>
        <p:spPr>
          <a:xfrm>
            <a:off x="10857666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4D8C210-E9C3-3175-3FD2-E1BB9BC074B1}"/>
              </a:ext>
            </a:extLst>
          </p:cNvPr>
          <p:cNvSpPr/>
          <p:nvPr/>
        </p:nvSpPr>
        <p:spPr>
          <a:xfrm>
            <a:off x="11230928" y="5264255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89984A4-B145-D5C3-E46F-0A83FFA3263C}"/>
              </a:ext>
            </a:extLst>
          </p:cNvPr>
          <p:cNvSpPr txBox="1"/>
          <p:nvPr/>
        </p:nvSpPr>
        <p:spPr>
          <a:xfrm>
            <a:off x="11149897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4E77E2-0903-1F6A-AA6F-2861A081EB7E}"/>
              </a:ext>
            </a:extLst>
          </p:cNvPr>
          <p:cNvSpPr txBox="1"/>
          <p:nvPr/>
        </p:nvSpPr>
        <p:spPr>
          <a:xfrm>
            <a:off x="10775953" y="6022769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4AB5AB1-FCBF-D211-5923-C3B5ED72CB32}"/>
              </a:ext>
            </a:extLst>
          </p:cNvPr>
          <p:cNvSpPr txBox="1"/>
          <p:nvPr/>
        </p:nvSpPr>
        <p:spPr>
          <a:xfrm>
            <a:off x="69388" y="75247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Lettuce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97037E1-698B-B81B-EF8C-09F17A3F7D5B}"/>
              </a:ext>
            </a:extLst>
          </p:cNvPr>
          <p:cNvSpPr txBox="1"/>
          <p:nvPr/>
        </p:nvSpPr>
        <p:spPr>
          <a:xfrm>
            <a:off x="6288769" y="87376"/>
            <a:ext cx="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90CEBD8-AF09-1126-1B97-5B562BC1B41F}"/>
              </a:ext>
            </a:extLst>
          </p:cNvPr>
          <p:cNvSpPr txBox="1"/>
          <p:nvPr/>
        </p:nvSpPr>
        <p:spPr>
          <a:xfrm>
            <a:off x="69388" y="2245599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Capsicum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AD77A08-C337-BD6E-F431-3998DA7F2E81}"/>
              </a:ext>
            </a:extLst>
          </p:cNvPr>
          <p:cNvSpPr txBox="1"/>
          <p:nvPr/>
        </p:nvSpPr>
        <p:spPr>
          <a:xfrm>
            <a:off x="69388" y="3738727"/>
            <a:ext cx="157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Tomatoes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C388500C-64AF-741E-829B-D9D919B1F726}"/>
              </a:ext>
            </a:extLst>
          </p:cNvPr>
          <p:cNvSpPr txBox="1"/>
          <p:nvPr/>
        </p:nvSpPr>
        <p:spPr>
          <a:xfrm>
            <a:off x="69388" y="523185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Strawberry</a:t>
            </a:r>
          </a:p>
        </p:txBody>
      </p:sp>
    </p:spTree>
    <p:extLst>
      <p:ext uri="{BB962C8B-B14F-4D97-AF65-F5344CB8AC3E}">
        <p14:creationId xmlns:p14="http://schemas.microsoft.com/office/powerpoint/2010/main" val="3682658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39BB635C-E422-F9C3-33CE-02C8CB764E71}"/>
              </a:ext>
            </a:extLst>
          </p:cNvPr>
          <p:cNvSpPr/>
          <p:nvPr/>
        </p:nvSpPr>
        <p:spPr>
          <a:xfrm>
            <a:off x="1899162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0A3CDCD-F017-F4D3-87B1-692F2AEE918B}"/>
              </a:ext>
            </a:extLst>
          </p:cNvPr>
          <p:cNvSpPr/>
          <p:nvPr/>
        </p:nvSpPr>
        <p:spPr>
          <a:xfrm>
            <a:off x="2272433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7511A2C-173C-373D-6A0D-5BDD4F0A0909}"/>
              </a:ext>
            </a:extLst>
          </p:cNvPr>
          <p:cNvSpPr/>
          <p:nvPr/>
        </p:nvSpPr>
        <p:spPr>
          <a:xfrm>
            <a:off x="2645704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A82E882-9E72-571F-D83B-C04793D07EF6}"/>
              </a:ext>
            </a:extLst>
          </p:cNvPr>
          <p:cNvSpPr/>
          <p:nvPr/>
        </p:nvSpPr>
        <p:spPr>
          <a:xfrm>
            <a:off x="3018975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CC7066A-79C3-DE55-747E-D15A11586048}"/>
              </a:ext>
            </a:extLst>
          </p:cNvPr>
          <p:cNvSpPr/>
          <p:nvPr/>
        </p:nvSpPr>
        <p:spPr>
          <a:xfrm>
            <a:off x="3392246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FDFD859-30A0-4588-54D5-C76B59B0F74C}"/>
              </a:ext>
            </a:extLst>
          </p:cNvPr>
          <p:cNvSpPr/>
          <p:nvPr/>
        </p:nvSpPr>
        <p:spPr>
          <a:xfrm>
            <a:off x="3765517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253BB04-7E8A-C9AD-9B04-6CAA78BE078D}"/>
              </a:ext>
            </a:extLst>
          </p:cNvPr>
          <p:cNvSpPr/>
          <p:nvPr/>
        </p:nvSpPr>
        <p:spPr>
          <a:xfrm>
            <a:off x="4138788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07333F-7AA1-0663-8B34-77E8B7A71CEF}"/>
              </a:ext>
            </a:extLst>
          </p:cNvPr>
          <p:cNvSpPr/>
          <p:nvPr/>
        </p:nvSpPr>
        <p:spPr>
          <a:xfrm>
            <a:off x="4512059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F7FA689-FA0A-2BF6-2043-00332A47CD91}"/>
              </a:ext>
            </a:extLst>
          </p:cNvPr>
          <p:cNvSpPr/>
          <p:nvPr/>
        </p:nvSpPr>
        <p:spPr>
          <a:xfrm>
            <a:off x="4885330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F564521-888D-651A-7A68-BBB48C765587}"/>
              </a:ext>
            </a:extLst>
          </p:cNvPr>
          <p:cNvSpPr/>
          <p:nvPr/>
        </p:nvSpPr>
        <p:spPr>
          <a:xfrm>
            <a:off x="5258601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3464D54-4263-DDE9-D0F0-C471DE4592FA}"/>
              </a:ext>
            </a:extLst>
          </p:cNvPr>
          <p:cNvSpPr/>
          <p:nvPr/>
        </p:nvSpPr>
        <p:spPr>
          <a:xfrm>
            <a:off x="5631872" y="3014913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C8E8692-3B66-774A-2ECD-A81401C0E985}"/>
              </a:ext>
            </a:extLst>
          </p:cNvPr>
          <p:cNvSpPr/>
          <p:nvPr/>
        </p:nvSpPr>
        <p:spPr>
          <a:xfrm>
            <a:off x="6005143" y="3014913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5A408A0-FB40-EC61-60DB-B3F12A61D55A}"/>
              </a:ext>
            </a:extLst>
          </p:cNvPr>
          <p:cNvSpPr/>
          <p:nvPr/>
        </p:nvSpPr>
        <p:spPr>
          <a:xfrm>
            <a:off x="6378414" y="3014913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2C2066D-5F49-58DB-07CA-79A29117E0C4}"/>
              </a:ext>
            </a:extLst>
          </p:cNvPr>
          <p:cNvSpPr/>
          <p:nvPr/>
        </p:nvSpPr>
        <p:spPr>
          <a:xfrm>
            <a:off x="6751685" y="3014913"/>
            <a:ext cx="292231" cy="6787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B7F7FDD-CB95-009F-8772-65A9BD4BF883}"/>
              </a:ext>
            </a:extLst>
          </p:cNvPr>
          <p:cNvSpPr/>
          <p:nvPr/>
        </p:nvSpPr>
        <p:spPr>
          <a:xfrm>
            <a:off x="7124956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B77ECDD-BB6B-5EE5-E77F-A3CDA76BA4CB}"/>
              </a:ext>
            </a:extLst>
          </p:cNvPr>
          <p:cNvSpPr/>
          <p:nvPr/>
        </p:nvSpPr>
        <p:spPr>
          <a:xfrm>
            <a:off x="7498227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973B533-AD7B-1DC5-6B1A-74F86CEAB5DB}"/>
              </a:ext>
            </a:extLst>
          </p:cNvPr>
          <p:cNvSpPr/>
          <p:nvPr/>
        </p:nvSpPr>
        <p:spPr>
          <a:xfrm>
            <a:off x="7871498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F6D6D2D-C7F5-7930-1845-8C539C386613}"/>
              </a:ext>
            </a:extLst>
          </p:cNvPr>
          <p:cNvSpPr/>
          <p:nvPr/>
        </p:nvSpPr>
        <p:spPr>
          <a:xfrm>
            <a:off x="8244769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BBBE597-8DDB-6F82-A5DF-F1BAEF91D81F}"/>
              </a:ext>
            </a:extLst>
          </p:cNvPr>
          <p:cNvSpPr/>
          <p:nvPr/>
        </p:nvSpPr>
        <p:spPr>
          <a:xfrm>
            <a:off x="8618040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D0EB927-E10F-6471-E112-39EBF66C5277}"/>
              </a:ext>
            </a:extLst>
          </p:cNvPr>
          <p:cNvSpPr/>
          <p:nvPr/>
        </p:nvSpPr>
        <p:spPr>
          <a:xfrm>
            <a:off x="8991311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7E27338-1F1E-2FDF-E9AB-8D9B76156DAE}"/>
              </a:ext>
            </a:extLst>
          </p:cNvPr>
          <p:cNvSpPr/>
          <p:nvPr/>
        </p:nvSpPr>
        <p:spPr>
          <a:xfrm>
            <a:off x="9364582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CDCF542-785B-D4C6-B0E4-22331BF255B1}"/>
              </a:ext>
            </a:extLst>
          </p:cNvPr>
          <p:cNvSpPr/>
          <p:nvPr/>
        </p:nvSpPr>
        <p:spPr>
          <a:xfrm>
            <a:off x="9737853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AE33A5C-5F4C-C393-BD22-531C7579B60B}"/>
              </a:ext>
            </a:extLst>
          </p:cNvPr>
          <p:cNvSpPr/>
          <p:nvPr/>
        </p:nvSpPr>
        <p:spPr>
          <a:xfrm>
            <a:off x="10111124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899FF16-2624-492B-E059-689566C4010C}"/>
              </a:ext>
            </a:extLst>
          </p:cNvPr>
          <p:cNvSpPr/>
          <p:nvPr/>
        </p:nvSpPr>
        <p:spPr>
          <a:xfrm>
            <a:off x="10484395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86ABB07-AB8A-FB78-0BDD-D8F630B16AF9}"/>
              </a:ext>
            </a:extLst>
          </p:cNvPr>
          <p:cNvSpPr txBox="1"/>
          <p:nvPr/>
        </p:nvSpPr>
        <p:spPr>
          <a:xfrm>
            <a:off x="1801585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EDC0117-3364-43AD-ED84-ED69E004E9D0}"/>
              </a:ext>
            </a:extLst>
          </p:cNvPr>
          <p:cNvSpPr txBox="1"/>
          <p:nvPr/>
        </p:nvSpPr>
        <p:spPr>
          <a:xfrm>
            <a:off x="10402021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BEE3CD1-F430-6A00-6816-3F9669DF1E21}"/>
              </a:ext>
            </a:extLst>
          </p:cNvPr>
          <p:cNvSpPr txBox="1"/>
          <p:nvPr/>
        </p:nvSpPr>
        <p:spPr>
          <a:xfrm>
            <a:off x="2175517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8C5A0F-D961-73A7-FFAC-0F6BD3504885}"/>
              </a:ext>
            </a:extLst>
          </p:cNvPr>
          <p:cNvSpPr txBox="1"/>
          <p:nvPr/>
        </p:nvSpPr>
        <p:spPr>
          <a:xfrm>
            <a:off x="2549449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DE88600-DC12-DDC8-E74F-26CC95E86976}"/>
              </a:ext>
            </a:extLst>
          </p:cNvPr>
          <p:cNvSpPr txBox="1"/>
          <p:nvPr/>
        </p:nvSpPr>
        <p:spPr>
          <a:xfrm>
            <a:off x="2923381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F0E8FAE-A0BB-8B6B-D40C-A1CAECC4A1DE}"/>
              </a:ext>
            </a:extLst>
          </p:cNvPr>
          <p:cNvSpPr txBox="1"/>
          <p:nvPr/>
        </p:nvSpPr>
        <p:spPr>
          <a:xfrm>
            <a:off x="3297313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BDBE697-56D7-C28C-E27F-E848F7DC02D7}"/>
              </a:ext>
            </a:extLst>
          </p:cNvPr>
          <p:cNvSpPr txBox="1"/>
          <p:nvPr/>
        </p:nvSpPr>
        <p:spPr>
          <a:xfrm>
            <a:off x="3671245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DF858DF-C8F7-2E9B-AB28-F87BB52C0DF6}"/>
              </a:ext>
            </a:extLst>
          </p:cNvPr>
          <p:cNvSpPr txBox="1"/>
          <p:nvPr/>
        </p:nvSpPr>
        <p:spPr>
          <a:xfrm>
            <a:off x="4045177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74E2ED-41D5-2D43-4DC6-022200251AA0}"/>
              </a:ext>
            </a:extLst>
          </p:cNvPr>
          <p:cNvSpPr txBox="1"/>
          <p:nvPr/>
        </p:nvSpPr>
        <p:spPr>
          <a:xfrm>
            <a:off x="4419109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D5EC0C0-71C8-AB5A-654A-09DABB9BAA4F}"/>
              </a:ext>
            </a:extLst>
          </p:cNvPr>
          <p:cNvSpPr txBox="1"/>
          <p:nvPr/>
        </p:nvSpPr>
        <p:spPr>
          <a:xfrm>
            <a:off x="4793041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C6FA52-10DD-22CF-4A82-7C0B4CA7104F}"/>
              </a:ext>
            </a:extLst>
          </p:cNvPr>
          <p:cNvSpPr txBox="1"/>
          <p:nvPr/>
        </p:nvSpPr>
        <p:spPr>
          <a:xfrm>
            <a:off x="5166973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71ADE1C-7568-1625-CBF6-62151056338D}"/>
              </a:ext>
            </a:extLst>
          </p:cNvPr>
          <p:cNvSpPr txBox="1"/>
          <p:nvPr/>
        </p:nvSpPr>
        <p:spPr>
          <a:xfrm>
            <a:off x="5540905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F925C36-625B-54E1-8220-786FF93C281F}"/>
              </a:ext>
            </a:extLst>
          </p:cNvPr>
          <p:cNvSpPr txBox="1"/>
          <p:nvPr/>
        </p:nvSpPr>
        <p:spPr>
          <a:xfrm>
            <a:off x="5914837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61F15C9-C3F1-9A56-3445-A5823EBDADC0}"/>
              </a:ext>
            </a:extLst>
          </p:cNvPr>
          <p:cNvSpPr txBox="1"/>
          <p:nvPr/>
        </p:nvSpPr>
        <p:spPr>
          <a:xfrm>
            <a:off x="6288769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2BA1892-FF28-5DBE-72AF-103A1FA9156C}"/>
              </a:ext>
            </a:extLst>
          </p:cNvPr>
          <p:cNvSpPr txBox="1"/>
          <p:nvPr/>
        </p:nvSpPr>
        <p:spPr>
          <a:xfrm>
            <a:off x="6662701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F8FFDA6-1A67-6E1D-E297-47B6A7BDA2B8}"/>
              </a:ext>
            </a:extLst>
          </p:cNvPr>
          <p:cNvSpPr txBox="1"/>
          <p:nvPr/>
        </p:nvSpPr>
        <p:spPr>
          <a:xfrm>
            <a:off x="7036633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FC653D-AC05-56BF-88A8-6259DEB2BC40}"/>
              </a:ext>
            </a:extLst>
          </p:cNvPr>
          <p:cNvSpPr txBox="1"/>
          <p:nvPr/>
        </p:nvSpPr>
        <p:spPr>
          <a:xfrm>
            <a:off x="7410565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1916A5F-1182-9707-D90E-AE53132388DC}"/>
              </a:ext>
            </a:extLst>
          </p:cNvPr>
          <p:cNvSpPr txBox="1"/>
          <p:nvPr/>
        </p:nvSpPr>
        <p:spPr>
          <a:xfrm>
            <a:off x="7784497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B4B2AD7-0C80-BEC4-D413-DFB6C82AC5D2}"/>
              </a:ext>
            </a:extLst>
          </p:cNvPr>
          <p:cNvSpPr txBox="1"/>
          <p:nvPr/>
        </p:nvSpPr>
        <p:spPr>
          <a:xfrm>
            <a:off x="8158429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343AED4-6AF1-9338-E07C-A07181CAFBEF}"/>
              </a:ext>
            </a:extLst>
          </p:cNvPr>
          <p:cNvSpPr txBox="1"/>
          <p:nvPr/>
        </p:nvSpPr>
        <p:spPr>
          <a:xfrm>
            <a:off x="8532361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AACAA0A-257C-E725-0B29-8AA0D3F34A58}"/>
              </a:ext>
            </a:extLst>
          </p:cNvPr>
          <p:cNvSpPr txBox="1"/>
          <p:nvPr/>
        </p:nvSpPr>
        <p:spPr>
          <a:xfrm>
            <a:off x="8906293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D5A715F-7F1F-6436-7000-6CD316B75E17}"/>
              </a:ext>
            </a:extLst>
          </p:cNvPr>
          <p:cNvSpPr txBox="1"/>
          <p:nvPr/>
        </p:nvSpPr>
        <p:spPr>
          <a:xfrm>
            <a:off x="9280225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3E3A06F-8E92-308C-5C5B-3415A2EE1E9C}"/>
              </a:ext>
            </a:extLst>
          </p:cNvPr>
          <p:cNvSpPr txBox="1"/>
          <p:nvPr/>
        </p:nvSpPr>
        <p:spPr>
          <a:xfrm>
            <a:off x="9654157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CA05179-AFC5-98E0-5D66-38F0F18DD79A}"/>
              </a:ext>
            </a:extLst>
          </p:cNvPr>
          <p:cNvSpPr txBox="1"/>
          <p:nvPr/>
        </p:nvSpPr>
        <p:spPr>
          <a:xfrm>
            <a:off x="10028089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915A6CC-4787-C719-D3D3-652DD920E9A0}"/>
              </a:ext>
            </a:extLst>
          </p:cNvPr>
          <p:cNvSpPr/>
          <p:nvPr/>
        </p:nvSpPr>
        <p:spPr>
          <a:xfrm>
            <a:off x="10857666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4D8C210-E9C3-3175-3FD2-E1BB9BC074B1}"/>
              </a:ext>
            </a:extLst>
          </p:cNvPr>
          <p:cNvSpPr/>
          <p:nvPr/>
        </p:nvSpPr>
        <p:spPr>
          <a:xfrm>
            <a:off x="11230928" y="3014913"/>
            <a:ext cx="292231" cy="678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89984A4-B145-D5C3-E46F-0A83FFA3263C}"/>
              </a:ext>
            </a:extLst>
          </p:cNvPr>
          <p:cNvSpPr txBox="1"/>
          <p:nvPr/>
        </p:nvSpPr>
        <p:spPr>
          <a:xfrm>
            <a:off x="11149897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4E77E2-0903-1F6A-AA6F-2861A081EB7E}"/>
              </a:ext>
            </a:extLst>
          </p:cNvPr>
          <p:cNvSpPr txBox="1"/>
          <p:nvPr/>
        </p:nvSpPr>
        <p:spPr>
          <a:xfrm>
            <a:off x="10775953" y="3773427"/>
            <a:ext cx="461913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97037E1-698B-B81B-EF8C-09F17A3F7D5B}"/>
              </a:ext>
            </a:extLst>
          </p:cNvPr>
          <p:cNvSpPr txBox="1"/>
          <p:nvPr/>
        </p:nvSpPr>
        <p:spPr>
          <a:xfrm>
            <a:off x="6288769" y="87376"/>
            <a:ext cx="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AD77A08-C337-BD6E-F431-3998DA7F2E81}"/>
              </a:ext>
            </a:extLst>
          </p:cNvPr>
          <p:cNvSpPr txBox="1"/>
          <p:nvPr/>
        </p:nvSpPr>
        <p:spPr>
          <a:xfrm>
            <a:off x="2969150" y="4389176"/>
            <a:ext cx="681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Lettuce + Capsicum + Tomatoes + Strawberry</a:t>
            </a:r>
          </a:p>
        </p:txBody>
      </p:sp>
    </p:spTree>
    <p:extLst>
      <p:ext uri="{BB962C8B-B14F-4D97-AF65-F5344CB8AC3E}">
        <p14:creationId xmlns:p14="http://schemas.microsoft.com/office/powerpoint/2010/main" val="223930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F993ED0-FF8B-DCEF-1658-8FF61BD788A2}"/>
              </a:ext>
            </a:extLst>
          </p:cNvPr>
          <p:cNvSpPr/>
          <p:nvPr/>
        </p:nvSpPr>
        <p:spPr>
          <a:xfrm>
            <a:off x="1344195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24969-24C7-7CCF-AAF2-551C2025F826}"/>
              </a:ext>
            </a:extLst>
          </p:cNvPr>
          <p:cNvSpPr/>
          <p:nvPr/>
        </p:nvSpPr>
        <p:spPr>
          <a:xfrm>
            <a:off x="1853846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AD9EB-7B7B-E23E-DB80-D6A188499444}"/>
              </a:ext>
            </a:extLst>
          </p:cNvPr>
          <p:cNvSpPr/>
          <p:nvPr/>
        </p:nvSpPr>
        <p:spPr>
          <a:xfrm>
            <a:off x="2363497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6D2D7-E077-F189-A342-FC860B085D71}"/>
              </a:ext>
            </a:extLst>
          </p:cNvPr>
          <p:cNvSpPr/>
          <p:nvPr/>
        </p:nvSpPr>
        <p:spPr>
          <a:xfrm>
            <a:off x="2873148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4330B-529F-A586-04BC-A06D8AB50FDD}"/>
              </a:ext>
            </a:extLst>
          </p:cNvPr>
          <p:cNvSpPr/>
          <p:nvPr/>
        </p:nvSpPr>
        <p:spPr>
          <a:xfrm>
            <a:off x="3382799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9265A-9D92-A7AB-604D-EFCEFB1F7A48}"/>
              </a:ext>
            </a:extLst>
          </p:cNvPr>
          <p:cNvSpPr/>
          <p:nvPr/>
        </p:nvSpPr>
        <p:spPr>
          <a:xfrm>
            <a:off x="3892450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41BC35-0EA9-501F-C44C-337AF14BB0DF}"/>
              </a:ext>
            </a:extLst>
          </p:cNvPr>
          <p:cNvSpPr/>
          <p:nvPr/>
        </p:nvSpPr>
        <p:spPr>
          <a:xfrm>
            <a:off x="4402101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76942-4196-394F-B2B4-21C0178A1CA0}"/>
              </a:ext>
            </a:extLst>
          </p:cNvPr>
          <p:cNvSpPr/>
          <p:nvPr/>
        </p:nvSpPr>
        <p:spPr>
          <a:xfrm>
            <a:off x="4911752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65685-6732-EA44-D98A-02C639A6198D}"/>
              </a:ext>
            </a:extLst>
          </p:cNvPr>
          <p:cNvSpPr/>
          <p:nvPr/>
        </p:nvSpPr>
        <p:spPr>
          <a:xfrm>
            <a:off x="5421403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8FD82-A7A1-3421-19D4-A10C59C5BA56}"/>
              </a:ext>
            </a:extLst>
          </p:cNvPr>
          <p:cNvSpPr/>
          <p:nvPr/>
        </p:nvSpPr>
        <p:spPr>
          <a:xfrm>
            <a:off x="5931054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A7516-4B05-B3EB-2987-1E4D0FB1207B}"/>
              </a:ext>
            </a:extLst>
          </p:cNvPr>
          <p:cNvSpPr/>
          <p:nvPr/>
        </p:nvSpPr>
        <p:spPr>
          <a:xfrm>
            <a:off x="6440705" y="584462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49FE-E24D-B115-4FE9-B87B8D6AE1FC}"/>
              </a:ext>
            </a:extLst>
          </p:cNvPr>
          <p:cNvSpPr/>
          <p:nvPr/>
        </p:nvSpPr>
        <p:spPr>
          <a:xfrm>
            <a:off x="6950356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F8E85-F6C4-919C-AC29-578702130BB8}"/>
              </a:ext>
            </a:extLst>
          </p:cNvPr>
          <p:cNvSpPr/>
          <p:nvPr/>
        </p:nvSpPr>
        <p:spPr>
          <a:xfrm>
            <a:off x="7460007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4E16E-0029-0A75-A91E-BCFC03191656}"/>
              </a:ext>
            </a:extLst>
          </p:cNvPr>
          <p:cNvSpPr/>
          <p:nvPr/>
        </p:nvSpPr>
        <p:spPr>
          <a:xfrm>
            <a:off x="7969658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37EEC-23BE-6E96-658B-2D80E263E311}"/>
              </a:ext>
            </a:extLst>
          </p:cNvPr>
          <p:cNvSpPr/>
          <p:nvPr/>
        </p:nvSpPr>
        <p:spPr>
          <a:xfrm>
            <a:off x="8479309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6B97ED-5FA4-8F0D-0192-CAC520A9E243}"/>
              </a:ext>
            </a:extLst>
          </p:cNvPr>
          <p:cNvSpPr/>
          <p:nvPr/>
        </p:nvSpPr>
        <p:spPr>
          <a:xfrm>
            <a:off x="8988960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22082-CBB3-578E-431A-FF51280A8F3E}"/>
              </a:ext>
            </a:extLst>
          </p:cNvPr>
          <p:cNvSpPr/>
          <p:nvPr/>
        </p:nvSpPr>
        <p:spPr>
          <a:xfrm>
            <a:off x="9498611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8FB4-1EB5-19F6-6DD2-5AF494DF435C}"/>
              </a:ext>
            </a:extLst>
          </p:cNvPr>
          <p:cNvSpPr/>
          <p:nvPr/>
        </p:nvSpPr>
        <p:spPr>
          <a:xfrm>
            <a:off x="10008262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33C528-C777-4995-EE0B-5357EAB39A57}"/>
              </a:ext>
            </a:extLst>
          </p:cNvPr>
          <p:cNvSpPr/>
          <p:nvPr/>
        </p:nvSpPr>
        <p:spPr>
          <a:xfrm>
            <a:off x="10517913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1E1811-DC00-2621-2CE7-8A8D0D6593D0}"/>
              </a:ext>
            </a:extLst>
          </p:cNvPr>
          <p:cNvSpPr/>
          <p:nvPr/>
        </p:nvSpPr>
        <p:spPr>
          <a:xfrm>
            <a:off x="11027564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8B8FC-42F3-733F-4520-A265FF151B77}"/>
              </a:ext>
            </a:extLst>
          </p:cNvPr>
          <p:cNvSpPr/>
          <p:nvPr/>
        </p:nvSpPr>
        <p:spPr>
          <a:xfrm>
            <a:off x="11537215" y="584462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6A5C3-9A09-4A7F-0302-3F68A8ABD044}"/>
              </a:ext>
            </a:extLst>
          </p:cNvPr>
          <p:cNvSpPr txBox="1"/>
          <p:nvPr/>
        </p:nvSpPr>
        <p:spPr>
          <a:xfrm>
            <a:off x="1264165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DDA6-B777-7D11-0F65-B9BB53546000}"/>
              </a:ext>
            </a:extLst>
          </p:cNvPr>
          <p:cNvSpPr txBox="1"/>
          <p:nvPr/>
        </p:nvSpPr>
        <p:spPr>
          <a:xfrm>
            <a:off x="1774008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40B3A-0105-4324-D74E-EAB54ED8AC90}"/>
              </a:ext>
            </a:extLst>
          </p:cNvPr>
          <p:cNvSpPr txBox="1"/>
          <p:nvPr/>
        </p:nvSpPr>
        <p:spPr>
          <a:xfrm>
            <a:off x="2283851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AA27B-141C-7874-F3F8-5767C6D19254}"/>
              </a:ext>
            </a:extLst>
          </p:cNvPr>
          <p:cNvSpPr txBox="1"/>
          <p:nvPr/>
        </p:nvSpPr>
        <p:spPr>
          <a:xfrm>
            <a:off x="2793694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FF1AA-53E3-1898-5495-D31C23778B24}"/>
              </a:ext>
            </a:extLst>
          </p:cNvPr>
          <p:cNvSpPr txBox="1"/>
          <p:nvPr/>
        </p:nvSpPr>
        <p:spPr>
          <a:xfrm>
            <a:off x="3303537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8C76F-57FB-AB16-D4E5-B67FFFD427EF}"/>
              </a:ext>
            </a:extLst>
          </p:cNvPr>
          <p:cNvSpPr txBox="1"/>
          <p:nvPr/>
        </p:nvSpPr>
        <p:spPr>
          <a:xfrm>
            <a:off x="3813380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49573-EDB5-97A4-54F3-50ACF47ECBCC}"/>
              </a:ext>
            </a:extLst>
          </p:cNvPr>
          <p:cNvSpPr txBox="1"/>
          <p:nvPr/>
        </p:nvSpPr>
        <p:spPr>
          <a:xfrm>
            <a:off x="4323223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018768-44D7-6231-29DD-007E53B8AA90}"/>
              </a:ext>
            </a:extLst>
          </p:cNvPr>
          <p:cNvSpPr txBox="1"/>
          <p:nvPr/>
        </p:nvSpPr>
        <p:spPr>
          <a:xfrm>
            <a:off x="4833066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566487-707F-5328-F9DF-B323A157D2A2}"/>
              </a:ext>
            </a:extLst>
          </p:cNvPr>
          <p:cNvSpPr txBox="1"/>
          <p:nvPr/>
        </p:nvSpPr>
        <p:spPr>
          <a:xfrm>
            <a:off x="5342909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D4C46-204A-42BE-C516-B967C1DD546B}"/>
              </a:ext>
            </a:extLst>
          </p:cNvPr>
          <p:cNvSpPr txBox="1"/>
          <p:nvPr/>
        </p:nvSpPr>
        <p:spPr>
          <a:xfrm>
            <a:off x="5852752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647A4-CF0B-8286-075C-1BA159B5AA58}"/>
              </a:ext>
            </a:extLst>
          </p:cNvPr>
          <p:cNvSpPr txBox="1"/>
          <p:nvPr/>
        </p:nvSpPr>
        <p:spPr>
          <a:xfrm>
            <a:off x="6362595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B72549-7574-E40E-DCC4-6B974B4F7363}"/>
              </a:ext>
            </a:extLst>
          </p:cNvPr>
          <p:cNvSpPr txBox="1"/>
          <p:nvPr/>
        </p:nvSpPr>
        <p:spPr>
          <a:xfrm>
            <a:off x="6872438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60EE73-75B4-F543-164D-2836C062F6E1}"/>
              </a:ext>
            </a:extLst>
          </p:cNvPr>
          <p:cNvSpPr txBox="1"/>
          <p:nvPr/>
        </p:nvSpPr>
        <p:spPr>
          <a:xfrm>
            <a:off x="7382281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852097-197F-21DB-412D-D67DBA7807F9}"/>
              </a:ext>
            </a:extLst>
          </p:cNvPr>
          <p:cNvSpPr txBox="1"/>
          <p:nvPr/>
        </p:nvSpPr>
        <p:spPr>
          <a:xfrm>
            <a:off x="7892124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721C57-5888-07D9-6075-38DF0F9DD212}"/>
              </a:ext>
            </a:extLst>
          </p:cNvPr>
          <p:cNvSpPr txBox="1"/>
          <p:nvPr/>
        </p:nvSpPr>
        <p:spPr>
          <a:xfrm>
            <a:off x="8401967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89F6C-F20E-D51E-449E-4D34ED3DBEDD}"/>
              </a:ext>
            </a:extLst>
          </p:cNvPr>
          <p:cNvSpPr txBox="1"/>
          <p:nvPr/>
        </p:nvSpPr>
        <p:spPr>
          <a:xfrm>
            <a:off x="8911810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71DB03-3FDB-80CB-6895-1E7101359787}"/>
              </a:ext>
            </a:extLst>
          </p:cNvPr>
          <p:cNvSpPr txBox="1"/>
          <p:nvPr/>
        </p:nvSpPr>
        <p:spPr>
          <a:xfrm>
            <a:off x="9421653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40C448-13DC-E90E-6A5F-0D0CA19EF230}"/>
              </a:ext>
            </a:extLst>
          </p:cNvPr>
          <p:cNvSpPr txBox="1"/>
          <p:nvPr/>
        </p:nvSpPr>
        <p:spPr>
          <a:xfrm>
            <a:off x="10441339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58A560-B42F-27F7-845A-1B668C4FC859}"/>
              </a:ext>
            </a:extLst>
          </p:cNvPr>
          <p:cNvSpPr txBox="1"/>
          <p:nvPr/>
        </p:nvSpPr>
        <p:spPr>
          <a:xfrm>
            <a:off x="10951182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C1F4E-9534-1B8C-CDFD-09B4FD4E37F9}"/>
              </a:ext>
            </a:extLst>
          </p:cNvPr>
          <p:cNvSpPr txBox="1"/>
          <p:nvPr/>
        </p:nvSpPr>
        <p:spPr>
          <a:xfrm>
            <a:off x="11461025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FC1343-BDFD-ABAF-D775-449DDFE06777}"/>
              </a:ext>
            </a:extLst>
          </p:cNvPr>
          <p:cNvSpPr txBox="1"/>
          <p:nvPr/>
        </p:nvSpPr>
        <p:spPr>
          <a:xfrm>
            <a:off x="9931496" y="1685957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2780-D8E7-A06B-5A6D-BADEFA4B1B44}"/>
              </a:ext>
            </a:extLst>
          </p:cNvPr>
          <p:cNvSpPr txBox="1"/>
          <p:nvPr/>
        </p:nvSpPr>
        <p:spPr>
          <a:xfrm>
            <a:off x="6176352" y="0"/>
            <a:ext cx="55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CD1FA58-3FA0-6644-D4B2-D1054480583F}"/>
              </a:ext>
            </a:extLst>
          </p:cNvPr>
          <p:cNvSpPr/>
          <p:nvPr/>
        </p:nvSpPr>
        <p:spPr>
          <a:xfrm>
            <a:off x="1344195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259B-4E3C-8DC5-E348-88210770AB18}"/>
              </a:ext>
            </a:extLst>
          </p:cNvPr>
          <p:cNvSpPr/>
          <p:nvPr/>
        </p:nvSpPr>
        <p:spPr>
          <a:xfrm>
            <a:off x="1853846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2D13BA0-2676-7C2A-A90A-A631056F9667}"/>
              </a:ext>
            </a:extLst>
          </p:cNvPr>
          <p:cNvSpPr/>
          <p:nvPr/>
        </p:nvSpPr>
        <p:spPr>
          <a:xfrm>
            <a:off x="2363497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0AA29E38-13C9-FA8B-70F2-32E891405505}"/>
              </a:ext>
            </a:extLst>
          </p:cNvPr>
          <p:cNvSpPr/>
          <p:nvPr/>
        </p:nvSpPr>
        <p:spPr>
          <a:xfrm>
            <a:off x="2873148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9C63C7C-2D68-FC57-1412-B7BD6F037769}"/>
              </a:ext>
            </a:extLst>
          </p:cNvPr>
          <p:cNvSpPr/>
          <p:nvPr/>
        </p:nvSpPr>
        <p:spPr>
          <a:xfrm>
            <a:off x="3382799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72CD7CB-C957-B5EF-2DA9-468A34266A9F}"/>
              </a:ext>
            </a:extLst>
          </p:cNvPr>
          <p:cNvSpPr/>
          <p:nvPr/>
        </p:nvSpPr>
        <p:spPr>
          <a:xfrm>
            <a:off x="3892450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1B1A7DF-A13E-392C-E1B3-1889D8DA42E2}"/>
              </a:ext>
            </a:extLst>
          </p:cNvPr>
          <p:cNvSpPr/>
          <p:nvPr/>
        </p:nvSpPr>
        <p:spPr>
          <a:xfrm>
            <a:off x="4402101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58BE6F0-AB82-5D59-5FDD-4C20D3A9BDC1}"/>
              </a:ext>
            </a:extLst>
          </p:cNvPr>
          <p:cNvSpPr/>
          <p:nvPr/>
        </p:nvSpPr>
        <p:spPr>
          <a:xfrm>
            <a:off x="4911752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6D9D1C68-335E-4B2F-6F16-42BE53587FF8}"/>
              </a:ext>
            </a:extLst>
          </p:cNvPr>
          <p:cNvSpPr/>
          <p:nvPr/>
        </p:nvSpPr>
        <p:spPr>
          <a:xfrm>
            <a:off x="5421403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80FEAA8-DD7E-3C26-DFE8-7FFC45A37C2C}"/>
              </a:ext>
            </a:extLst>
          </p:cNvPr>
          <p:cNvSpPr/>
          <p:nvPr/>
        </p:nvSpPr>
        <p:spPr>
          <a:xfrm>
            <a:off x="5931054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E56B0C6-9021-275B-D751-8BC7560DC0CB}"/>
              </a:ext>
            </a:extLst>
          </p:cNvPr>
          <p:cNvSpPr/>
          <p:nvPr/>
        </p:nvSpPr>
        <p:spPr>
          <a:xfrm>
            <a:off x="6440705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D666B77-AEF1-140A-B6AA-A330AF83D9B2}"/>
              </a:ext>
            </a:extLst>
          </p:cNvPr>
          <p:cNvSpPr/>
          <p:nvPr/>
        </p:nvSpPr>
        <p:spPr>
          <a:xfrm>
            <a:off x="6950356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F77D366A-7088-423A-2427-E898926A527B}"/>
              </a:ext>
            </a:extLst>
          </p:cNvPr>
          <p:cNvSpPr/>
          <p:nvPr/>
        </p:nvSpPr>
        <p:spPr>
          <a:xfrm>
            <a:off x="7460007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3D549D-9577-AD74-8D95-8BDF618347C4}"/>
              </a:ext>
            </a:extLst>
          </p:cNvPr>
          <p:cNvSpPr/>
          <p:nvPr/>
        </p:nvSpPr>
        <p:spPr>
          <a:xfrm>
            <a:off x="7969658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B89BDA0-A53F-D697-C1BA-6A7EB3D110E5}"/>
              </a:ext>
            </a:extLst>
          </p:cNvPr>
          <p:cNvSpPr/>
          <p:nvPr/>
        </p:nvSpPr>
        <p:spPr>
          <a:xfrm>
            <a:off x="8479309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4331D1A-E7E1-2739-E3A5-C580EB01FD39}"/>
              </a:ext>
            </a:extLst>
          </p:cNvPr>
          <p:cNvSpPr/>
          <p:nvPr/>
        </p:nvSpPr>
        <p:spPr>
          <a:xfrm>
            <a:off x="8988960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FC601A6-11B7-A995-BB62-8E3DD379D1F3}"/>
              </a:ext>
            </a:extLst>
          </p:cNvPr>
          <p:cNvSpPr/>
          <p:nvPr/>
        </p:nvSpPr>
        <p:spPr>
          <a:xfrm>
            <a:off x="9498611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7E5C93E3-58AD-A4A2-61FB-DF0BF5F70A53}"/>
              </a:ext>
            </a:extLst>
          </p:cNvPr>
          <p:cNvSpPr/>
          <p:nvPr/>
        </p:nvSpPr>
        <p:spPr>
          <a:xfrm>
            <a:off x="10008262" y="5263037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89EE6F8-1D86-0D83-3776-656D8F589131}"/>
              </a:ext>
            </a:extLst>
          </p:cNvPr>
          <p:cNvSpPr/>
          <p:nvPr/>
        </p:nvSpPr>
        <p:spPr>
          <a:xfrm>
            <a:off x="10517913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6EDDE72-04A6-CECE-D067-84424A4A9DAE}"/>
              </a:ext>
            </a:extLst>
          </p:cNvPr>
          <p:cNvSpPr/>
          <p:nvPr/>
        </p:nvSpPr>
        <p:spPr>
          <a:xfrm>
            <a:off x="11027564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D2C25102-6797-258F-7924-8848CE0F7515}"/>
              </a:ext>
            </a:extLst>
          </p:cNvPr>
          <p:cNvSpPr/>
          <p:nvPr/>
        </p:nvSpPr>
        <p:spPr>
          <a:xfrm>
            <a:off x="11537215" y="5263037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6257D6E0-CEA1-E2BB-C3FC-E4B5FB1B7DAC}"/>
              </a:ext>
            </a:extLst>
          </p:cNvPr>
          <p:cNvSpPr txBox="1"/>
          <p:nvPr/>
        </p:nvSpPr>
        <p:spPr>
          <a:xfrm>
            <a:off x="1264165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FFBA3CF-43E5-3D32-8C92-70FA3FDC87CF}"/>
              </a:ext>
            </a:extLst>
          </p:cNvPr>
          <p:cNvSpPr txBox="1"/>
          <p:nvPr/>
        </p:nvSpPr>
        <p:spPr>
          <a:xfrm>
            <a:off x="1774008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613F9C2-1AAF-C242-3A7D-83FC92A1007A}"/>
              </a:ext>
            </a:extLst>
          </p:cNvPr>
          <p:cNvSpPr txBox="1"/>
          <p:nvPr/>
        </p:nvSpPr>
        <p:spPr>
          <a:xfrm>
            <a:off x="2283851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4745C94E-1142-5F2C-D31D-3A319A42F13A}"/>
              </a:ext>
            </a:extLst>
          </p:cNvPr>
          <p:cNvSpPr txBox="1"/>
          <p:nvPr/>
        </p:nvSpPr>
        <p:spPr>
          <a:xfrm>
            <a:off x="2793694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0862294-9DE1-6194-FDA3-87ABC617A60E}"/>
              </a:ext>
            </a:extLst>
          </p:cNvPr>
          <p:cNvSpPr txBox="1"/>
          <p:nvPr/>
        </p:nvSpPr>
        <p:spPr>
          <a:xfrm>
            <a:off x="3303537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C5C275A9-2F51-6145-90D8-F823C00612D3}"/>
              </a:ext>
            </a:extLst>
          </p:cNvPr>
          <p:cNvSpPr txBox="1"/>
          <p:nvPr/>
        </p:nvSpPr>
        <p:spPr>
          <a:xfrm>
            <a:off x="3813380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C2D1A72-287D-9F7F-F0A5-9CB220A4AE30}"/>
              </a:ext>
            </a:extLst>
          </p:cNvPr>
          <p:cNvSpPr txBox="1"/>
          <p:nvPr/>
        </p:nvSpPr>
        <p:spPr>
          <a:xfrm>
            <a:off x="4323223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F13538DF-92A8-2D2C-623E-E0553A92F854}"/>
              </a:ext>
            </a:extLst>
          </p:cNvPr>
          <p:cNvSpPr txBox="1"/>
          <p:nvPr/>
        </p:nvSpPr>
        <p:spPr>
          <a:xfrm>
            <a:off x="4833066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3EEA0252-FBCF-7EA5-B06B-533D050B1C18}"/>
              </a:ext>
            </a:extLst>
          </p:cNvPr>
          <p:cNvSpPr txBox="1"/>
          <p:nvPr/>
        </p:nvSpPr>
        <p:spPr>
          <a:xfrm>
            <a:off x="5342909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320E7DF8-D9CC-ED0F-F5B9-C93FDFCEA59A}"/>
              </a:ext>
            </a:extLst>
          </p:cNvPr>
          <p:cNvSpPr txBox="1"/>
          <p:nvPr/>
        </p:nvSpPr>
        <p:spPr>
          <a:xfrm>
            <a:off x="5852752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F6128843-48CE-5F3C-DD72-515993BB3F8A}"/>
              </a:ext>
            </a:extLst>
          </p:cNvPr>
          <p:cNvSpPr txBox="1"/>
          <p:nvPr/>
        </p:nvSpPr>
        <p:spPr>
          <a:xfrm>
            <a:off x="6362595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A60B4F60-CE24-2553-3719-073BB0FF12C6}"/>
              </a:ext>
            </a:extLst>
          </p:cNvPr>
          <p:cNvSpPr txBox="1"/>
          <p:nvPr/>
        </p:nvSpPr>
        <p:spPr>
          <a:xfrm>
            <a:off x="6872438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2E7713A-1B1A-D052-03E8-E784530F115A}"/>
              </a:ext>
            </a:extLst>
          </p:cNvPr>
          <p:cNvSpPr txBox="1"/>
          <p:nvPr/>
        </p:nvSpPr>
        <p:spPr>
          <a:xfrm>
            <a:off x="7382281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C1925F6A-5E49-B105-7BFE-6770995210E3}"/>
              </a:ext>
            </a:extLst>
          </p:cNvPr>
          <p:cNvSpPr txBox="1"/>
          <p:nvPr/>
        </p:nvSpPr>
        <p:spPr>
          <a:xfrm>
            <a:off x="7892124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745E739-1523-E6A6-E925-3CA469D2C369}"/>
              </a:ext>
            </a:extLst>
          </p:cNvPr>
          <p:cNvSpPr txBox="1"/>
          <p:nvPr/>
        </p:nvSpPr>
        <p:spPr>
          <a:xfrm>
            <a:off x="8401967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A7A51ABC-AEC2-8144-3A68-7FA83C213A42}"/>
              </a:ext>
            </a:extLst>
          </p:cNvPr>
          <p:cNvSpPr txBox="1"/>
          <p:nvPr/>
        </p:nvSpPr>
        <p:spPr>
          <a:xfrm>
            <a:off x="8911810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FB27A0CB-4CEF-9712-0CEE-9954C73BE680}"/>
              </a:ext>
            </a:extLst>
          </p:cNvPr>
          <p:cNvSpPr txBox="1"/>
          <p:nvPr/>
        </p:nvSpPr>
        <p:spPr>
          <a:xfrm>
            <a:off x="9421653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56114C4-2C1D-A8D9-4188-7358367776E3}"/>
              </a:ext>
            </a:extLst>
          </p:cNvPr>
          <p:cNvSpPr txBox="1"/>
          <p:nvPr/>
        </p:nvSpPr>
        <p:spPr>
          <a:xfrm>
            <a:off x="10441339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F7B2C8EA-E0CC-F3AE-6FDA-AAC3252F881B}"/>
              </a:ext>
            </a:extLst>
          </p:cNvPr>
          <p:cNvSpPr txBox="1"/>
          <p:nvPr/>
        </p:nvSpPr>
        <p:spPr>
          <a:xfrm>
            <a:off x="10951182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DD49F25-F304-DB39-43B8-DCC64FB5C1BC}"/>
              </a:ext>
            </a:extLst>
          </p:cNvPr>
          <p:cNvSpPr txBox="1"/>
          <p:nvPr/>
        </p:nvSpPr>
        <p:spPr>
          <a:xfrm>
            <a:off x="11461025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E5EFE0F1-6CC8-04B8-C629-F7FBD667D33E}"/>
              </a:ext>
            </a:extLst>
          </p:cNvPr>
          <p:cNvSpPr txBox="1"/>
          <p:nvPr/>
        </p:nvSpPr>
        <p:spPr>
          <a:xfrm>
            <a:off x="9931496" y="6364532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8E03A855-AEE5-EB6A-67D9-E1EEFB8542A4}"/>
              </a:ext>
            </a:extLst>
          </p:cNvPr>
          <p:cNvSpPr/>
          <p:nvPr/>
        </p:nvSpPr>
        <p:spPr>
          <a:xfrm>
            <a:off x="1344195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7309CBC0-8FA9-714B-29A0-285945768759}"/>
              </a:ext>
            </a:extLst>
          </p:cNvPr>
          <p:cNvSpPr/>
          <p:nvPr/>
        </p:nvSpPr>
        <p:spPr>
          <a:xfrm>
            <a:off x="1853846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15F0976E-473B-F418-E450-1A2C9CE4E5D6}"/>
              </a:ext>
            </a:extLst>
          </p:cNvPr>
          <p:cNvSpPr/>
          <p:nvPr/>
        </p:nvSpPr>
        <p:spPr>
          <a:xfrm>
            <a:off x="2363497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1825750-6370-0F9D-AD24-6B57C2234E01}"/>
              </a:ext>
            </a:extLst>
          </p:cNvPr>
          <p:cNvSpPr/>
          <p:nvPr/>
        </p:nvSpPr>
        <p:spPr>
          <a:xfrm>
            <a:off x="2873148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221DF63-9321-3815-890B-1F6651DFDF5C}"/>
              </a:ext>
            </a:extLst>
          </p:cNvPr>
          <p:cNvSpPr/>
          <p:nvPr/>
        </p:nvSpPr>
        <p:spPr>
          <a:xfrm>
            <a:off x="3382799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F8307F1-3D4F-BFA7-7299-12CFD70E8117}"/>
              </a:ext>
            </a:extLst>
          </p:cNvPr>
          <p:cNvSpPr/>
          <p:nvPr/>
        </p:nvSpPr>
        <p:spPr>
          <a:xfrm>
            <a:off x="3892450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B892E97F-4E79-0E2F-CD3B-5CB8B229FB36}"/>
              </a:ext>
            </a:extLst>
          </p:cNvPr>
          <p:cNvSpPr/>
          <p:nvPr/>
        </p:nvSpPr>
        <p:spPr>
          <a:xfrm>
            <a:off x="4402101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C4E53E9A-9504-43E7-4718-ED4FA5637415}"/>
              </a:ext>
            </a:extLst>
          </p:cNvPr>
          <p:cNvSpPr/>
          <p:nvPr/>
        </p:nvSpPr>
        <p:spPr>
          <a:xfrm>
            <a:off x="4911752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69D1F92-990E-C41A-8896-27130D681528}"/>
              </a:ext>
            </a:extLst>
          </p:cNvPr>
          <p:cNvSpPr/>
          <p:nvPr/>
        </p:nvSpPr>
        <p:spPr>
          <a:xfrm>
            <a:off x="5421403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A250A20-634B-5D30-019A-6D113D3EBA19}"/>
              </a:ext>
            </a:extLst>
          </p:cNvPr>
          <p:cNvSpPr/>
          <p:nvPr/>
        </p:nvSpPr>
        <p:spPr>
          <a:xfrm>
            <a:off x="5931054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F4D5F6C-C4E5-BDDE-F07E-E7F2E637AF5C}"/>
              </a:ext>
            </a:extLst>
          </p:cNvPr>
          <p:cNvSpPr/>
          <p:nvPr/>
        </p:nvSpPr>
        <p:spPr>
          <a:xfrm>
            <a:off x="6440705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0237556-6DBD-954E-B169-6F22B29D7359}"/>
              </a:ext>
            </a:extLst>
          </p:cNvPr>
          <p:cNvSpPr/>
          <p:nvPr/>
        </p:nvSpPr>
        <p:spPr>
          <a:xfrm>
            <a:off x="6950356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9CAC9BE6-1D39-E2F4-DD8C-A39F34256EE8}"/>
              </a:ext>
            </a:extLst>
          </p:cNvPr>
          <p:cNvSpPr/>
          <p:nvPr/>
        </p:nvSpPr>
        <p:spPr>
          <a:xfrm>
            <a:off x="7460007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98FA2F67-64E7-7960-881A-9FF430B56DDE}"/>
              </a:ext>
            </a:extLst>
          </p:cNvPr>
          <p:cNvSpPr/>
          <p:nvPr/>
        </p:nvSpPr>
        <p:spPr>
          <a:xfrm>
            <a:off x="7969658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089A23F9-EC88-6B8C-3376-3452FDC7ABCF}"/>
              </a:ext>
            </a:extLst>
          </p:cNvPr>
          <p:cNvSpPr/>
          <p:nvPr/>
        </p:nvSpPr>
        <p:spPr>
          <a:xfrm>
            <a:off x="8479309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55D2D1B-53C5-8662-A6FA-C4E26D012DC9}"/>
              </a:ext>
            </a:extLst>
          </p:cNvPr>
          <p:cNvSpPr/>
          <p:nvPr/>
        </p:nvSpPr>
        <p:spPr>
          <a:xfrm>
            <a:off x="8988960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E7AA27A-1E5C-4003-E618-A6FC31D6095B}"/>
              </a:ext>
            </a:extLst>
          </p:cNvPr>
          <p:cNvSpPr/>
          <p:nvPr/>
        </p:nvSpPr>
        <p:spPr>
          <a:xfrm>
            <a:off x="9498611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49FC008-6CD0-862A-C0AF-0AAEB82EF671}"/>
              </a:ext>
            </a:extLst>
          </p:cNvPr>
          <p:cNvSpPr/>
          <p:nvPr/>
        </p:nvSpPr>
        <p:spPr>
          <a:xfrm>
            <a:off x="10008262" y="2065225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838CAB5-1836-9F20-9A13-45225CB34687}"/>
              </a:ext>
            </a:extLst>
          </p:cNvPr>
          <p:cNvSpPr/>
          <p:nvPr/>
        </p:nvSpPr>
        <p:spPr>
          <a:xfrm>
            <a:off x="10517913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36E9E55-8C4E-A6E3-F31F-4D3A3F17723D}"/>
              </a:ext>
            </a:extLst>
          </p:cNvPr>
          <p:cNvSpPr/>
          <p:nvPr/>
        </p:nvSpPr>
        <p:spPr>
          <a:xfrm>
            <a:off x="11027564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AA54082-B719-E944-3749-A11A80FA508B}"/>
              </a:ext>
            </a:extLst>
          </p:cNvPr>
          <p:cNvSpPr/>
          <p:nvPr/>
        </p:nvSpPr>
        <p:spPr>
          <a:xfrm>
            <a:off x="11537215" y="2065225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9F07DA3E-39DC-D8F8-3EEE-F4D28EA8DB7F}"/>
              </a:ext>
            </a:extLst>
          </p:cNvPr>
          <p:cNvSpPr txBox="1"/>
          <p:nvPr/>
        </p:nvSpPr>
        <p:spPr>
          <a:xfrm>
            <a:off x="1264165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BCF88FF6-1AFE-62E2-FACF-C9E437AC767E}"/>
              </a:ext>
            </a:extLst>
          </p:cNvPr>
          <p:cNvSpPr txBox="1"/>
          <p:nvPr/>
        </p:nvSpPr>
        <p:spPr>
          <a:xfrm>
            <a:off x="1774008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691D8C1A-1F4D-89F3-5295-4EA64261741D}"/>
              </a:ext>
            </a:extLst>
          </p:cNvPr>
          <p:cNvSpPr txBox="1"/>
          <p:nvPr/>
        </p:nvSpPr>
        <p:spPr>
          <a:xfrm>
            <a:off x="2283851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F8D9CB2A-E622-4CEF-26CD-6F1E10950EB9}"/>
              </a:ext>
            </a:extLst>
          </p:cNvPr>
          <p:cNvSpPr txBox="1"/>
          <p:nvPr/>
        </p:nvSpPr>
        <p:spPr>
          <a:xfrm>
            <a:off x="2793694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BE3C194F-A924-CBBD-E9C4-A1FAB847DCC7}"/>
              </a:ext>
            </a:extLst>
          </p:cNvPr>
          <p:cNvSpPr txBox="1"/>
          <p:nvPr/>
        </p:nvSpPr>
        <p:spPr>
          <a:xfrm>
            <a:off x="3303537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3D86A5E-0C33-374B-5E4E-6CD8D083495A}"/>
              </a:ext>
            </a:extLst>
          </p:cNvPr>
          <p:cNvSpPr txBox="1"/>
          <p:nvPr/>
        </p:nvSpPr>
        <p:spPr>
          <a:xfrm>
            <a:off x="3813380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3E04427-6BE0-C4BA-1AD6-5873F317C397}"/>
              </a:ext>
            </a:extLst>
          </p:cNvPr>
          <p:cNvSpPr txBox="1"/>
          <p:nvPr/>
        </p:nvSpPr>
        <p:spPr>
          <a:xfrm>
            <a:off x="4323223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1EA9F878-888A-6C9E-782D-6CB8DFBBE1BA}"/>
              </a:ext>
            </a:extLst>
          </p:cNvPr>
          <p:cNvSpPr txBox="1"/>
          <p:nvPr/>
        </p:nvSpPr>
        <p:spPr>
          <a:xfrm>
            <a:off x="4833066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42383AB7-264F-B38B-C128-F27B3E0F8C4B}"/>
              </a:ext>
            </a:extLst>
          </p:cNvPr>
          <p:cNvSpPr txBox="1"/>
          <p:nvPr/>
        </p:nvSpPr>
        <p:spPr>
          <a:xfrm>
            <a:off x="5342909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9B55515-9AFA-F660-D797-7246EA1DB831}"/>
              </a:ext>
            </a:extLst>
          </p:cNvPr>
          <p:cNvSpPr txBox="1"/>
          <p:nvPr/>
        </p:nvSpPr>
        <p:spPr>
          <a:xfrm>
            <a:off x="5852752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FEC8793-E6A4-624D-D028-49FA53B1EE50}"/>
              </a:ext>
            </a:extLst>
          </p:cNvPr>
          <p:cNvSpPr txBox="1"/>
          <p:nvPr/>
        </p:nvSpPr>
        <p:spPr>
          <a:xfrm>
            <a:off x="6362595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6009D1E9-514A-7996-A5BB-97BEA02574A7}"/>
              </a:ext>
            </a:extLst>
          </p:cNvPr>
          <p:cNvSpPr txBox="1"/>
          <p:nvPr/>
        </p:nvSpPr>
        <p:spPr>
          <a:xfrm>
            <a:off x="6872438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C87E960E-BDFD-BF90-CCF4-61ED9EBDDF4B}"/>
              </a:ext>
            </a:extLst>
          </p:cNvPr>
          <p:cNvSpPr txBox="1"/>
          <p:nvPr/>
        </p:nvSpPr>
        <p:spPr>
          <a:xfrm>
            <a:off x="7382281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7C49F23-A521-3142-4F82-01AE0C745A34}"/>
              </a:ext>
            </a:extLst>
          </p:cNvPr>
          <p:cNvSpPr txBox="1"/>
          <p:nvPr/>
        </p:nvSpPr>
        <p:spPr>
          <a:xfrm>
            <a:off x="7892124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C3C9D34-61D0-4CA8-65B1-D5CA4F703772}"/>
              </a:ext>
            </a:extLst>
          </p:cNvPr>
          <p:cNvSpPr txBox="1"/>
          <p:nvPr/>
        </p:nvSpPr>
        <p:spPr>
          <a:xfrm>
            <a:off x="8401967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166AD45-B266-B166-84E0-658F080237D5}"/>
              </a:ext>
            </a:extLst>
          </p:cNvPr>
          <p:cNvSpPr txBox="1"/>
          <p:nvPr/>
        </p:nvSpPr>
        <p:spPr>
          <a:xfrm>
            <a:off x="8911810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FAE88A1A-D025-4F61-35C0-C20F6127AC1D}"/>
              </a:ext>
            </a:extLst>
          </p:cNvPr>
          <p:cNvSpPr txBox="1"/>
          <p:nvPr/>
        </p:nvSpPr>
        <p:spPr>
          <a:xfrm>
            <a:off x="9421653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3C5573FF-18E1-A1C8-9860-F3C84F0E4516}"/>
              </a:ext>
            </a:extLst>
          </p:cNvPr>
          <p:cNvSpPr txBox="1"/>
          <p:nvPr/>
        </p:nvSpPr>
        <p:spPr>
          <a:xfrm>
            <a:off x="10441339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772D8EFF-B955-B1EE-5D02-2FEC90F2DDF8}"/>
              </a:ext>
            </a:extLst>
          </p:cNvPr>
          <p:cNvSpPr txBox="1"/>
          <p:nvPr/>
        </p:nvSpPr>
        <p:spPr>
          <a:xfrm>
            <a:off x="10951182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064C949-A41C-A2A5-F30C-9068AA0E0359}"/>
              </a:ext>
            </a:extLst>
          </p:cNvPr>
          <p:cNvSpPr txBox="1"/>
          <p:nvPr/>
        </p:nvSpPr>
        <p:spPr>
          <a:xfrm>
            <a:off x="11461025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8B1D8B4-F694-6069-B2D4-F69716AE07FF}"/>
              </a:ext>
            </a:extLst>
          </p:cNvPr>
          <p:cNvSpPr txBox="1"/>
          <p:nvPr/>
        </p:nvSpPr>
        <p:spPr>
          <a:xfrm>
            <a:off x="9931496" y="3166720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D59B6485-DA70-853E-CBD5-A70DBCC1B661}"/>
              </a:ext>
            </a:extLst>
          </p:cNvPr>
          <p:cNvSpPr/>
          <p:nvPr/>
        </p:nvSpPr>
        <p:spPr>
          <a:xfrm>
            <a:off x="1344195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0D514EC-8748-F3C2-DE4D-6D5E7DEE6E29}"/>
              </a:ext>
            </a:extLst>
          </p:cNvPr>
          <p:cNvSpPr/>
          <p:nvPr/>
        </p:nvSpPr>
        <p:spPr>
          <a:xfrm>
            <a:off x="1853846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C850C43D-822D-F6AA-A934-7EF8C50CFD58}"/>
              </a:ext>
            </a:extLst>
          </p:cNvPr>
          <p:cNvSpPr/>
          <p:nvPr/>
        </p:nvSpPr>
        <p:spPr>
          <a:xfrm>
            <a:off x="2363497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F9039BF-2A81-3FB5-C832-382C9E6BB2C5}"/>
              </a:ext>
            </a:extLst>
          </p:cNvPr>
          <p:cNvSpPr/>
          <p:nvPr/>
        </p:nvSpPr>
        <p:spPr>
          <a:xfrm>
            <a:off x="2873148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1287AD6-8638-851C-93FC-B25F1D16DD0E}"/>
              </a:ext>
            </a:extLst>
          </p:cNvPr>
          <p:cNvSpPr/>
          <p:nvPr/>
        </p:nvSpPr>
        <p:spPr>
          <a:xfrm>
            <a:off x="3382799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C538176F-8C7A-B9A8-BCD1-482F57287FCA}"/>
              </a:ext>
            </a:extLst>
          </p:cNvPr>
          <p:cNvSpPr/>
          <p:nvPr/>
        </p:nvSpPr>
        <p:spPr>
          <a:xfrm>
            <a:off x="3892450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F94C357C-A09C-59B6-7465-914035D9348A}"/>
              </a:ext>
            </a:extLst>
          </p:cNvPr>
          <p:cNvSpPr/>
          <p:nvPr/>
        </p:nvSpPr>
        <p:spPr>
          <a:xfrm>
            <a:off x="4402101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15EA257E-EEFD-0691-408D-FD04096AE8B0}"/>
              </a:ext>
            </a:extLst>
          </p:cNvPr>
          <p:cNvSpPr/>
          <p:nvPr/>
        </p:nvSpPr>
        <p:spPr>
          <a:xfrm>
            <a:off x="4911752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EFC169F-6B0A-0107-EF8D-A75BAFE336A7}"/>
              </a:ext>
            </a:extLst>
          </p:cNvPr>
          <p:cNvSpPr/>
          <p:nvPr/>
        </p:nvSpPr>
        <p:spPr>
          <a:xfrm>
            <a:off x="5421403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BD5D4E9-9083-77B7-DFD7-820D8ADA35A0}"/>
              </a:ext>
            </a:extLst>
          </p:cNvPr>
          <p:cNvSpPr/>
          <p:nvPr/>
        </p:nvSpPr>
        <p:spPr>
          <a:xfrm>
            <a:off x="5931054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20493556-55CB-3776-F119-530BC26ADE0A}"/>
              </a:ext>
            </a:extLst>
          </p:cNvPr>
          <p:cNvSpPr/>
          <p:nvPr/>
        </p:nvSpPr>
        <p:spPr>
          <a:xfrm>
            <a:off x="6440705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1746700-5097-6744-6096-CF7FD14EE218}"/>
              </a:ext>
            </a:extLst>
          </p:cNvPr>
          <p:cNvSpPr/>
          <p:nvPr/>
        </p:nvSpPr>
        <p:spPr>
          <a:xfrm>
            <a:off x="6950356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47D46A6-5C0A-295F-5558-ECAE7A1FCF33}"/>
              </a:ext>
            </a:extLst>
          </p:cNvPr>
          <p:cNvSpPr/>
          <p:nvPr/>
        </p:nvSpPr>
        <p:spPr>
          <a:xfrm>
            <a:off x="7460007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8B66F35C-DDC2-64E5-0627-CB2161845B04}"/>
              </a:ext>
            </a:extLst>
          </p:cNvPr>
          <p:cNvSpPr/>
          <p:nvPr/>
        </p:nvSpPr>
        <p:spPr>
          <a:xfrm>
            <a:off x="7969658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DA24097E-2D25-2DE7-7AD0-A8FE9CFADCD1}"/>
              </a:ext>
            </a:extLst>
          </p:cNvPr>
          <p:cNvSpPr/>
          <p:nvPr/>
        </p:nvSpPr>
        <p:spPr>
          <a:xfrm>
            <a:off x="8479309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3A06960-01F9-F877-2F47-6EF89FB4B0F3}"/>
              </a:ext>
            </a:extLst>
          </p:cNvPr>
          <p:cNvSpPr/>
          <p:nvPr/>
        </p:nvSpPr>
        <p:spPr>
          <a:xfrm>
            <a:off x="8988960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E7AD7595-8D54-1EC4-8800-C80454713427}"/>
              </a:ext>
            </a:extLst>
          </p:cNvPr>
          <p:cNvSpPr/>
          <p:nvPr/>
        </p:nvSpPr>
        <p:spPr>
          <a:xfrm>
            <a:off x="9498611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D7F59175-864C-772B-E6F9-53149224B9B6}"/>
              </a:ext>
            </a:extLst>
          </p:cNvPr>
          <p:cNvSpPr/>
          <p:nvPr/>
        </p:nvSpPr>
        <p:spPr>
          <a:xfrm>
            <a:off x="10008262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BA0F093-F9AE-45B8-C408-FFC36BD37E50}"/>
              </a:ext>
            </a:extLst>
          </p:cNvPr>
          <p:cNvSpPr/>
          <p:nvPr/>
        </p:nvSpPr>
        <p:spPr>
          <a:xfrm>
            <a:off x="10517913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990519BE-CD54-3CAF-F633-EF4365838CD0}"/>
              </a:ext>
            </a:extLst>
          </p:cNvPr>
          <p:cNvSpPr/>
          <p:nvPr/>
        </p:nvSpPr>
        <p:spPr>
          <a:xfrm>
            <a:off x="11027564" y="3664131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4F58AFEF-8ACB-EDDA-EFD4-703DB88874E8}"/>
              </a:ext>
            </a:extLst>
          </p:cNvPr>
          <p:cNvSpPr/>
          <p:nvPr/>
        </p:nvSpPr>
        <p:spPr>
          <a:xfrm>
            <a:off x="11537215" y="3664131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B529C744-FAE6-2583-CB21-6E4E35403BEA}"/>
              </a:ext>
            </a:extLst>
          </p:cNvPr>
          <p:cNvSpPr txBox="1"/>
          <p:nvPr/>
        </p:nvSpPr>
        <p:spPr>
          <a:xfrm>
            <a:off x="1264165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ED6D14A6-931E-7600-14A9-CCD796C4FC47}"/>
              </a:ext>
            </a:extLst>
          </p:cNvPr>
          <p:cNvSpPr txBox="1"/>
          <p:nvPr/>
        </p:nvSpPr>
        <p:spPr>
          <a:xfrm>
            <a:off x="1774008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B7CAFBA7-A9E1-ADE9-FF3E-C0DC74C02A6E}"/>
              </a:ext>
            </a:extLst>
          </p:cNvPr>
          <p:cNvSpPr txBox="1"/>
          <p:nvPr/>
        </p:nvSpPr>
        <p:spPr>
          <a:xfrm>
            <a:off x="2283851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29FCB7F4-7092-06B1-5559-25628CCD2270}"/>
              </a:ext>
            </a:extLst>
          </p:cNvPr>
          <p:cNvSpPr txBox="1"/>
          <p:nvPr/>
        </p:nvSpPr>
        <p:spPr>
          <a:xfrm>
            <a:off x="2793694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5D30A3B4-81A5-BC5B-613D-3B2E91237FA4}"/>
              </a:ext>
            </a:extLst>
          </p:cNvPr>
          <p:cNvSpPr txBox="1"/>
          <p:nvPr/>
        </p:nvSpPr>
        <p:spPr>
          <a:xfrm>
            <a:off x="3303537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0427BA20-03DC-9CBF-EF96-EE4659611133}"/>
              </a:ext>
            </a:extLst>
          </p:cNvPr>
          <p:cNvSpPr txBox="1"/>
          <p:nvPr/>
        </p:nvSpPr>
        <p:spPr>
          <a:xfrm>
            <a:off x="3813380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0FD12D76-01BE-09E6-207E-59059864883B}"/>
              </a:ext>
            </a:extLst>
          </p:cNvPr>
          <p:cNvSpPr txBox="1"/>
          <p:nvPr/>
        </p:nvSpPr>
        <p:spPr>
          <a:xfrm>
            <a:off x="4323223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DAA6E2FE-E419-3665-AB77-DBCD7F3413D0}"/>
              </a:ext>
            </a:extLst>
          </p:cNvPr>
          <p:cNvSpPr txBox="1"/>
          <p:nvPr/>
        </p:nvSpPr>
        <p:spPr>
          <a:xfrm>
            <a:off x="4833066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1229E51A-D047-2C98-EF26-5653D7E70BF8}"/>
              </a:ext>
            </a:extLst>
          </p:cNvPr>
          <p:cNvSpPr txBox="1"/>
          <p:nvPr/>
        </p:nvSpPr>
        <p:spPr>
          <a:xfrm>
            <a:off x="5342909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89FC7C0C-718A-FAD7-DA91-D934F07446B4}"/>
              </a:ext>
            </a:extLst>
          </p:cNvPr>
          <p:cNvSpPr txBox="1"/>
          <p:nvPr/>
        </p:nvSpPr>
        <p:spPr>
          <a:xfrm>
            <a:off x="5852752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53D88F9-178D-E97E-E9E4-103B3099D148}"/>
              </a:ext>
            </a:extLst>
          </p:cNvPr>
          <p:cNvSpPr txBox="1"/>
          <p:nvPr/>
        </p:nvSpPr>
        <p:spPr>
          <a:xfrm>
            <a:off x="6362595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8FEA20BF-4B21-10A0-3CF3-6FE349249F90}"/>
              </a:ext>
            </a:extLst>
          </p:cNvPr>
          <p:cNvSpPr txBox="1"/>
          <p:nvPr/>
        </p:nvSpPr>
        <p:spPr>
          <a:xfrm>
            <a:off x="6872438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0D788032-5320-9D15-BB5A-9EC96C0CF782}"/>
              </a:ext>
            </a:extLst>
          </p:cNvPr>
          <p:cNvSpPr txBox="1"/>
          <p:nvPr/>
        </p:nvSpPr>
        <p:spPr>
          <a:xfrm>
            <a:off x="7382281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D29700F8-DB09-4687-9979-D47333F29ECA}"/>
              </a:ext>
            </a:extLst>
          </p:cNvPr>
          <p:cNvSpPr txBox="1"/>
          <p:nvPr/>
        </p:nvSpPr>
        <p:spPr>
          <a:xfrm>
            <a:off x="7892124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198333BE-80F3-DC5C-7303-D6567833FD45}"/>
              </a:ext>
            </a:extLst>
          </p:cNvPr>
          <p:cNvSpPr txBox="1"/>
          <p:nvPr/>
        </p:nvSpPr>
        <p:spPr>
          <a:xfrm>
            <a:off x="8401967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03EF0897-289E-AFDB-61C5-2E1F0AB5FC05}"/>
              </a:ext>
            </a:extLst>
          </p:cNvPr>
          <p:cNvSpPr txBox="1"/>
          <p:nvPr/>
        </p:nvSpPr>
        <p:spPr>
          <a:xfrm>
            <a:off x="8911810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55F5F426-2613-388D-04B6-EA890D32A354}"/>
              </a:ext>
            </a:extLst>
          </p:cNvPr>
          <p:cNvSpPr txBox="1"/>
          <p:nvPr/>
        </p:nvSpPr>
        <p:spPr>
          <a:xfrm>
            <a:off x="9421653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A9A6EFF-0012-6E50-EEE1-649B4797D212}"/>
              </a:ext>
            </a:extLst>
          </p:cNvPr>
          <p:cNvSpPr txBox="1"/>
          <p:nvPr/>
        </p:nvSpPr>
        <p:spPr>
          <a:xfrm>
            <a:off x="10441339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24AB0F01-2007-A867-8368-807E5D36763E}"/>
              </a:ext>
            </a:extLst>
          </p:cNvPr>
          <p:cNvSpPr txBox="1"/>
          <p:nvPr/>
        </p:nvSpPr>
        <p:spPr>
          <a:xfrm>
            <a:off x="10951182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98905B47-0426-D5CA-C07D-CAD87BC0770A}"/>
              </a:ext>
            </a:extLst>
          </p:cNvPr>
          <p:cNvSpPr txBox="1"/>
          <p:nvPr/>
        </p:nvSpPr>
        <p:spPr>
          <a:xfrm>
            <a:off x="11461025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D4FF287-93DF-15A0-5302-631D3E1658BC}"/>
              </a:ext>
            </a:extLst>
          </p:cNvPr>
          <p:cNvSpPr txBox="1"/>
          <p:nvPr/>
        </p:nvSpPr>
        <p:spPr>
          <a:xfrm>
            <a:off x="9931496" y="4765626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18C82625-22B6-1A0A-06ED-BDBDFF7596FE}"/>
              </a:ext>
            </a:extLst>
          </p:cNvPr>
          <p:cNvSpPr txBox="1"/>
          <p:nvPr/>
        </p:nvSpPr>
        <p:spPr>
          <a:xfrm>
            <a:off x="22383" y="87426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Lettuce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18C8340E-3A73-9122-5414-BC1BE7C17B98}"/>
              </a:ext>
            </a:extLst>
          </p:cNvPr>
          <p:cNvSpPr txBox="1"/>
          <p:nvPr/>
        </p:nvSpPr>
        <p:spPr>
          <a:xfrm>
            <a:off x="22383" y="2357892"/>
            <a:ext cx="13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Capsicum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FB43B87-282A-EA42-CEE4-60CA6045F8D1}"/>
              </a:ext>
            </a:extLst>
          </p:cNvPr>
          <p:cNvSpPr txBox="1"/>
          <p:nvPr/>
        </p:nvSpPr>
        <p:spPr>
          <a:xfrm>
            <a:off x="22383" y="3953937"/>
            <a:ext cx="1277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Tomatoes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493B903A-FBE1-53DA-AB3F-8B68A304D699}"/>
              </a:ext>
            </a:extLst>
          </p:cNvPr>
          <p:cNvSpPr txBox="1"/>
          <p:nvPr/>
        </p:nvSpPr>
        <p:spPr>
          <a:xfrm>
            <a:off x="22383" y="5560538"/>
            <a:ext cx="1382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Strawberry</a:t>
            </a:r>
          </a:p>
        </p:txBody>
      </p:sp>
    </p:spTree>
    <p:extLst>
      <p:ext uri="{BB962C8B-B14F-4D97-AF65-F5344CB8AC3E}">
        <p14:creationId xmlns:p14="http://schemas.microsoft.com/office/powerpoint/2010/main" val="263704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F993ED0-FF8B-DCEF-1658-8FF61BD788A2}"/>
              </a:ext>
            </a:extLst>
          </p:cNvPr>
          <p:cNvSpPr/>
          <p:nvPr/>
        </p:nvSpPr>
        <p:spPr>
          <a:xfrm>
            <a:off x="1344195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24969-24C7-7CCF-AAF2-551C2025F826}"/>
              </a:ext>
            </a:extLst>
          </p:cNvPr>
          <p:cNvSpPr/>
          <p:nvPr/>
        </p:nvSpPr>
        <p:spPr>
          <a:xfrm>
            <a:off x="1853846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AD9EB-7B7B-E23E-DB80-D6A188499444}"/>
              </a:ext>
            </a:extLst>
          </p:cNvPr>
          <p:cNvSpPr/>
          <p:nvPr/>
        </p:nvSpPr>
        <p:spPr>
          <a:xfrm>
            <a:off x="2363497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6D2D7-E077-F189-A342-FC860B085D71}"/>
              </a:ext>
            </a:extLst>
          </p:cNvPr>
          <p:cNvSpPr/>
          <p:nvPr/>
        </p:nvSpPr>
        <p:spPr>
          <a:xfrm>
            <a:off x="2873148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4330B-529F-A586-04BC-A06D8AB50FDD}"/>
              </a:ext>
            </a:extLst>
          </p:cNvPr>
          <p:cNvSpPr/>
          <p:nvPr/>
        </p:nvSpPr>
        <p:spPr>
          <a:xfrm>
            <a:off x="3382799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9265A-9D92-A7AB-604D-EFCEFB1F7A48}"/>
              </a:ext>
            </a:extLst>
          </p:cNvPr>
          <p:cNvSpPr/>
          <p:nvPr/>
        </p:nvSpPr>
        <p:spPr>
          <a:xfrm>
            <a:off x="3892450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41BC35-0EA9-501F-C44C-337AF14BB0DF}"/>
              </a:ext>
            </a:extLst>
          </p:cNvPr>
          <p:cNvSpPr/>
          <p:nvPr/>
        </p:nvSpPr>
        <p:spPr>
          <a:xfrm>
            <a:off x="4402101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76942-4196-394F-B2B4-21C0178A1CA0}"/>
              </a:ext>
            </a:extLst>
          </p:cNvPr>
          <p:cNvSpPr/>
          <p:nvPr/>
        </p:nvSpPr>
        <p:spPr>
          <a:xfrm>
            <a:off x="4911752" y="2788779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65685-6732-EA44-D98A-02C639A6198D}"/>
              </a:ext>
            </a:extLst>
          </p:cNvPr>
          <p:cNvSpPr/>
          <p:nvPr/>
        </p:nvSpPr>
        <p:spPr>
          <a:xfrm>
            <a:off x="5421403" y="2788779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8FD82-A7A1-3421-19D4-A10C59C5BA56}"/>
              </a:ext>
            </a:extLst>
          </p:cNvPr>
          <p:cNvSpPr/>
          <p:nvPr/>
        </p:nvSpPr>
        <p:spPr>
          <a:xfrm>
            <a:off x="5931054" y="2788779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A7516-4B05-B3EB-2987-1E4D0FB1207B}"/>
              </a:ext>
            </a:extLst>
          </p:cNvPr>
          <p:cNvSpPr/>
          <p:nvPr/>
        </p:nvSpPr>
        <p:spPr>
          <a:xfrm>
            <a:off x="6440705" y="2788779"/>
            <a:ext cx="389807" cy="10105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49FE-E24D-B115-4FE9-B87B8D6AE1FC}"/>
              </a:ext>
            </a:extLst>
          </p:cNvPr>
          <p:cNvSpPr/>
          <p:nvPr/>
        </p:nvSpPr>
        <p:spPr>
          <a:xfrm>
            <a:off x="6950356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F8E85-F6C4-919C-AC29-578702130BB8}"/>
              </a:ext>
            </a:extLst>
          </p:cNvPr>
          <p:cNvSpPr/>
          <p:nvPr/>
        </p:nvSpPr>
        <p:spPr>
          <a:xfrm>
            <a:off x="7460007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4E16E-0029-0A75-A91E-BCFC03191656}"/>
              </a:ext>
            </a:extLst>
          </p:cNvPr>
          <p:cNvSpPr/>
          <p:nvPr/>
        </p:nvSpPr>
        <p:spPr>
          <a:xfrm>
            <a:off x="7969658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37EEC-23BE-6E96-658B-2D80E263E311}"/>
              </a:ext>
            </a:extLst>
          </p:cNvPr>
          <p:cNvSpPr/>
          <p:nvPr/>
        </p:nvSpPr>
        <p:spPr>
          <a:xfrm>
            <a:off x="8479309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6B97ED-5FA4-8F0D-0192-CAC520A9E243}"/>
              </a:ext>
            </a:extLst>
          </p:cNvPr>
          <p:cNvSpPr/>
          <p:nvPr/>
        </p:nvSpPr>
        <p:spPr>
          <a:xfrm>
            <a:off x="8988960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22082-CBB3-578E-431A-FF51280A8F3E}"/>
              </a:ext>
            </a:extLst>
          </p:cNvPr>
          <p:cNvSpPr/>
          <p:nvPr/>
        </p:nvSpPr>
        <p:spPr>
          <a:xfrm>
            <a:off x="9498611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8FB4-1EB5-19F6-6DD2-5AF494DF435C}"/>
              </a:ext>
            </a:extLst>
          </p:cNvPr>
          <p:cNvSpPr/>
          <p:nvPr/>
        </p:nvSpPr>
        <p:spPr>
          <a:xfrm>
            <a:off x="10008262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33C528-C777-4995-EE0B-5357EAB39A57}"/>
              </a:ext>
            </a:extLst>
          </p:cNvPr>
          <p:cNvSpPr/>
          <p:nvPr/>
        </p:nvSpPr>
        <p:spPr>
          <a:xfrm>
            <a:off x="10517913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1E1811-DC00-2621-2CE7-8A8D0D6593D0}"/>
              </a:ext>
            </a:extLst>
          </p:cNvPr>
          <p:cNvSpPr/>
          <p:nvPr/>
        </p:nvSpPr>
        <p:spPr>
          <a:xfrm>
            <a:off x="11027564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8B8FC-42F3-733F-4520-A265FF151B77}"/>
              </a:ext>
            </a:extLst>
          </p:cNvPr>
          <p:cNvSpPr/>
          <p:nvPr/>
        </p:nvSpPr>
        <p:spPr>
          <a:xfrm>
            <a:off x="11537215" y="2788779"/>
            <a:ext cx="389807" cy="10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6A5C3-9A09-4A7F-0302-3F68A8ABD044}"/>
              </a:ext>
            </a:extLst>
          </p:cNvPr>
          <p:cNvSpPr txBox="1"/>
          <p:nvPr/>
        </p:nvSpPr>
        <p:spPr>
          <a:xfrm>
            <a:off x="1264165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46DDA6-B777-7D11-0F65-B9BB53546000}"/>
              </a:ext>
            </a:extLst>
          </p:cNvPr>
          <p:cNvSpPr txBox="1"/>
          <p:nvPr/>
        </p:nvSpPr>
        <p:spPr>
          <a:xfrm>
            <a:off x="1774008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40B3A-0105-4324-D74E-EAB54ED8AC90}"/>
              </a:ext>
            </a:extLst>
          </p:cNvPr>
          <p:cNvSpPr txBox="1"/>
          <p:nvPr/>
        </p:nvSpPr>
        <p:spPr>
          <a:xfrm>
            <a:off x="2283851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AAA27B-141C-7874-F3F8-5767C6D19254}"/>
              </a:ext>
            </a:extLst>
          </p:cNvPr>
          <p:cNvSpPr txBox="1"/>
          <p:nvPr/>
        </p:nvSpPr>
        <p:spPr>
          <a:xfrm>
            <a:off x="2793694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FF1AA-53E3-1898-5495-D31C23778B24}"/>
              </a:ext>
            </a:extLst>
          </p:cNvPr>
          <p:cNvSpPr txBox="1"/>
          <p:nvPr/>
        </p:nvSpPr>
        <p:spPr>
          <a:xfrm>
            <a:off x="3303537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8C76F-57FB-AB16-D4E5-B67FFFD427EF}"/>
              </a:ext>
            </a:extLst>
          </p:cNvPr>
          <p:cNvSpPr txBox="1"/>
          <p:nvPr/>
        </p:nvSpPr>
        <p:spPr>
          <a:xfrm>
            <a:off x="3813380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949573-EDB5-97A4-54F3-50ACF47ECBCC}"/>
              </a:ext>
            </a:extLst>
          </p:cNvPr>
          <p:cNvSpPr txBox="1"/>
          <p:nvPr/>
        </p:nvSpPr>
        <p:spPr>
          <a:xfrm>
            <a:off x="4323223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018768-44D7-6231-29DD-007E53B8AA90}"/>
              </a:ext>
            </a:extLst>
          </p:cNvPr>
          <p:cNvSpPr txBox="1"/>
          <p:nvPr/>
        </p:nvSpPr>
        <p:spPr>
          <a:xfrm>
            <a:off x="4833066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566487-707F-5328-F9DF-B323A157D2A2}"/>
              </a:ext>
            </a:extLst>
          </p:cNvPr>
          <p:cNvSpPr txBox="1"/>
          <p:nvPr/>
        </p:nvSpPr>
        <p:spPr>
          <a:xfrm>
            <a:off x="5342909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D4C46-204A-42BE-C516-B967C1DD546B}"/>
              </a:ext>
            </a:extLst>
          </p:cNvPr>
          <p:cNvSpPr txBox="1"/>
          <p:nvPr/>
        </p:nvSpPr>
        <p:spPr>
          <a:xfrm>
            <a:off x="5852752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647A4-CF0B-8286-075C-1BA159B5AA58}"/>
              </a:ext>
            </a:extLst>
          </p:cNvPr>
          <p:cNvSpPr txBox="1"/>
          <p:nvPr/>
        </p:nvSpPr>
        <p:spPr>
          <a:xfrm>
            <a:off x="6362595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B72549-7574-E40E-DCC4-6B974B4F7363}"/>
              </a:ext>
            </a:extLst>
          </p:cNvPr>
          <p:cNvSpPr txBox="1"/>
          <p:nvPr/>
        </p:nvSpPr>
        <p:spPr>
          <a:xfrm>
            <a:off x="6872438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60EE73-75B4-F543-164D-2836C062F6E1}"/>
              </a:ext>
            </a:extLst>
          </p:cNvPr>
          <p:cNvSpPr txBox="1"/>
          <p:nvPr/>
        </p:nvSpPr>
        <p:spPr>
          <a:xfrm>
            <a:off x="7382281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852097-197F-21DB-412D-D67DBA7807F9}"/>
              </a:ext>
            </a:extLst>
          </p:cNvPr>
          <p:cNvSpPr txBox="1"/>
          <p:nvPr/>
        </p:nvSpPr>
        <p:spPr>
          <a:xfrm>
            <a:off x="7892124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721C57-5888-07D9-6075-38DF0F9DD212}"/>
              </a:ext>
            </a:extLst>
          </p:cNvPr>
          <p:cNvSpPr txBox="1"/>
          <p:nvPr/>
        </p:nvSpPr>
        <p:spPr>
          <a:xfrm>
            <a:off x="8401967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89F6C-F20E-D51E-449E-4D34ED3DBEDD}"/>
              </a:ext>
            </a:extLst>
          </p:cNvPr>
          <p:cNvSpPr txBox="1"/>
          <p:nvPr/>
        </p:nvSpPr>
        <p:spPr>
          <a:xfrm>
            <a:off x="8911810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71DB03-3FDB-80CB-6895-1E7101359787}"/>
              </a:ext>
            </a:extLst>
          </p:cNvPr>
          <p:cNvSpPr txBox="1"/>
          <p:nvPr/>
        </p:nvSpPr>
        <p:spPr>
          <a:xfrm>
            <a:off x="9421653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40C448-13DC-E90E-6A5F-0D0CA19EF230}"/>
              </a:ext>
            </a:extLst>
          </p:cNvPr>
          <p:cNvSpPr txBox="1"/>
          <p:nvPr/>
        </p:nvSpPr>
        <p:spPr>
          <a:xfrm>
            <a:off x="10441339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58A560-B42F-27F7-845A-1B668C4FC859}"/>
              </a:ext>
            </a:extLst>
          </p:cNvPr>
          <p:cNvSpPr txBox="1"/>
          <p:nvPr/>
        </p:nvSpPr>
        <p:spPr>
          <a:xfrm>
            <a:off x="10951182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C1F4E-9534-1B8C-CDFD-09B4FD4E37F9}"/>
              </a:ext>
            </a:extLst>
          </p:cNvPr>
          <p:cNvSpPr txBox="1"/>
          <p:nvPr/>
        </p:nvSpPr>
        <p:spPr>
          <a:xfrm>
            <a:off x="11461025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FC1343-BDFD-ABAF-D775-449DDFE06777}"/>
              </a:ext>
            </a:extLst>
          </p:cNvPr>
          <p:cNvSpPr txBox="1"/>
          <p:nvPr/>
        </p:nvSpPr>
        <p:spPr>
          <a:xfrm>
            <a:off x="9931496" y="3890274"/>
            <a:ext cx="54179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2780-D8E7-A06B-5A6D-BADEFA4B1B44}"/>
              </a:ext>
            </a:extLst>
          </p:cNvPr>
          <p:cNvSpPr txBox="1"/>
          <p:nvPr/>
        </p:nvSpPr>
        <p:spPr>
          <a:xfrm>
            <a:off x="6176352" y="0"/>
            <a:ext cx="55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18C82625-22B6-1A0A-06ED-BDBDFF7596FE}"/>
              </a:ext>
            </a:extLst>
          </p:cNvPr>
          <p:cNvSpPr txBox="1"/>
          <p:nvPr/>
        </p:nvSpPr>
        <p:spPr>
          <a:xfrm>
            <a:off x="3225890" y="4379484"/>
            <a:ext cx="681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Lettuce + Capsicum + Tomatoes + Strawberry</a:t>
            </a:r>
          </a:p>
        </p:txBody>
      </p:sp>
    </p:spTree>
    <p:extLst>
      <p:ext uri="{BB962C8B-B14F-4D97-AF65-F5344CB8AC3E}">
        <p14:creationId xmlns:p14="http://schemas.microsoft.com/office/powerpoint/2010/main" val="2053114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506</Words>
  <Application>Microsoft Office PowerPoint</Application>
  <PresentationFormat>Widescreen</PresentationFormat>
  <Paragraphs>449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Mikdam-Al-Maad Ronoue</dc:creator>
  <cp:lastModifiedBy>Mikdam-Al-Maad Ronoue</cp:lastModifiedBy>
  <cp:revision>1</cp:revision>
  <dcterms:created xsi:type="dcterms:W3CDTF">2024-01-07T06:17:39Z</dcterms:created>
  <dcterms:modified xsi:type="dcterms:W3CDTF">2024-01-07T09:56:16Z</dcterms:modified>
</cp:coreProperties>
</file>