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 err="1" smtClean="0">
                <a:solidFill>
                  <a:schemeClr val="bg1"/>
                </a:solidFill>
              </a:rPr>
              <a:t>Shadow:The</a:t>
            </a:r>
            <a:r>
              <a:rPr lang="en-IN" dirty="0" smtClean="0">
                <a:solidFill>
                  <a:schemeClr val="bg1"/>
                </a:solidFill>
              </a:rPr>
              <a:t> Hero Of Dark World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Action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Puzzle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Adventure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Story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TimeLine &amp; Place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Starting Of Game Time:-17 June,2020.</a:t>
            </a:r>
          </a:p>
          <a:p>
            <a:r>
              <a:rPr lang="en-IN" dirty="0" smtClean="0"/>
              <a:t>Starting Of Game Place:-</a:t>
            </a:r>
            <a:r>
              <a:rPr lang="en-IN" dirty="0" err="1" smtClean="0"/>
              <a:t>Osaka,Japan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Main line Time:-2 July,1603.</a:t>
            </a:r>
          </a:p>
          <a:p>
            <a:r>
              <a:rPr lang="en-IN" dirty="0" smtClean="0"/>
              <a:t>Main line Place:-Dark Mount Fuji.</a:t>
            </a:r>
          </a:p>
          <a:p>
            <a:r>
              <a:rPr lang="en-IN" dirty="0" err="1" smtClean="0"/>
              <a:t>EndLine</a:t>
            </a:r>
            <a:r>
              <a:rPr lang="en-IN" dirty="0" smtClean="0"/>
              <a:t> Of </a:t>
            </a:r>
            <a:r>
              <a:rPr lang="en-IN" dirty="0" err="1" smtClean="0"/>
              <a:t>GameTime</a:t>
            </a:r>
            <a:r>
              <a:rPr lang="en-IN" dirty="0" smtClean="0"/>
              <a:t> :-17 June,2021.</a:t>
            </a:r>
          </a:p>
          <a:p>
            <a:r>
              <a:rPr lang="en-IN" dirty="0" err="1" smtClean="0"/>
              <a:t>EndLine</a:t>
            </a:r>
            <a:r>
              <a:rPr lang="en-IN" dirty="0" smtClean="0"/>
              <a:t> Of Game Place :</a:t>
            </a:r>
            <a:r>
              <a:rPr lang="en-IN" dirty="0" err="1" smtClean="0"/>
              <a:t>Osaka,Japan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Charactor</a:t>
            </a:r>
            <a:r>
              <a:rPr lang="en-IN" dirty="0" smtClean="0"/>
              <a:t>(</a:t>
            </a:r>
            <a:r>
              <a:rPr lang="en-IN" dirty="0" err="1" smtClean="0"/>
              <a:t>RoughIdea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Shadow:Hero</a:t>
            </a:r>
            <a:endParaRPr lang="en-IN" dirty="0" smtClean="0"/>
          </a:p>
          <a:p>
            <a:r>
              <a:rPr lang="en-IN" dirty="0" err="1" smtClean="0"/>
              <a:t>Sensei</a:t>
            </a:r>
            <a:r>
              <a:rPr lang="en-IN" dirty="0" err="1" smtClean="0"/>
              <a:t>:Teacher</a:t>
            </a:r>
            <a:endParaRPr lang="en-IN" dirty="0" smtClean="0"/>
          </a:p>
          <a:p>
            <a:r>
              <a:rPr lang="en-IN" dirty="0" smtClean="0"/>
              <a:t>Lee:-</a:t>
            </a:r>
            <a:r>
              <a:rPr lang="en-IN" dirty="0" err="1" smtClean="0"/>
              <a:t>villian</a:t>
            </a:r>
            <a:endParaRPr lang="en-IN" dirty="0" smtClean="0"/>
          </a:p>
          <a:p>
            <a:r>
              <a:rPr lang="en-IN" dirty="0" smtClean="0"/>
              <a:t>May:-</a:t>
            </a:r>
            <a:r>
              <a:rPr lang="en-IN" dirty="0" err="1" smtClean="0"/>
              <a:t>SideCharactor</a:t>
            </a:r>
            <a:r>
              <a:rPr lang="en-IN" dirty="0" smtClean="0"/>
              <a:t>(Guider)</a:t>
            </a:r>
          </a:p>
          <a:p>
            <a:r>
              <a:rPr lang="en-IN" dirty="0" smtClean="0"/>
              <a:t>Civilians</a:t>
            </a:r>
          </a:p>
          <a:p>
            <a:r>
              <a:rPr lang="en-IN" dirty="0" err="1" smtClean="0"/>
              <a:t>DarkCivilians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Powers(excluding Lee)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Shadow:-</a:t>
            </a:r>
            <a:r>
              <a:rPr lang="en-IN" dirty="0" err="1" smtClean="0"/>
              <a:t>karathe,marsalts,WeaponManuplation,super</a:t>
            </a:r>
            <a:r>
              <a:rPr lang="en-IN" dirty="0" smtClean="0"/>
              <a:t> </a:t>
            </a:r>
            <a:r>
              <a:rPr lang="en-IN" dirty="0" err="1" smtClean="0"/>
              <a:t>humanpower,recoverypower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Sensei:- </a:t>
            </a:r>
            <a:r>
              <a:rPr lang="en-IN" dirty="0" err="1" smtClean="0"/>
              <a:t>Karathe,marsalts,weaponManuplation,Magic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May:-</a:t>
            </a:r>
            <a:r>
              <a:rPr lang="en-IN" dirty="0" err="1" smtClean="0"/>
              <a:t>stealth,marsalts,Karathe,SpeedAttack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Lee Power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MatterControl,SuperHumanStrenght</a:t>
            </a:r>
            <a:r>
              <a:rPr lang="en-IN" dirty="0" smtClean="0"/>
              <a:t>, SuperMagic,WeaponManuiplation,SupeSword,Speed,KnowsAllCombotStyle.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Story-10 days.</a:t>
            </a:r>
            <a:endParaRPr lang="en-IN" dirty="0" smtClean="0"/>
          </a:p>
          <a:p>
            <a:r>
              <a:rPr lang="en-IN" dirty="0" smtClean="0"/>
              <a:t>Art-20 days.</a:t>
            </a:r>
          </a:p>
          <a:p>
            <a:r>
              <a:rPr lang="en-IN" dirty="0" smtClean="0"/>
              <a:t>Animation&amp;Audio-15days.</a:t>
            </a:r>
          </a:p>
          <a:p>
            <a:r>
              <a:rPr lang="en-IN" dirty="0" smtClean="0"/>
              <a:t>Execution&amp;programing-55days.</a:t>
            </a:r>
          </a:p>
          <a:p>
            <a:r>
              <a:rPr lang="en-IN" dirty="0" smtClean="0"/>
              <a:t>Test-5 days.</a:t>
            </a:r>
          </a:p>
          <a:p>
            <a:r>
              <a:rPr lang="en-IN" dirty="0" smtClean="0"/>
              <a:t>Changes-15 days.</a:t>
            </a:r>
          </a:p>
          <a:p>
            <a:r>
              <a:rPr lang="en-IN" dirty="0" smtClean="0"/>
              <a:t>Total-120 days.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Shadow:The Hero Of Dark World</vt:lpstr>
      <vt:lpstr>Type</vt:lpstr>
      <vt:lpstr>TimeLine &amp; Place</vt:lpstr>
      <vt:lpstr>Charactor(RoughIdea)</vt:lpstr>
      <vt:lpstr>Powers(excluding Lee)</vt:lpstr>
      <vt:lpstr>Lee Power</vt:lpstr>
      <vt:lpstr>Time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Shadow:The Hero Of Dark World</dc:title>
  <dc:creator>Bindesh</dc:creator>
  <cp:lastModifiedBy>Bindesh</cp:lastModifiedBy>
  <cp:revision>6</cp:revision>
  <dcterms:created xsi:type="dcterms:W3CDTF">2006-08-16T00:00:00Z</dcterms:created>
  <dcterms:modified xsi:type="dcterms:W3CDTF">2019-12-20T09:48:53Z</dcterms:modified>
</cp:coreProperties>
</file>