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88849EF-5406-4247-91EF-6D9D67DB0B1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7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8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67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5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38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73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36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44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0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5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8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2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8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63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24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88849EF-5406-4247-91EF-6D9D67DB0B1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0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  <p:sldLayoutId id="2147484359" r:id="rId12"/>
    <p:sldLayoutId id="2147484360" r:id="rId13"/>
    <p:sldLayoutId id="2147484361" r:id="rId14"/>
    <p:sldLayoutId id="2147484362" r:id="rId15"/>
    <p:sldLayoutId id="2147484363" r:id="rId16"/>
    <p:sldLayoutId id="21474843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680013" y="2505328"/>
            <a:ext cx="3726177" cy="368458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College 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 2018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3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Class: MSIN- 636 </a:t>
            </a:r>
          </a:p>
          <a:p>
            <a:pPr marL="0" indent="0">
              <a:buNone/>
            </a:pPr>
            <a:r>
              <a:rPr lang="en-US" sz="23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 Alfred </a:t>
            </a:r>
            <a:r>
              <a:rPr lang="en-US" sz="23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Rezk</a:t>
            </a:r>
            <a:r>
              <a:rPr lang="en-US" sz="23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3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Tue </a:t>
            </a:r>
            <a:r>
              <a:rPr lang="en-US" sz="23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6:15pm- 9:15 </a:t>
            </a:r>
            <a:r>
              <a:rPr lang="en-US" sz="23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</a:p>
          <a:p>
            <a:pPr marL="0" indent="0">
              <a:buNone/>
            </a:pPr>
            <a:endParaRPr lang="en-US" cap="none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53" y="2503948"/>
            <a:ext cx="5366818" cy="3577877"/>
          </a:xfr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Lecture </a:t>
            </a:r>
            <a:r>
              <a:rPr lang="en-US" dirty="0" smtClean="0"/>
              <a:t>3: File system Module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13" y="2393033"/>
            <a:ext cx="717883" cy="71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8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You can read file content using the </a:t>
            </a:r>
            <a:r>
              <a:rPr lang="en-US" sz="2200" dirty="0" err="1" smtClean="0"/>
              <a:t>fs.readFile</a:t>
            </a:r>
            <a:r>
              <a:rPr lang="en-US" sz="2200" dirty="0" smtClean="0"/>
              <a:t>() method. For example you can create an html file, and a server that will read the html file content and serve it to users.</a:t>
            </a:r>
          </a:p>
          <a:p>
            <a:r>
              <a:rPr lang="en-US" sz="2200" dirty="0" smtClean="0"/>
              <a:t>The /webpage/index.html File looks like the following: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Reading Files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463" y="3518541"/>
            <a:ext cx="5308270" cy="333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1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sz="2400" dirty="0"/>
              <a:t>Create a Node.js file that reads the HTML file, and return </a:t>
            </a:r>
            <a:r>
              <a:rPr lang="en-US" sz="2400" dirty="0" smtClean="0"/>
              <a:t>its content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Reading Files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05" y="2894533"/>
            <a:ext cx="10159087" cy="26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4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Reading Files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5" y="2339439"/>
            <a:ext cx="8761412" cy="4358244"/>
          </a:xfrm>
        </p:spPr>
        <p:txBody>
          <a:bodyPr/>
          <a:lstStyle/>
          <a:p>
            <a:r>
              <a:rPr lang="en-US" dirty="0"/>
              <a:t>Here Is the output:  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945" y="2712448"/>
            <a:ext cx="6366551" cy="414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6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sz="2400" dirty="0"/>
              <a:t>Notice that our server will be able to read our </a:t>
            </a:r>
            <a:r>
              <a:rPr lang="en-US" sz="2400" dirty="0" err="1"/>
              <a:t>index.hml</a:t>
            </a:r>
            <a:r>
              <a:rPr lang="en-US" sz="2400" dirty="0"/>
              <a:t> however it didn’t read pictures or images attached the webpage. </a:t>
            </a:r>
          </a:p>
          <a:p>
            <a:r>
              <a:rPr lang="en-US" sz="2400" dirty="0" smtClean="0"/>
              <a:t>That’s </a:t>
            </a:r>
            <a:r>
              <a:rPr lang="en-US" sz="2400" dirty="0"/>
              <a:t>because we set our Content-Type to text/html mime, to open jpg file we need o set it to image/jpg.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Reading Files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9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sz="2400" dirty="0"/>
              <a:t>The File System module has methods for creating new files:</a:t>
            </a:r>
          </a:p>
          <a:p>
            <a:pPr lvl="0"/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 err="1"/>
              <a:t>fs.appendFile</a:t>
            </a:r>
            <a:r>
              <a:rPr lang="en-US" sz="2400" b="1" dirty="0"/>
              <a:t>()</a:t>
            </a:r>
            <a:r>
              <a:rPr lang="en-US" sz="2400" dirty="0"/>
              <a:t> method appends specified content to a file. If the file does not exist, the file will be created.  </a:t>
            </a:r>
          </a:p>
          <a:p>
            <a:pPr lvl="0"/>
            <a:r>
              <a:rPr lang="en-US" sz="2400" dirty="0"/>
              <a:t>The </a:t>
            </a:r>
            <a:r>
              <a:rPr lang="en-US" sz="2400" b="1" dirty="0" err="1"/>
              <a:t>fs.open</a:t>
            </a:r>
            <a:r>
              <a:rPr lang="en-US" sz="2400" b="1" dirty="0"/>
              <a:t>()</a:t>
            </a:r>
            <a:r>
              <a:rPr lang="en-US" sz="2400" dirty="0"/>
              <a:t> method takes a "flag" as the second argument, if the flag is "w" for "writing", the specified file is opened for writing. If the file does not exist, an empty file is created</a:t>
            </a:r>
            <a:r>
              <a:rPr lang="en-US" sz="2400" dirty="0" smtClean="0"/>
              <a:t>.</a:t>
            </a:r>
            <a:endParaRPr lang="en-US" sz="2400" dirty="0"/>
          </a:p>
          <a:p>
            <a:pPr lvl="0"/>
            <a:r>
              <a:rPr lang="en-US" sz="2400" dirty="0"/>
              <a:t>The </a:t>
            </a:r>
            <a:r>
              <a:rPr lang="en-US" sz="2400" b="1" dirty="0" err="1"/>
              <a:t>fs.writeFile</a:t>
            </a:r>
            <a:r>
              <a:rPr lang="en-US" sz="2400" b="1" dirty="0"/>
              <a:t>()</a:t>
            </a:r>
            <a:r>
              <a:rPr lang="en-US" sz="2400" dirty="0"/>
              <a:t> method replaces the specified file and content if it exists. If the file does not exist, a new file, containing the specified content, will be created.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Creating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4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Here is a list of flags that can be used with </a:t>
            </a:r>
            <a:r>
              <a:rPr lang="en-US" sz="2400" dirty="0" err="1" smtClean="0"/>
              <a:t>fs.open</a:t>
            </a:r>
            <a:r>
              <a:rPr lang="en-US" sz="2400" dirty="0" smtClean="0"/>
              <a:t> () method: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Creating Files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75" y="2810026"/>
            <a:ext cx="8294696" cy="394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26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following example creates 3 files with 3 different methods: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Creating Files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91" y="2745043"/>
            <a:ext cx="8056501" cy="400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2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sz="2400" dirty="0"/>
              <a:t>The File System module has methods for </a:t>
            </a:r>
            <a:r>
              <a:rPr lang="en-US" sz="2400" dirty="0" smtClean="0"/>
              <a:t>updating </a:t>
            </a:r>
            <a:r>
              <a:rPr lang="en-US" sz="2400" dirty="0"/>
              <a:t>files</a:t>
            </a:r>
            <a:r>
              <a:rPr lang="en-US" sz="2400" dirty="0" smtClean="0"/>
              <a:t>:</a:t>
            </a:r>
            <a:r>
              <a:rPr lang="en-US" sz="2400" dirty="0"/>
              <a:t> </a:t>
            </a:r>
          </a:p>
          <a:p>
            <a:pPr lvl="0"/>
            <a:r>
              <a:rPr lang="en-US" sz="2400" dirty="0"/>
              <a:t>The </a:t>
            </a:r>
            <a:r>
              <a:rPr lang="en-US" sz="2400" b="1" dirty="0" err="1"/>
              <a:t>fs.appendFile</a:t>
            </a:r>
            <a:r>
              <a:rPr lang="en-US" sz="2400" b="1" dirty="0"/>
              <a:t>()</a:t>
            </a:r>
            <a:r>
              <a:rPr lang="en-US" sz="2400" dirty="0"/>
              <a:t> method appends the specified content at the end of the specified file</a:t>
            </a:r>
          </a:p>
          <a:p>
            <a:pPr lvl="0"/>
            <a:r>
              <a:rPr lang="en-US" sz="2400" dirty="0"/>
              <a:t>The </a:t>
            </a:r>
            <a:r>
              <a:rPr lang="en-US" sz="2400" b="1" dirty="0" err="1"/>
              <a:t>fs.writeFile</a:t>
            </a:r>
            <a:r>
              <a:rPr lang="en-US" sz="2400" b="1" dirty="0"/>
              <a:t>()</a:t>
            </a:r>
            <a:r>
              <a:rPr lang="en-US" sz="2400" dirty="0"/>
              <a:t> method replaces the specified file and content: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5.Updating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98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following example update 2 files with </a:t>
            </a:r>
            <a:r>
              <a:rPr lang="en-US" sz="2400" dirty="0" err="1" smtClean="0"/>
              <a:t>appendFile</a:t>
            </a:r>
            <a:r>
              <a:rPr lang="en-US" sz="2400" dirty="0" smtClean="0"/>
              <a:t>(), and </a:t>
            </a:r>
            <a:r>
              <a:rPr lang="en-US" sz="2400" dirty="0" err="1" smtClean="0"/>
              <a:t>writeFile</a:t>
            </a:r>
            <a:r>
              <a:rPr lang="en-US" sz="2400" dirty="0" smtClean="0"/>
              <a:t> methods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5.Updating Files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865864"/>
            <a:ext cx="10375960" cy="324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6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sz="2400" dirty="0"/>
              <a:t>To delete a file with the File System module,  use the </a:t>
            </a:r>
            <a:r>
              <a:rPr lang="en-US" sz="2400" b="1" dirty="0" err="1"/>
              <a:t>fs.unlink</a:t>
            </a:r>
            <a:r>
              <a:rPr lang="en-US" sz="2400" b="1" dirty="0"/>
              <a:t>()</a:t>
            </a:r>
            <a:r>
              <a:rPr lang="en-US" sz="2400" dirty="0"/>
              <a:t> method. Following is the syntax of the method to delete a file: </a:t>
            </a:r>
          </a:p>
          <a:p>
            <a:pPr marL="0" indent="0" algn="ctr">
              <a:buNone/>
            </a:pPr>
            <a:r>
              <a:rPr lang="en-US" sz="2400" dirty="0" err="1" smtClean="0"/>
              <a:t>fs.unlink</a:t>
            </a:r>
            <a:r>
              <a:rPr lang="en-US" sz="2400" dirty="0" smtClean="0"/>
              <a:t>(path</a:t>
            </a:r>
            <a:r>
              <a:rPr lang="en-US" sz="2400" dirty="0"/>
              <a:t>, callback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Here is the description of the parameters used: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/>
              <a:t>path:</a:t>
            </a:r>
            <a:r>
              <a:rPr lang="en-US" sz="2400" dirty="0"/>
              <a:t> This is the file name including path.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/>
              <a:t>callback:</a:t>
            </a:r>
            <a:r>
              <a:rPr lang="en-US" sz="2400" dirty="0"/>
              <a:t> This is the callback function. No arguments other than a possible exception are given to the completion callback. 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6. Deleting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603500"/>
            <a:ext cx="11267268" cy="4254500"/>
          </a:xfrm>
        </p:spPr>
        <p:txBody>
          <a:bodyPr>
            <a:normAutofit/>
          </a:bodyPr>
          <a:lstStyle/>
          <a:p>
            <a:r>
              <a:rPr lang="en-US" sz="2400" dirty="0"/>
              <a:t>The file system core module built to help you access your local system files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All you need is to import the module using the require statement and you have access to its methods. 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Synchronous Vs Asynchronous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10" y="4260641"/>
            <a:ext cx="11066100" cy="26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29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Here is an example that will delete File1.txt 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6. Deleting a File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35" y="2938545"/>
            <a:ext cx="10404817" cy="14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04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sz="2400" dirty="0"/>
              <a:t>To rename a file with the File System module, use the </a:t>
            </a:r>
            <a:r>
              <a:rPr lang="en-US" sz="2400" b="1" dirty="0" err="1"/>
              <a:t>fs.rename</a:t>
            </a:r>
            <a:r>
              <a:rPr lang="en-US" sz="2400" b="1" dirty="0"/>
              <a:t>() </a:t>
            </a:r>
            <a:r>
              <a:rPr lang="en-US" sz="2400" dirty="0"/>
              <a:t>method.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7. Renaming a File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60" y="2997922"/>
            <a:ext cx="10657462" cy="15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46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sz="2400" dirty="0"/>
              <a:t>When you create a file or open a file using </a:t>
            </a:r>
            <a:r>
              <a:rPr lang="en-US" sz="2400" dirty="0" err="1"/>
              <a:t>fs.open</a:t>
            </a:r>
            <a:r>
              <a:rPr lang="en-US" sz="2400" dirty="0"/>
              <a:t>() method </a:t>
            </a:r>
            <a:r>
              <a:rPr lang="en-US" sz="2400" dirty="0" smtClean="0"/>
              <a:t>you must </a:t>
            </a:r>
            <a:r>
              <a:rPr lang="en-US" sz="2400" dirty="0"/>
              <a:t>close that file using </a:t>
            </a:r>
            <a:r>
              <a:rPr lang="en-US" sz="2400" dirty="0" err="1"/>
              <a:t>fs.close</a:t>
            </a:r>
            <a:r>
              <a:rPr lang="en-US" sz="2400" dirty="0"/>
              <a:t>() method </a:t>
            </a:r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lso </a:t>
            </a:r>
            <a:r>
              <a:rPr lang="en-US" sz="2400" dirty="0"/>
              <a:t>to read from file after opening it use read() method. </a:t>
            </a:r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write to a file after open it use write() method.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7. Open File Methods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Closing </a:t>
            </a:r>
            <a:r>
              <a:rPr lang="en-US" sz="2400" b="1" u="sng" dirty="0"/>
              <a:t>a File </a:t>
            </a:r>
            <a:endParaRPr lang="en-US" sz="2400" dirty="0"/>
          </a:p>
          <a:p>
            <a:r>
              <a:rPr lang="en-US" sz="2400" dirty="0"/>
              <a:t>Following is the syntax to close an opened file:  </a:t>
            </a:r>
          </a:p>
          <a:p>
            <a:pPr marL="0" indent="0" algn="ctr">
              <a:buNone/>
            </a:pPr>
            <a:r>
              <a:rPr lang="en-US" sz="2400" dirty="0" err="1"/>
              <a:t>fs.close</a:t>
            </a:r>
            <a:r>
              <a:rPr lang="en-US" sz="2400" dirty="0"/>
              <a:t>(</a:t>
            </a:r>
            <a:r>
              <a:rPr lang="en-US" sz="2400" dirty="0" err="1"/>
              <a:t>fd</a:t>
            </a:r>
            <a:r>
              <a:rPr lang="en-US" sz="2400" dirty="0"/>
              <a:t>, callback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Here is the description of the parameters used: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 err="1"/>
              <a:t>fd</a:t>
            </a:r>
            <a:r>
              <a:rPr lang="en-US" sz="2400" b="1" dirty="0"/>
              <a:t>:</a:t>
            </a:r>
            <a:r>
              <a:rPr lang="en-US" sz="2400" dirty="0"/>
              <a:t> This is the file descriptor returned by </a:t>
            </a:r>
            <a:r>
              <a:rPr lang="en-US" sz="2400" dirty="0" err="1"/>
              <a:t>fs.open</a:t>
            </a:r>
            <a:r>
              <a:rPr lang="en-US" sz="2400" dirty="0"/>
              <a:t>().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/>
              <a:t>callback:</a:t>
            </a:r>
            <a:r>
              <a:rPr lang="en-US" sz="2400" dirty="0"/>
              <a:t> This is the callback function. No arguments other than a possible exception are given to the completion callback. 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7. Open File Methods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59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u="sng" dirty="0" smtClean="0"/>
              <a:t>Reading </a:t>
            </a:r>
            <a:r>
              <a:rPr lang="en-US" sz="2400" b="1" u="sng" dirty="0"/>
              <a:t>and writing a File </a:t>
            </a:r>
            <a:endParaRPr lang="en-US" sz="2400" dirty="0"/>
          </a:p>
          <a:p>
            <a:r>
              <a:rPr lang="en-US" sz="2400" dirty="0"/>
              <a:t>Following is the syntax of one of the methods </a:t>
            </a:r>
            <a:r>
              <a:rPr lang="en-US" sz="2400" dirty="0" smtClean="0"/>
              <a:t>for read(), and write () methods </a:t>
            </a:r>
            <a:r>
              <a:rPr lang="en-US" sz="2400" dirty="0"/>
              <a:t>from a file:  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b="1" dirty="0" err="1" smtClean="0"/>
              <a:t>fs.read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fd</a:t>
            </a:r>
            <a:r>
              <a:rPr lang="en-US" sz="2400" b="1" dirty="0"/>
              <a:t>, buffer, offset, length, position, callback</a:t>
            </a:r>
            <a:r>
              <a:rPr lang="en-US" sz="2400" b="1" dirty="0" smtClean="0"/>
              <a:t>)</a:t>
            </a:r>
          </a:p>
          <a:p>
            <a:pPr marL="0" indent="0" algn="ctr">
              <a:buNone/>
            </a:pPr>
            <a:r>
              <a:rPr lang="en-US" sz="2400" b="1" dirty="0" err="1"/>
              <a:t>fs.write</a:t>
            </a:r>
            <a:r>
              <a:rPr lang="en-US" sz="2400" b="1" dirty="0"/>
              <a:t>(</a:t>
            </a:r>
            <a:r>
              <a:rPr lang="en-US" sz="2400" b="1" dirty="0" err="1"/>
              <a:t>fd</a:t>
            </a:r>
            <a:r>
              <a:rPr lang="en-US" sz="2400" b="1" dirty="0"/>
              <a:t>, </a:t>
            </a:r>
            <a:r>
              <a:rPr lang="en-US" sz="2400" b="1" dirty="0" err="1"/>
              <a:t>string,encoder</a:t>
            </a:r>
            <a:r>
              <a:rPr lang="en-US" sz="2400" b="1" dirty="0"/>
              <a:t>, </a:t>
            </a:r>
            <a:r>
              <a:rPr lang="en-US" sz="2400" b="1" dirty="0" smtClean="0"/>
              <a:t>callback</a:t>
            </a:r>
            <a:r>
              <a:rPr lang="en-US" sz="2400" b="1" dirty="0"/>
              <a:t>)</a:t>
            </a:r>
          </a:p>
          <a:p>
            <a:r>
              <a:rPr lang="en-US" sz="2400" dirty="0"/>
              <a:t>This method will use file descriptor to read the file.  Here is the description of the parameters used: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 err="1"/>
              <a:t>fd</a:t>
            </a:r>
            <a:r>
              <a:rPr lang="en-US" sz="2400" b="1" dirty="0"/>
              <a:t>:</a:t>
            </a:r>
            <a:r>
              <a:rPr lang="en-US" sz="2400" dirty="0"/>
              <a:t> This is the file descriptor returned by </a:t>
            </a:r>
            <a:r>
              <a:rPr lang="en-US" sz="2400" dirty="0" err="1"/>
              <a:t>fs.open</a:t>
            </a:r>
            <a:r>
              <a:rPr lang="en-US" sz="2400" dirty="0"/>
              <a:t>().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/>
              <a:t>buffer:</a:t>
            </a:r>
            <a:r>
              <a:rPr lang="en-US" sz="2400" dirty="0"/>
              <a:t> This is the buffer that the data will be written to.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/>
              <a:t>offset:</a:t>
            </a:r>
            <a:r>
              <a:rPr lang="en-US" sz="2400" dirty="0"/>
              <a:t> This is the offset in the buffer to start writing at.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/>
              <a:t>length:</a:t>
            </a:r>
            <a:r>
              <a:rPr lang="en-US" sz="2400" dirty="0"/>
              <a:t> This is an integer specifying the number of bytes to read.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/>
              <a:t>Position:</a:t>
            </a:r>
            <a:r>
              <a:rPr lang="en-US" sz="2400" dirty="0"/>
              <a:t> This is an integer specifying where to begin reading from in the file. If position is null, data will be read from the current file position.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/>
              <a:t>Callback:</a:t>
            </a:r>
            <a:r>
              <a:rPr lang="en-US" sz="2400" dirty="0"/>
              <a:t> This is the callback function which gets the three arguments, (err, </a:t>
            </a:r>
            <a:r>
              <a:rPr lang="en-US" sz="2400" dirty="0" err="1"/>
              <a:t>bytesRead</a:t>
            </a:r>
            <a:r>
              <a:rPr lang="en-US" sz="2400" dirty="0"/>
              <a:t>, buffer</a:t>
            </a:r>
            <a:r>
              <a:rPr lang="en-US" sz="2400" dirty="0" smtClean="0"/>
              <a:t>). </a:t>
            </a:r>
            <a:r>
              <a:rPr lang="en-US" sz="2400" dirty="0"/>
              <a:t>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7. Open File Methods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4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Here is an example that will open a file using </a:t>
            </a:r>
            <a:r>
              <a:rPr lang="en-US" sz="2200" dirty="0" err="1" smtClean="0"/>
              <a:t>fs.open</a:t>
            </a:r>
            <a:r>
              <a:rPr lang="en-US" sz="2200" dirty="0" smtClean="0"/>
              <a:t>() method, read </a:t>
            </a:r>
            <a:r>
              <a:rPr lang="en-US" sz="2200" dirty="0"/>
              <a:t>/</a:t>
            </a:r>
            <a:r>
              <a:rPr lang="en-US" sz="2200" dirty="0" smtClean="0"/>
              <a:t>write using </a:t>
            </a:r>
            <a:r>
              <a:rPr lang="en-US" sz="2200" dirty="0" err="1" smtClean="0"/>
              <a:t>fs.read</a:t>
            </a:r>
            <a:r>
              <a:rPr lang="en-US" sz="2200" dirty="0" smtClean="0"/>
              <a:t>() </a:t>
            </a:r>
            <a:r>
              <a:rPr lang="en-US" sz="2200" dirty="0" err="1" smtClean="0"/>
              <a:t>fs.write</a:t>
            </a:r>
            <a:r>
              <a:rPr lang="en-US" sz="2200" dirty="0" smtClean="0"/>
              <a:t>() methods and finally close it using </a:t>
            </a:r>
            <a:r>
              <a:rPr lang="en-US" sz="2200" dirty="0" err="1" smtClean="0"/>
              <a:t>fs.close</a:t>
            </a:r>
            <a:r>
              <a:rPr lang="en-US" sz="2200" dirty="0" smtClean="0"/>
              <a:t>() method.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7. Open File Methods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915" y="3010820"/>
            <a:ext cx="5812063" cy="384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sz="2400" dirty="0"/>
              <a:t>Following is the syntax of the method to truncate an opened file: 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b="1" dirty="0" err="1" smtClean="0"/>
              <a:t>fs.ftruncate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fd</a:t>
            </a:r>
            <a:r>
              <a:rPr lang="en-US" sz="2400" b="1" dirty="0"/>
              <a:t>, </a:t>
            </a:r>
            <a:r>
              <a:rPr lang="en-US" sz="2400" b="1" dirty="0" err="1"/>
              <a:t>len</a:t>
            </a:r>
            <a:r>
              <a:rPr lang="en-US" sz="2400" b="1" dirty="0"/>
              <a:t>, callback</a:t>
            </a:r>
            <a:r>
              <a:rPr lang="en-US" sz="2400" b="1" dirty="0" smtClean="0"/>
              <a:t>)</a:t>
            </a:r>
            <a:endParaRPr lang="en-US" sz="2400" dirty="0"/>
          </a:p>
          <a:p>
            <a:r>
              <a:rPr lang="en-US" sz="2400" dirty="0"/>
              <a:t>Here is the description of the parameters used: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 err="1"/>
              <a:t>fd</a:t>
            </a:r>
            <a:r>
              <a:rPr lang="en-US" sz="2400" b="1" dirty="0"/>
              <a:t>: </a:t>
            </a:r>
            <a:r>
              <a:rPr lang="en-US" sz="2400" dirty="0"/>
              <a:t> This is the file descriptor returned by </a:t>
            </a:r>
            <a:r>
              <a:rPr lang="en-US" sz="2400" dirty="0" err="1"/>
              <a:t>fs.open</a:t>
            </a:r>
            <a:r>
              <a:rPr lang="en-US" sz="2400" dirty="0"/>
              <a:t>().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/>
              <a:t>Len:</a:t>
            </a:r>
            <a:r>
              <a:rPr lang="en-US" sz="2400" dirty="0"/>
              <a:t> This is the length of the file after which the file will be truncated.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/>
              <a:t>callback:</a:t>
            </a:r>
            <a:r>
              <a:rPr lang="en-US" sz="2400" dirty="0"/>
              <a:t> This is the callback function. No arguments other than a possible exception are given to the completion callback. </a:t>
            </a: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7. </a:t>
            </a:r>
            <a:r>
              <a:rPr lang="en-US" dirty="0" smtClean="0"/>
              <a:t>Truncate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7. </a:t>
            </a:r>
            <a:r>
              <a:rPr lang="en-US" dirty="0" smtClean="0"/>
              <a:t>Truncate a File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834" y="2303812"/>
            <a:ext cx="7352165" cy="455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sz="2400" dirty="0"/>
              <a:t>Following is the syntax of the method to create a directory: </a:t>
            </a:r>
          </a:p>
          <a:p>
            <a:pPr marL="0" indent="0" algn="ctr">
              <a:buNone/>
            </a:pPr>
            <a:r>
              <a:rPr lang="en-US" sz="2400" b="1" dirty="0" err="1"/>
              <a:t>fs.mkdir</a:t>
            </a:r>
            <a:r>
              <a:rPr lang="en-US" sz="2400" b="1" dirty="0"/>
              <a:t>(path[, mode], callback</a:t>
            </a:r>
            <a:r>
              <a:rPr lang="en-US" sz="2400" b="1" dirty="0" smtClean="0"/>
              <a:t>)</a:t>
            </a:r>
            <a:endParaRPr lang="en-US" sz="2400" dirty="0"/>
          </a:p>
          <a:p>
            <a:r>
              <a:rPr lang="en-US" sz="2400" dirty="0"/>
              <a:t>Here is the description of the parameters used: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/>
              <a:t>path:</a:t>
            </a:r>
            <a:r>
              <a:rPr lang="en-US" sz="2400" dirty="0"/>
              <a:t> This is the directory name including path.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/>
              <a:t>mode:</a:t>
            </a:r>
            <a:r>
              <a:rPr lang="en-US" sz="2400" dirty="0"/>
              <a:t> This is the directory permission to be set. Defaults to 0777.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/>
              <a:t>callback:</a:t>
            </a:r>
            <a:r>
              <a:rPr lang="en-US" sz="2400" dirty="0"/>
              <a:t> This is the callback function. No arguments other than a possible exception are given to the completion callback. </a:t>
            </a:r>
          </a:p>
          <a:p>
            <a:pPr marL="0" lv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8. Create a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sz="2400" dirty="0"/>
              <a:t>Following is the syntax of the method to read a directory:  </a:t>
            </a:r>
          </a:p>
          <a:p>
            <a:pPr marL="0" indent="0" algn="ctr">
              <a:buNone/>
            </a:pPr>
            <a:r>
              <a:rPr lang="en-US" sz="2400" b="1" dirty="0" err="1"/>
              <a:t>fs.readdir</a:t>
            </a:r>
            <a:r>
              <a:rPr lang="en-US" sz="2400" b="1" dirty="0"/>
              <a:t>(path, callback</a:t>
            </a:r>
            <a:r>
              <a:rPr lang="en-US" sz="2400" b="1" dirty="0" smtClean="0"/>
              <a:t>)</a:t>
            </a:r>
            <a:r>
              <a:rPr lang="en-US" sz="2400" b="1" dirty="0"/>
              <a:t> </a:t>
            </a:r>
          </a:p>
          <a:p>
            <a:r>
              <a:rPr lang="en-US" sz="2400" dirty="0"/>
              <a:t>Here is the description of the parameters used: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/>
              <a:t>path</a:t>
            </a:r>
            <a:r>
              <a:rPr lang="en-US" sz="2400" dirty="0"/>
              <a:t>: This is the directory name including path.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/>
              <a:t>callback:</a:t>
            </a:r>
            <a:r>
              <a:rPr lang="en-US" sz="2400" dirty="0"/>
              <a:t> This is the callback function which gets two arguments (err, files) where files is an array of the names of the files in the directory excluding '.' and '..'.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. Read a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7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603500"/>
            <a:ext cx="11267268" cy="4254500"/>
          </a:xfrm>
        </p:spPr>
        <p:txBody>
          <a:bodyPr>
            <a:normAutofit/>
          </a:bodyPr>
          <a:lstStyle/>
          <a:p>
            <a:r>
              <a:rPr lang="en-US" sz="2400" dirty="0"/>
              <a:t>All fs methods has can be used either as synchronous as well as asynchronous methods.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Asynchronous methods they will accept callback function as argument.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callback function first argument as error and the second argument is file data.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better to use an asynchronous method instead of a synchronous method, as the former never blocks a program during its execution, whereas the second one does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Synchronous Vs Asynchronous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20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following example will create a directory called Temp. 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Then d</a:t>
            </a:r>
            <a:r>
              <a:rPr lang="en-US" sz="2400" dirty="0" smtClean="0"/>
              <a:t>isplays the files, and directories inside </a:t>
            </a:r>
            <a:r>
              <a:rPr lang="en-US" sz="2400" dirty="0" err="1" smtClean="0"/>
              <a:t>outputFiles</a:t>
            </a:r>
            <a:r>
              <a:rPr lang="en-US" sz="2400" dirty="0" smtClean="0"/>
              <a:t> directory after reading them.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9</a:t>
            </a:r>
            <a:r>
              <a:rPr lang="en-US" dirty="0" smtClean="0"/>
              <a:t>. Read a Directory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69" y="3269106"/>
            <a:ext cx="7703317" cy="346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sz="2400" dirty="0"/>
              <a:t>Following is the syntax of the method to remove a directory: 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b="1" dirty="0" err="1" smtClean="0"/>
              <a:t>fs.rmdir</a:t>
            </a:r>
            <a:r>
              <a:rPr lang="en-US" sz="2400" b="1" dirty="0" smtClean="0"/>
              <a:t>(path</a:t>
            </a:r>
            <a:r>
              <a:rPr lang="en-US" sz="2400" b="1" dirty="0"/>
              <a:t>, callback</a:t>
            </a:r>
            <a:r>
              <a:rPr lang="en-US" sz="2400" b="1" dirty="0" smtClean="0"/>
              <a:t>)</a:t>
            </a:r>
            <a:endParaRPr lang="en-US" sz="2400" b="1" dirty="0"/>
          </a:p>
          <a:p>
            <a:r>
              <a:rPr lang="en-US" sz="2400" dirty="0"/>
              <a:t>Here is the description of the parameters used: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/>
              <a:t>path:</a:t>
            </a:r>
            <a:r>
              <a:rPr lang="en-US" sz="2400" dirty="0"/>
              <a:t> This is the directory name including path.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callback:</a:t>
            </a:r>
            <a:r>
              <a:rPr lang="en-US" sz="2400" dirty="0"/>
              <a:t> This is the callback function. No arguments other than a possible exception are given to the completion callback</a:t>
            </a:r>
            <a:r>
              <a:rPr lang="en-US" sz="2400" dirty="0" smtClean="0"/>
              <a:t>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. Removing  a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365" y="2457648"/>
            <a:ext cx="8569679" cy="4133158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. Removing  a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481943"/>
            <a:ext cx="11267268" cy="4376057"/>
          </a:xfrm>
        </p:spPr>
        <p:txBody>
          <a:bodyPr>
            <a:normAutofit/>
          </a:bodyPr>
          <a:lstStyle/>
          <a:p>
            <a:r>
              <a:rPr lang="en-US" sz="2400" dirty="0"/>
              <a:t>To get the absolute path of the current executing node.js file you can use the __filename variable. </a:t>
            </a:r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get the absolute path of the directory containing executing file you can use __</a:t>
            </a:r>
            <a:r>
              <a:rPr lang="en-US" sz="2400" dirty="0" err="1"/>
              <a:t>dirname</a:t>
            </a:r>
            <a:r>
              <a:rPr lang="en-US" sz="2400" dirty="0"/>
              <a:t> variable. </a:t>
            </a:r>
            <a:endParaRPr lang="en-US" sz="2400" dirty="0" smtClean="0"/>
          </a:p>
          <a:p>
            <a:r>
              <a:rPr lang="en-US" sz="2400" dirty="0" smtClean="0"/>
              <a:t>Both </a:t>
            </a:r>
            <a:r>
              <a:rPr lang="en-US" sz="2400" dirty="0"/>
              <a:t>variables can be accessed without importing any library they are global variables. </a:t>
            </a:r>
          </a:p>
          <a:p>
            <a:r>
              <a:rPr lang="en-US" sz="2400" dirty="0"/>
              <a:t>Also in Node.js you can access the current working directory through the process object method </a:t>
            </a:r>
            <a:r>
              <a:rPr lang="en-US" sz="2400" dirty="0" err="1"/>
              <a:t>cwd</a:t>
            </a:r>
            <a:r>
              <a:rPr lang="en-US" sz="2400" dirty="0"/>
              <a:t>().</a:t>
            </a:r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10. Relative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219" y="2866572"/>
            <a:ext cx="9472207" cy="731651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10. Relative paths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19" y="3812131"/>
            <a:ext cx="9697098" cy="97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481943"/>
            <a:ext cx="11267268" cy="4376057"/>
          </a:xfrm>
        </p:spPr>
        <p:txBody>
          <a:bodyPr>
            <a:normAutofit/>
          </a:bodyPr>
          <a:lstStyle/>
          <a:p>
            <a:r>
              <a:rPr lang="en-US" sz="2400" dirty="0"/>
              <a:t>The process object also include </a:t>
            </a:r>
            <a:r>
              <a:rPr lang="en-US" sz="2400" dirty="0" err="1"/>
              <a:t>chdir</a:t>
            </a:r>
            <a:r>
              <a:rPr lang="en-US" sz="2400" dirty="0"/>
              <a:t>() method which allow you to change the current  directory.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only argument </a:t>
            </a:r>
            <a:r>
              <a:rPr lang="en-US" sz="2400" dirty="0" err="1"/>
              <a:t>chdir</a:t>
            </a:r>
            <a:r>
              <a:rPr lang="en-US" sz="2400" dirty="0"/>
              <a:t>() takes is the directory name to change to.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method executes synchronously and throws an exception if the directory change fails for any reason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10. Relative paths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409" y="4669971"/>
            <a:ext cx="8594186" cy="188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481943"/>
            <a:ext cx="11267268" cy="4376057"/>
          </a:xfrm>
        </p:spPr>
        <p:txBody>
          <a:bodyPr>
            <a:normAutofit/>
          </a:bodyPr>
          <a:lstStyle/>
          <a:p>
            <a:r>
              <a:rPr lang="en-US" sz="2400" dirty="0"/>
              <a:t>The path module is a core module.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path module works with file paths, many of its methods only perform simple string transformations without accessing the file system. </a:t>
            </a:r>
            <a:endParaRPr lang="en-US" sz="2400" dirty="0" smtClean="0"/>
          </a:p>
          <a:p>
            <a:r>
              <a:rPr lang="en-US" sz="2400" dirty="0" smtClean="0"/>
              <a:t>We mainly will </a:t>
            </a:r>
            <a:r>
              <a:rPr lang="en-US" sz="2400" dirty="0"/>
              <a:t>use path module to join files to the current directory using the join() method</a:t>
            </a:r>
            <a:r>
              <a:rPr lang="en-US" sz="2400" dirty="0" smtClean="0"/>
              <a:t>.</a:t>
            </a:r>
            <a:r>
              <a:rPr lang="en-US" sz="2400" dirty="0"/>
              <a:t> </a:t>
            </a:r>
          </a:p>
          <a:p>
            <a:pPr marL="0" indent="0" algn="ctr">
              <a:buNone/>
            </a:pPr>
            <a:r>
              <a:rPr lang="en-US" sz="2400" b="1" dirty="0" err="1"/>
              <a:t>var</a:t>
            </a:r>
            <a:r>
              <a:rPr lang="en-US" sz="2400" b="1" dirty="0"/>
              <a:t> </a:t>
            </a:r>
            <a:r>
              <a:rPr lang="en-US" sz="2400" b="1" dirty="0" err="1"/>
              <a:t>fileName</a:t>
            </a:r>
            <a:r>
              <a:rPr lang="en-US" sz="2400" b="1" dirty="0"/>
              <a:t> = </a:t>
            </a:r>
            <a:r>
              <a:rPr lang="en-US" sz="2400" b="1" dirty="0" err="1"/>
              <a:t>path.join</a:t>
            </a:r>
            <a:r>
              <a:rPr lang="en-US" sz="2400" b="1" dirty="0"/>
              <a:t>(</a:t>
            </a:r>
            <a:r>
              <a:rPr lang="en-US" sz="2400" b="1" dirty="0" err="1"/>
              <a:t>process.cwd</a:t>
            </a:r>
            <a:r>
              <a:rPr lang="en-US" sz="2400" b="1" dirty="0"/>
              <a:t>(),</a:t>
            </a:r>
            <a:r>
              <a:rPr lang="en-US" sz="2400" b="1" dirty="0" err="1"/>
              <a:t>url</a:t>
            </a:r>
            <a:r>
              <a:rPr lang="en-US" sz="2400" b="1" dirty="0" smtClean="0"/>
              <a:t>);</a:t>
            </a:r>
            <a:endParaRPr lang="en-US" sz="2400" b="1" dirty="0"/>
          </a:p>
          <a:p>
            <a:r>
              <a:rPr lang="en-US" sz="2400" dirty="0"/>
              <a:t>You can use many other helpful methods path module provide as </a:t>
            </a:r>
            <a:r>
              <a:rPr lang="en-US" sz="2400" dirty="0" err="1"/>
              <a:t>extname</a:t>
            </a:r>
            <a:r>
              <a:rPr lang="en-US" sz="2400" dirty="0"/>
              <a:t>(), </a:t>
            </a:r>
            <a:r>
              <a:rPr lang="en-US" sz="2400" dirty="0" err="1"/>
              <a:t>basename</a:t>
            </a:r>
            <a:r>
              <a:rPr lang="en-US" sz="2400" dirty="0"/>
              <a:t>(), and </a:t>
            </a:r>
            <a:r>
              <a:rPr lang="en-US" sz="2400" dirty="0" err="1"/>
              <a:t>dirname</a:t>
            </a:r>
            <a:r>
              <a:rPr lang="en-US" sz="2400" dirty="0"/>
              <a:t>() methods return a path’s file extension, file name, and directory name, respectively. 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11. Path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481943"/>
            <a:ext cx="11267268" cy="4376057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extname</a:t>
            </a:r>
            <a:r>
              <a:rPr lang="en-US" sz="2400" dirty="0"/>
              <a:t>() method finds the last period (.) in a path and returns it and all subsequent characters as the extension.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a path contains no periods, the empty string is returned.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basename</a:t>
            </a:r>
            <a:r>
              <a:rPr lang="en-US" sz="2400" dirty="0"/>
              <a:t>() method returns the last nonempty part of a path.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path corresponds to a file, </a:t>
            </a:r>
            <a:r>
              <a:rPr lang="en-US" sz="2400" dirty="0" err="1"/>
              <a:t>basename</a:t>
            </a:r>
            <a:r>
              <a:rPr lang="en-US" sz="2400" dirty="0"/>
              <a:t>() returns the full file name, including the extension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You can also </a:t>
            </a:r>
            <a:r>
              <a:rPr lang="en-US" sz="2400" dirty="0" smtClean="0"/>
              <a:t>retrieve the </a:t>
            </a:r>
            <a:r>
              <a:rPr lang="en-US" sz="2400" dirty="0"/>
              <a:t>file name without the extension by passing the result of </a:t>
            </a:r>
            <a:r>
              <a:rPr lang="en-US" sz="2400" dirty="0" err="1"/>
              <a:t>extname</a:t>
            </a:r>
            <a:r>
              <a:rPr lang="en-US" sz="2400" dirty="0"/>
              <a:t>() as the second argument to </a:t>
            </a:r>
            <a:r>
              <a:rPr lang="en-US" sz="2400" dirty="0" err="1"/>
              <a:t>basename</a:t>
            </a:r>
            <a:r>
              <a:rPr lang="en-US" sz="2400" dirty="0"/>
              <a:t>().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/>
              <a:t>dirname</a:t>
            </a:r>
            <a:r>
              <a:rPr lang="en-US" sz="2400" dirty="0"/>
              <a:t>() method returns the directory portion of a path. </a:t>
            </a:r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11. Path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481943"/>
            <a:ext cx="11267268" cy="4376057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extname</a:t>
            </a:r>
            <a:r>
              <a:rPr lang="en-US" sz="2400" dirty="0"/>
              <a:t>() method finds the last period (.) in a path and returns it and all subsequent characters as the extension.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a path contains no periods, the empty string is returned.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basename</a:t>
            </a:r>
            <a:r>
              <a:rPr lang="en-US" sz="2400" dirty="0"/>
              <a:t>() method returns the last nonempty part of a path.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path corresponds to a file, </a:t>
            </a:r>
            <a:r>
              <a:rPr lang="en-US" sz="2400" dirty="0" err="1"/>
              <a:t>basename</a:t>
            </a:r>
            <a:r>
              <a:rPr lang="en-US" sz="2400" dirty="0"/>
              <a:t>() returns the full file name, including the extension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You can also </a:t>
            </a:r>
            <a:r>
              <a:rPr lang="en-US" sz="2400" dirty="0" smtClean="0"/>
              <a:t>retrieve the </a:t>
            </a:r>
            <a:r>
              <a:rPr lang="en-US" sz="2400" dirty="0"/>
              <a:t>file name without the extension by passing the result of </a:t>
            </a:r>
            <a:r>
              <a:rPr lang="en-US" sz="2400" dirty="0" err="1"/>
              <a:t>extname</a:t>
            </a:r>
            <a:r>
              <a:rPr lang="en-US" sz="2400" dirty="0"/>
              <a:t>() as the second argument to </a:t>
            </a:r>
            <a:r>
              <a:rPr lang="en-US" sz="2400" dirty="0" err="1"/>
              <a:t>basename</a:t>
            </a:r>
            <a:r>
              <a:rPr lang="en-US" sz="2400" dirty="0"/>
              <a:t>().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/>
              <a:t>dirname</a:t>
            </a:r>
            <a:r>
              <a:rPr lang="en-US" sz="2400" dirty="0"/>
              <a:t>() method returns the directory portion of a path. </a:t>
            </a:r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11. Path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11. Path 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343" y="2540723"/>
            <a:ext cx="7910631" cy="1544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343" y="4348733"/>
            <a:ext cx="9461428" cy="112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6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603500"/>
            <a:ext cx="11267268" cy="42545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Here is an example of reading a file using </a:t>
            </a:r>
            <a:r>
              <a:rPr lang="en-US" sz="2400" dirty="0" err="1" smtClean="0"/>
              <a:t>readFile</a:t>
            </a:r>
            <a:r>
              <a:rPr lang="en-US" sz="2400" dirty="0" smtClean="0"/>
              <a:t>() method showing the different between reading using synchronous and asynchronous methods </a:t>
            </a:r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Synchronous Vs Asynchronous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54" y="3410186"/>
            <a:ext cx="8662612" cy="332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81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481943"/>
            <a:ext cx="11267268" cy="4376057"/>
          </a:xfrm>
        </p:spPr>
        <p:txBody>
          <a:bodyPr>
            <a:normAutofit/>
          </a:bodyPr>
          <a:lstStyle/>
          <a:p>
            <a:r>
              <a:rPr lang="en-US" sz="2400" dirty="0"/>
              <a:t>Streams are objects that let you read data from a source or write data to a destination in continuous fashion. In Node.js, there are four types of streams</a:t>
            </a:r>
            <a:r>
              <a:rPr lang="en-US" sz="2400" dirty="0" smtClean="0"/>
              <a:t>: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/>
              <a:t>Readable: </a:t>
            </a:r>
            <a:r>
              <a:rPr lang="en-US" sz="2400" dirty="0"/>
              <a:t>Stream which is used for read operation.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/>
              <a:t>Writable:</a:t>
            </a:r>
            <a:r>
              <a:rPr lang="en-US" sz="2400" dirty="0"/>
              <a:t> Stream which is used for write operation.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/>
              <a:t>Duplex:</a:t>
            </a:r>
            <a:r>
              <a:rPr lang="en-US" sz="2400" dirty="0"/>
              <a:t> Stream which can be used for both read and write operation.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/>
              <a:t>Transform:</a:t>
            </a:r>
            <a:r>
              <a:rPr lang="en-US" sz="2400" dirty="0"/>
              <a:t> A type of duplex stream where the output is computed based on input. </a:t>
            </a:r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12.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4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481943"/>
            <a:ext cx="11267268" cy="4376057"/>
          </a:xfrm>
        </p:spPr>
        <p:txBody>
          <a:bodyPr>
            <a:normAutofit/>
          </a:bodyPr>
          <a:lstStyle/>
          <a:p>
            <a:r>
              <a:rPr lang="en-US" sz="2400" dirty="0"/>
              <a:t>Each type of Stream is an </a:t>
            </a:r>
            <a:r>
              <a:rPr lang="en-US" sz="2400" dirty="0" err="1"/>
              <a:t>EventEmitter</a:t>
            </a:r>
            <a:r>
              <a:rPr lang="en-US" sz="2400" dirty="0"/>
              <a:t> instance and throws several events at different instance of times.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some of the commonly used events are</a:t>
            </a:r>
            <a:r>
              <a:rPr lang="en-US" sz="2400" dirty="0" smtClean="0"/>
              <a:t>: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data: This event is fired when there is data is available to read.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end: This event is fired when there is no more data to read.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error: This event is fired when there is any error receiving or writing data.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Finish: This event is fired when all the data has been flushed to underlying system. </a:t>
            </a:r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12.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4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481943"/>
            <a:ext cx="11267268" cy="437605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</a:t>
            </a:r>
            <a:r>
              <a:rPr lang="en-US" sz="2400" dirty="0" smtClean="0"/>
              <a:t>create a reading stream using </a:t>
            </a:r>
            <a:r>
              <a:rPr lang="en-US" sz="2400" dirty="0" err="1" smtClean="0"/>
              <a:t>fs.create</a:t>
            </a:r>
            <a:r>
              <a:rPr lang="en-US" sz="2400" dirty="0" err="1" smtClean="0"/>
              <a:t>ReadStream</a:t>
            </a:r>
            <a:r>
              <a:rPr lang="en-US" sz="2400" dirty="0" smtClean="0"/>
              <a:t>() method which takes only takes the file name as an argument. 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13. Reading from a stream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98" y="3446415"/>
            <a:ext cx="8844962" cy="34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481943"/>
            <a:ext cx="11267268" cy="437605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</a:t>
            </a:r>
            <a:r>
              <a:rPr lang="en-US" sz="2400" dirty="0" smtClean="0"/>
              <a:t> create a writing stream using </a:t>
            </a:r>
            <a:r>
              <a:rPr lang="en-US" sz="2400" dirty="0" err="1" smtClean="0"/>
              <a:t>fs.createWrite</a:t>
            </a:r>
            <a:r>
              <a:rPr lang="en-US" sz="2400" dirty="0" err="1" smtClean="0"/>
              <a:t>Stream</a:t>
            </a:r>
            <a:r>
              <a:rPr lang="en-US" sz="2400" dirty="0" smtClean="0"/>
              <a:t>() method which takes only takes the file name as an argument. 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14. Reading from a stream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409" y="3428676"/>
            <a:ext cx="8292321" cy="31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481943"/>
            <a:ext cx="11267268" cy="4376057"/>
          </a:xfrm>
        </p:spPr>
        <p:txBody>
          <a:bodyPr>
            <a:normAutofit/>
          </a:bodyPr>
          <a:lstStyle/>
          <a:p>
            <a:r>
              <a:rPr lang="en-US" sz="2400" dirty="0"/>
              <a:t>Piping is a mechanism where we provide the output of one stream as the input to another stream.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normally used to get data from one stream and to pass the output of that stream to another stream. </a:t>
            </a:r>
            <a:endParaRPr lang="en-US" sz="2400" dirty="0" smtClean="0"/>
          </a:p>
          <a:p>
            <a:r>
              <a:rPr lang="en-US" sz="2400" dirty="0" smtClean="0"/>
              <a:t>The following example piping the file content to server response.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15. Piping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18" y="4933255"/>
            <a:ext cx="8679803" cy="16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16. Server-Front End data exchange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364110" cy="41179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Your server should be able to handle different methods for example GET, POST, etc.. </a:t>
            </a:r>
          </a:p>
          <a:p>
            <a:r>
              <a:rPr lang="en-US" sz="2400" dirty="0" smtClean="0"/>
              <a:t>Mainly POST is used for form data</a:t>
            </a:r>
          </a:p>
          <a:p>
            <a:r>
              <a:rPr lang="en-US" sz="2400" dirty="0" smtClean="0"/>
              <a:t>GET method for loading your web page. </a:t>
            </a:r>
          </a:p>
          <a:p>
            <a:r>
              <a:rPr lang="en-US" sz="2400" dirty="0" smtClean="0"/>
              <a:t>You can check the request method using </a:t>
            </a:r>
            <a:r>
              <a:rPr lang="en-US" sz="2400" dirty="0" err="1" smtClean="0"/>
              <a:t>req.method</a:t>
            </a:r>
            <a:r>
              <a:rPr lang="en-US" sz="2400" dirty="0" smtClean="0"/>
              <a:t>() method. </a:t>
            </a:r>
          </a:p>
          <a:p>
            <a:r>
              <a:rPr lang="en-US" sz="2400" dirty="0" smtClean="0"/>
              <a:t>Also you can check the user </a:t>
            </a:r>
            <a:r>
              <a:rPr lang="en-US" sz="2400" dirty="0" err="1" smtClean="0"/>
              <a:t>url</a:t>
            </a:r>
            <a:r>
              <a:rPr lang="en-US" sz="2400" dirty="0" smtClean="0"/>
              <a:t> entered using req.url() method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8151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16. Server-Front End data exchange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364110" cy="41179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Your server should be able to handle different methods for example GET, POST, etc.. </a:t>
            </a:r>
          </a:p>
          <a:p>
            <a:r>
              <a:rPr lang="en-US" sz="2400" dirty="0" smtClean="0"/>
              <a:t>Mainly POST is used for form data</a:t>
            </a:r>
          </a:p>
          <a:p>
            <a:r>
              <a:rPr lang="en-US" sz="2400" dirty="0" smtClean="0"/>
              <a:t>GET method for loading your web page. </a:t>
            </a:r>
          </a:p>
          <a:p>
            <a:r>
              <a:rPr lang="en-US" sz="2400" dirty="0" smtClean="0"/>
              <a:t>You can check the request method using </a:t>
            </a:r>
            <a:r>
              <a:rPr lang="en-US" sz="2400" dirty="0" err="1" smtClean="0"/>
              <a:t>req.method</a:t>
            </a:r>
            <a:r>
              <a:rPr lang="en-US" sz="2400" dirty="0" smtClean="0"/>
              <a:t> property. </a:t>
            </a:r>
          </a:p>
          <a:p>
            <a:r>
              <a:rPr lang="en-US" sz="2400" dirty="0" smtClean="0"/>
              <a:t>Also you can check the user </a:t>
            </a:r>
            <a:r>
              <a:rPr lang="en-US" sz="2400" dirty="0" err="1" smtClean="0"/>
              <a:t>url</a:t>
            </a:r>
            <a:r>
              <a:rPr lang="en-US" sz="2400" dirty="0" smtClean="0"/>
              <a:t> entered using req.url() property.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1915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16. Server-Front End data exchange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fs = require('fs');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 = require('http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req,res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(200,{'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Content-Type':'text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/html'});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("Request Url: "+ req.url + "&lt;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("Request Method: "+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}).listen(8088);</a:t>
            </a:r>
          </a:p>
        </p:txBody>
      </p:sp>
    </p:spTree>
    <p:extLst>
      <p:ext uri="{BB962C8B-B14F-4D97-AF65-F5344CB8AC3E}">
        <p14:creationId xmlns:p14="http://schemas.microsoft.com/office/powerpoint/2010/main" val="25432600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16. Server-Front End data exchange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364110" cy="41179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Lets create a form that ask a user about his name and try to pass that name to the server that will greets him by his name. save this file as hello.html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&lt;body</a:t>
            </a:r>
            <a:r>
              <a:rPr lang="en-US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&lt;form action="" method="POST"&gt;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&lt;label for="</a:t>
            </a: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fname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"&gt;First Name&lt;/label&gt;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&lt;input type="text" id="</a:t>
            </a: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fname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 </a:t>
            </a:r>
            <a:r>
              <a:rPr lang="en-US" sz="1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name="</a:t>
            </a:r>
            <a:r>
              <a:rPr lang="en-US" sz="1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firstname</a:t>
            </a:r>
            <a:r>
              <a:rPr lang="en-US" sz="1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 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placeholder="Your name</a:t>
            </a:r>
            <a:r>
              <a:rPr lang="en-US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.." required&gt;</a:t>
            </a: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&lt;input type="submit" value="Submit"&gt;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&lt;/form&gt;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&lt;/div</a:t>
            </a:r>
            <a:r>
              <a:rPr lang="en-US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&lt;/body</a:t>
            </a:r>
            <a:r>
              <a:rPr lang="en-US" sz="1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143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16. Server-Front End data exchange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364110" cy="411793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Now lets create the server that will check if request is POST or GET .</a:t>
            </a:r>
          </a:p>
          <a:p>
            <a:r>
              <a:rPr lang="en-US" sz="2400" dirty="0" smtClean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If the request method is POST means the user submit his name and we need to extract it. </a:t>
            </a:r>
          </a:p>
          <a:p>
            <a:r>
              <a:rPr lang="en-US" sz="2400" dirty="0" smtClean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If the request method is  GET that means the he is just loading the page.</a:t>
            </a:r>
            <a:endParaRPr lang="en-US" sz="2400" dirty="0">
              <a:latin typeface="+mj-lt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6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603500"/>
            <a:ext cx="11267268" cy="4254500"/>
          </a:xfrm>
        </p:spPr>
        <p:txBody>
          <a:bodyPr>
            <a:normAutofit/>
          </a:bodyPr>
          <a:lstStyle/>
          <a:p>
            <a:r>
              <a:rPr lang="en-US" sz="2400" dirty="0"/>
              <a:t>This example will output the following:</a:t>
            </a:r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Synchronous Vs Asynchronous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68" y="3181927"/>
            <a:ext cx="10778028" cy="20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03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16. Server-Front End data exchange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364110" cy="411793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Start with the required modules </a:t>
            </a:r>
          </a:p>
          <a:p>
            <a:pPr marL="0" indent="0">
              <a:buNone/>
            </a:pPr>
            <a:endParaRPr lang="en-US" sz="2400" dirty="0" smtClean="0">
              <a:latin typeface="+mj-lt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var</a:t>
            </a:r>
            <a:r>
              <a:rPr lang="en-US" sz="15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http = require('http');</a:t>
            </a:r>
          </a:p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var</a:t>
            </a:r>
            <a:r>
              <a:rPr lang="en-US" sz="15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path = require('path');</a:t>
            </a:r>
          </a:p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var</a:t>
            </a:r>
            <a:r>
              <a:rPr lang="en-US" sz="15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fs = require('fs');</a:t>
            </a:r>
          </a:p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const</a:t>
            </a:r>
            <a:r>
              <a:rPr lang="en-US" sz="15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{ parse } = require('</a:t>
            </a:r>
            <a:r>
              <a:rPr lang="en-US" sz="15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querystring</a:t>
            </a:r>
            <a:r>
              <a:rPr lang="en-US" sz="15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');</a:t>
            </a:r>
          </a:p>
          <a:p>
            <a:endParaRPr lang="en-US" sz="2400" dirty="0">
              <a:latin typeface="+mj-lt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017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16. Server-Front End data exchange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364110" cy="4117934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Next create the server and check if the request is POST request to handle it.</a:t>
            </a:r>
          </a:p>
          <a:p>
            <a:pPr marL="0" indent="0">
              <a:buNone/>
            </a:pP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http.createServer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(function(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req,res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if (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req.method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=="POST"){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body = </a:t>
            </a:r>
            <a:r>
              <a:rPr lang="en-US" sz="2400" dirty="0" smtClean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‘ ‘;</a:t>
            </a:r>
            <a:endParaRPr lang="en-US" sz="2400" dirty="0">
              <a:latin typeface="+mj-lt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req.on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('data', function(chunk){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    body +=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chunk.toString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});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req.on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('end', function(){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	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userName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parse(body).</a:t>
            </a:r>
            <a:r>
              <a:rPr lang="en-US" sz="2400" b="1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firstname</a:t>
            </a:r>
            <a:r>
              <a:rPr lang="en-US" sz="2400" b="1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	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res.write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('Hello '+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userName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+' Nice to meet you');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	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res.end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});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501311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16. Server-Front End data exchange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364110" cy="4117934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Next create the server and check if the request is POST request to handle it.</a:t>
            </a:r>
          </a:p>
          <a:p>
            <a:pPr marL="0" indent="0">
              <a:buNone/>
            </a:pP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http.createServer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(function(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req,res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if (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req.method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=="POST"){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body = </a:t>
            </a:r>
            <a:r>
              <a:rPr lang="en-US" sz="2400" dirty="0" smtClean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‘ ‘;</a:t>
            </a:r>
            <a:endParaRPr lang="en-US" sz="2400" dirty="0">
              <a:latin typeface="+mj-lt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req.on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('data', function(chunk){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    body +=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chunk.toString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});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req.on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('end', function(){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	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userName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parse(body).</a:t>
            </a:r>
            <a:r>
              <a:rPr lang="en-US" sz="2400" b="1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firstname</a:t>
            </a:r>
            <a:r>
              <a:rPr lang="en-US" sz="2400" b="1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	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res.write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('Hello '+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userName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+' Nice to meet you');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	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res.end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});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9650836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16. Server-Front End data exchange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364110" cy="41179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dirty="0" smtClean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Now lets handle the GET method which load the page and check if the html file exists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else{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file = "hello.html"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fileName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path.join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process.cwd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(),file);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try{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 stats =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fs.statSync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fileName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}catch(error)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res.writeHead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(404, {'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Content-type':'text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/plain'});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res.write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("404 Not Found\n");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res.end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   return;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431333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16. Server-Front End data exchange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364110" cy="4117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 smtClean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Finally we stream the file to user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res.writeHead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(200,{'Content-type': "text/html"});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fileStream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fs.createReadStream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fileName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fileStream.pipe</a:t>
            </a: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(res</a:t>
            </a:r>
            <a:r>
              <a:rPr lang="en-US" sz="2400" dirty="0" smtClean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+mj-lt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}).listen(3000);</a:t>
            </a:r>
          </a:p>
        </p:txBody>
      </p:sp>
    </p:spTree>
    <p:extLst>
      <p:ext uri="{BB962C8B-B14F-4D97-AF65-F5344CB8AC3E}">
        <p14:creationId xmlns:p14="http://schemas.microsoft.com/office/powerpoint/2010/main" val="339197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603500"/>
            <a:ext cx="11267268" cy="4254500"/>
          </a:xfrm>
        </p:spPr>
        <p:txBody>
          <a:bodyPr>
            <a:normAutofit/>
          </a:bodyPr>
          <a:lstStyle/>
          <a:p>
            <a:r>
              <a:rPr lang="en-US" sz="2400" dirty="0"/>
              <a:t>Following is the syntax of the method to get the information about a file: 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err="1"/>
              <a:t>fs.stat</a:t>
            </a:r>
            <a:r>
              <a:rPr lang="en-US" sz="2400" dirty="0"/>
              <a:t>(path, callback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Here is the description of the parameters used: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b="1" dirty="0"/>
              <a:t>path:</a:t>
            </a:r>
            <a:r>
              <a:rPr lang="en-US" sz="2400" dirty="0"/>
              <a:t> This is the string having file name including path.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Callback:</a:t>
            </a:r>
            <a:r>
              <a:rPr lang="en-US" sz="2400" dirty="0"/>
              <a:t> This is the callback function which gets two arguments (err, stats) where </a:t>
            </a:r>
            <a:r>
              <a:rPr lang="en-US" sz="2400" b="1" dirty="0"/>
              <a:t>stats </a:t>
            </a:r>
            <a:r>
              <a:rPr lang="en-US" sz="2400" dirty="0"/>
              <a:t>is an object of </a:t>
            </a:r>
            <a:r>
              <a:rPr lang="en-US" sz="2400" dirty="0" err="1"/>
              <a:t>fs.Stats</a:t>
            </a:r>
            <a:r>
              <a:rPr lang="en-US" sz="2400" dirty="0"/>
              <a:t> type. 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Getting File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3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603500"/>
            <a:ext cx="11267268" cy="4254500"/>
          </a:xfrm>
        </p:spPr>
        <p:txBody>
          <a:bodyPr>
            <a:normAutofit/>
          </a:bodyPr>
          <a:lstStyle/>
          <a:p>
            <a:r>
              <a:rPr lang="en-US" sz="2400" dirty="0"/>
              <a:t>There are several useful methods available in </a:t>
            </a:r>
            <a:r>
              <a:rPr lang="en-US" sz="2400" b="1" dirty="0" err="1"/>
              <a:t>fs.Stats</a:t>
            </a:r>
            <a:r>
              <a:rPr lang="en-US" sz="2400" b="1" dirty="0"/>
              <a:t> </a:t>
            </a:r>
            <a:r>
              <a:rPr lang="en-US" sz="2400" dirty="0"/>
              <a:t>class which can be used to check file type.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methods are given in the following </a:t>
            </a:r>
            <a:r>
              <a:rPr lang="en-US" sz="2400" dirty="0" smtClean="0"/>
              <a:t>table: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Getting File Information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4672"/>
              </p:ext>
            </p:extLst>
          </p:nvPr>
        </p:nvGraphicFramePr>
        <p:xfrm>
          <a:off x="902525" y="4023076"/>
          <a:ext cx="9642763" cy="2508353"/>
        </p:xfrm>
        <a:graphic>
          <a:graphicData uri="http://schemas.openxmlformats.org/drawingml/2006/table">
            <a:tbl>
              <a:tblPr firstRow="1" firstCol="1" bandRow="1"/>
              <a:tblGrid>
                <a:gridCol w="2814486"/>
                <a:gridCol w="6828277"/>
              </a:tblGrid>
              <a:tr h="2787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stats.isFile()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Returns true if file type of a simple file.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stats.isDirectory()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Returns true if file type of a directory.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stats.isBlockDevice()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Returns true if file type of a block device.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4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stats.isCharacterDevice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Returns true if file type of a character device.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stats.isSymbolicLink()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Returns true if file type of a symbolic link.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stats.isFIFO()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Returns true if file type of a FIFO.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stats.isSocket()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Returns true if file type of a socket.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78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603500"/>
            <a:ext cx="11267268" cy="425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following example check the file stats is it a file? Or is it a directory? 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Getting File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33" y="3139302"/>
            <a:ext cx="8294007" cy="21645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133" y="5481122"/>
            <a:ext cx="8798233" cy="7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1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603500"/>
            <a:ext cx="11267268" cy="42545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existsSync</a:t>
            </a:r>
            <a:r>
              <a:rPr lang="en-US" sz="2400" dirty="0"/>
              <a:t>() methods can be used to check if the file exists in a given directory or not.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only argument for </a:t>
            </a:r>
            <a:r>
              <a:rPr lang="en-US" sz="2400" dirty="0" err="1"/>
              <a:t>existsSync</a:t>
            </a:r>
            <a:r>
              <a:rPr lang="en-US" sz="2400" dirty="0"/>
              <a:t>() method is the file or directory path.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/>
              <a:t>existsSync</a:t>
            </a:r>
            <a:r>
              <a:rPr lang="en-US" sz="2400" dirty="0"/>
              <a:t>() method return a </a:t>
            </a:r>
            <a:r>
              <a:rPr lang="en-US" sz="2400" dirty="0" smtClean="0"/>
              <a:t>Boolean </a:t>
            </a:r>
            <a:r>
              <a:rPr lang="en-US" sz="2400" dirty="0"/>
              <a:t>Value representing the path’s existence is returned. 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Getting File Information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32" y="4730750"/>
            <a:ext cx="10008327" cy="213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50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2387</Words>
  <Application>Microsoft Office PowerPoint</Application>
  <PresentationFormat>Widescreen</PresentationFormat>
  <Paragraphs>320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Courier New</vt:lpstr>
      <vt:lpstr>Tahoma</vt:lpstr>
      <vt:lpstr>Times New Roman</vt:lpstr>
      <vt:lpstr>Wingdings</vt:lpstr>
      <vt:lpstr>Wingdings 3</vt:lpstr>
      <vt:lpstr>Ion Boardroom</vt:lpstr>
      <vt:lpstr> Lecture 3: File system Module</vt:lpstr>
      <vt:lpstr>1. Synchronous Vs Asynchronous</vt:lpstr>
      <vt:lpstr>1. Synchronous Vs Asynchronous</vt:lpstr>
      <vt:lpstr>1. Synchronous Vs Asynchronous</vt:lpstr>
      <vt:lpstr>1. Synchronous Vs Asynchronous</vt:lpstr>
      <vt:lpstr>2. Getting File Information</vt:lpstr>
      <vt:lpstr>2. Getting File Information</vt:lpstr>
      <vt:lpstr>2. Getting File Information</vt:lpstr>
      <vt:lpstr>2. Getting File Information</vt:lpstr>
      <vt:lpstr>3. Reading Files </vt:lpstr>
      <vt:lpstr>3. Reading Files </vt:lpstr>
      <vt:lpstr>3. Reading Files </vt:lpstr>
      <vt:lpstr>3. Reading Files </vt:lpstr>
      <vt:lpstr>4. Creating Files</vt:lpstr>
      <vt:lpstr>4. Creating Files</vt:lpstr>
      <vt:lpstr>4. Creating Files</vt:lpstr>
      <vt:lpstr>5.Updating Files</vt:lpstr>
      <vt:lpstr>5.Updating Files</vt:lpstr>
      <vt:lpstr>6. Deleting a File</vt:lpstr>
      <vt:lpstr>6. Deleting a File</vt:lpstr>
      <vt:lpstr>7. Renaming a File</vt:lpstr>
      <vt:lpstr>7. Open File Methods </vt:lpstr>
      <vt:lpstr>7. Open File Methods </vt:lpstr>
      <vt:lpstr>7. Open File Methods </vt:lpstr>
      <vt:lpstr>7. Open File Methods </vt:lpstr>
      <vt:lpstr>7. Truncate a File</vt:lpstr>
      <vt:lpstr>7. Truncate a File</vt:lpstr>
      <vt:lpstr>8. Create a Directory</vt:lpstr>
      <vt:lpstr>9. Read a Directory</vt:lpstr>
      <vt:lpstr>9. Read a Directory</vt:lpstr>
      <vt:lpstr>9. Removing  a Directory</vt:lpstr>
      <vt:lpstr>9. Removing  a Directory</vt:lpstr>
      <vt:lpstr>10. Relative paths</vt:lpstr>
      <vt:lpstr>10. Relative paths</vt:lpstr>
      <vt:lpstr>10. Relative paths</vt:lpstr>
      <vt:lpstr>11. Path module</vt:lpstr>
      <vt:lpstr>11. Path module</vt:lpstr>
      <vt:lpstr>11. Path module</vt:lpstr>
      <vt:lpstr>11. Path module</vt:lpstr>
      <vt:lpstr>12. Streams</vt:lpstr>
      <vt:lpstr>12. Streams</vt:lpstr>
      <vt:lpstr>13. Reading from a stream </vt:lpstr>
      <vt:lpstr>14. Reading from a stream </vt:lpstr>
      <vt:lpstr>15. Piping</vt:lpstr>
      <vt:lpstr>16. Server-Front End data exchange </vt:lpstr>
      <vt:lpstr>16. Server-Front End data exchange </vt:lpstr>
      <vt:lpstr>16. Server-Front End data exchange </vt:lpstr>
      <vt:lpstr>16. Server-Front End data exchange </vt:lpstr>
      <vt:lpstr>16. Server-Front End data exchange </vt:lpstr>
      <vt:lpstr>16. Server-Front End data exchange </vt:lpstr>
      <vt:lpstr>16. Server-Front End data exchange </vt:lpstr>
      <vt:lpstr>16. Server-Front End data exchange </vt:lpstr>
      <vt:lpstr>16. Server-Front End data exchange </vt:lpstr>
      <vt:lpstr>16. Server-Front End data exchange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Lecture 1 </dc:title>
  <dc:creator>Rezk, Alfred</dc:creator>
  <cp:lastModifiedBy>Rezk, Alfred</cp:lastModifiedBy>
  <cp:revision>43</cp:revision>
  <cp:lastPrinted>2018-08-28T18:27:40Z</cp:lastPrinted>
  <dcterms:created xsi:type="dcterms:W3CDTF">2018-08-28T15:38:16Z</dcterms:created>
  <dcterms:modified xsi:type="dcterms:W3CDTF">2018-10-16T15:54:23Z</dcterms:modified>
</cp:coreProperties>
</file>