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57" r:id="rId4"/>
    <p:sldId id="265" r:id="rId5"/>
    <p:sldId id="264" r:id="rId6"/>
    <p:sldId id="266" r:id="rId7"/>
    <p:sldId id="261" r:id="rId8"/>
    <p:sldId id="268" r:id="rId9"/>
    <p:sldId id="269" r:id="rId10"/>
    <p:sldId id="270" r:id="rId11"/>
    <p:sldId id="271" r:id="rId12"/>
    <p:sldId id="272" r:id="rId13"/>
    <p:sldId id="262" r:id="rId14"/>
    <p:sldId id="26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1FC4F-FF5F-4432-883B-8F14C06E2254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920E-4678-4B05-8157-4DE67202D0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6920E-4678-4B05-8157-4DE67202D0E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2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2CE4-BAAD-4084-BDDE-8EC838528927}" type="datetime1">
              <a:rPr lang="fr-FR" smtClean="0"/>
              <a:t>22/03/2018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68FE-87BC-4517-A93F-1F7871886D58}" type="datetime1">
              <a:rPr lang="fr-FR" smtClean="0"/>
              <a:t>22/03/2018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89F4-0654-4899-9B21-8CDC053B5C57}" type="datetime1">
              <a:rPr lang="fr-FR" smtClean="0"/>
              <a:t>22/03/2018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D64C-846D-459B-A9E4-B6AE71FEC4FA}" type="datetime1">
              <a:rPr lang="fr-FR" smtClean="0"/>
              <a:t>22/03/2018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3E10-8CC7-475C-ADE7-EA1EAA4389D7}" type="datetime1">
              <a:rPr lang="fr-FR" smtClean="0"/>
              <a:t>22/03/2018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462B-5D80-4717-957B-5EB1DF0A43B2}" type="datetime1">
              <a:rPr lang="fr-FR" smtClean="0"/>
              <a:t>22/03/2018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E2B5-BF5C-436A-8067-E31277110E05}" type="datetime1">
              <a:rPr lang="fr-FR" smtClean="0"/>
              <a:t>22/03/2018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3E44-A3CA-44A3-B9A9-CDB4FC05BDB8}" type="datetime1">
              <a:rPr lang="fr-FR" smtClean="0"/>
              <a:t>22/03/2018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FCED-909A-4EC3-B731-257F83BFA53D}" type="datetime1">
              <a:rPr lang="fr-FR" smtClean="0"/>
              <a:t>22/03/2018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AB-B661-4106-A309-47EDA38F23A9}" type="datetime1">
              <a:rPr lang="fr-FR" smtClean="0"/>
              <a:t>22/03/2018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6D8-6B43-4C42-9137-F84C176EAEAF}" type="datetime1">
              <a:rPr lang="fr-FR" smtClean="0"/>
              <a:t>22/03/2018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12396E-237F-461E-B708-B85EB8155B79}" type="datetime1">
              <a:rPr lang="fr-FR" smtClean="0"/>
              <a:t>22/03/2018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pirmob.f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Industriel </a:t>
            </a:r>
            <a:r>
              <a:rPr lang="fr-FR" dirty="0" err="1"/>
              <a:t>SiiC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48" y="2943805"/>
            <a:ext cx="2647950" cy="106362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48" y="5589240"/>
            <a:ext cx="1740535" cy="1056640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23" y="5589240"/>
            <a:ext cx="1223010" cy="916305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08" y="5647660"/>
            <a:ext cx="960755" cy="819150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28" y="5648930"/>
            <a:ext cx="2250440" cy="816610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43" y="2780928"/>
            <a:ext cx="2968625" cy="138938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298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compétences de chacun</a:t>
            </a:r>
          </a:p>
          <a:p>
            <a:r>
              <a:rPr lang="fr-FR" dirty="0" smtClean="0"/>
              <a:t>Le matériel disponible limité</a:t>
            </a:r>
          </a:p>
          <a:p>
            <a:r>
              <a:rPr lang="fr-FR" dirty="0" smtClean="0"/>
              <a:t>L’accessibilité de la plateforme à travers internet</a:t>
            </a:r>
          </a:p>
          <a:p>
            <a:r>
              <a:rPr lang="fr-FR" dirty="0" smtClean="0"/>
              <a:t>La limite de temps pour réaliser la plateforme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9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matériel (pannes, incompatibilité des nouvelles versions)</a:t>
            </a:r>
          </a:p>
          <a:p>
            <a:r>
              <a:rPr lang="fr-FR" dirty="0" smtClean="0"/>
              <a:t>Génération de failles de sécurité sur la plateforme</a:t>
            </a:r>
          </a:p>
          <a:p>
            <a:r>
              <a:rPr lang="fr-FR" dirty="0" smtClean="0"/>
              <a:t>Retards ou absences prolongées d’une personne</a:t>
            </a:r>
          </a:p>
          <a:p>
            <a:r>
              <a:rPr lang="fr-FR" dirty="0" smtClean="0"/>
              <a:t>Retard dans le projet</a:t>
            </a:r>
          </a:p>
          <a:p>
            <a:r>
              <a:rPr lang="fr-FR" dirty="0" smtClean="0"/>
              <a:t>Divergence du résultat par rapport aux besoins</a:t>
            </a:r>
          </a:p>
          <a:p>
            <a:r>
              <a:rPr lang="fr-FR" dirty="0" smtClean="0"/>
              <a:t>Problèmes météorologiques</a:t>
            </a:r>
          </a:p>
          <a:p>
            <a:r>
              <a:rPr lang="fr-FR" dirty="0" smtClean="0"/>
              <a:t>Pertes de documents (Data </a:t>
            </a:r>
            <a:r>
              <a:rPr lang="fr-FR" dirty="0" err="1" smtClean="0"/>
              <a:t>Loss</a:t>
            </a:r>
            <a:r>
              <a:rPr lang="fr-FR" dirty="0" smtClean="0"/>
              <a:t> </a:t>
            </a:r>
            <a:r>
              <a:rPr lang="fr-FR" dirty="0" err="1" smtClean="0"/>
              <a:t>Prevention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247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Plateforme fonctionnelle de CTF déployée sous forme de containers applicatifs sur un serveur </a:t>
            </a:r>
            <a:r>
              <a:rPr lang="fr-FR" dirty="0" err="1" smtClean="0"/>
              <a:t>Ubuntu</a:t>
            </a:r>
            <a:r>
              <a:rPr lang="fr-FR" dirty="0" smtClean="0"/>
              <a:t> </a:t>
            </a:r>
          </a:p>
          <a:p>
            <a:r>
              <a:rPr lang="fr-FR" dirty="0" smtClean="0"/>
              <a:t>Interface de gestion en ligne</a:t>
            </a:r>
          </a:p>
          <a:p>
            <a:r>
              <a:rPr lang="fr-FR" dirty="0" smtClean="0"/>
              <a:t>Système de confrontation en temps réel par équipe</a:t>
            </a:r>
          </a:p>
          <a:p>
            <a:r>
              <a:rPr lang="fr-FR" dirty="0" smtClean="0"/>
              <a:t>Documentation technique complète des failles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60" y="4869587"/>
            <a:ext cx="2339752" cy="15598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1" y="5282923"/>
            <a:ext cx="3249935" cy="7331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049642"/>
            <a:ext cx="2047539" cy="11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204" y="693634"/>
            <a:ext cx="8229600" cy="68820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Schéma Réseau de la plateforme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0398"/>
            <a:ext cx="7704856" cy="544760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720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la plateforme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https://cpirmob.fr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916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5F5"/>
              </a:clrFrom>
              <a:clrTo>
                <a:srgbClr val="F6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6" y="2141413"/>
            <a:ext cx="2000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8F6F6"/>
              </a:clrFrom>
              <a:clrTo>
                <a:srgbClr val="F8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63" y="2141412"/>
            <a:ext cx="2401497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5F4F4"/>
              </a:clrFrom>
              <a:clrTo>
                <a:srgbClr val="F5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62" y="2141412"/>
            <a:ext cx="2133601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7F6F5"/>
              </a:clrFrom>
              <a:clrTo>
                <a:srgbClr val="F7F6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9"/>
          <a:stretch/>
        </p:blipFill>
        <p:spPr bwMode="auto">
          <a:xfrm>
            <a:off x="2314072" y="4320966"/>
            <a:ext cx="2181225" cy="197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9F7F7"/>
              </a:clrFrom>
              <a:clrTo>
                <a:srgbClr val="F9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63" y="4292929"/>
            <a:ext cx="22860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5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sensibiliser des utilisateurs à la cyber-sécurité?</a:t>
            </a:r>
          </a:p>
          <a:p>
            <a:r>
              <a:rPr lang="fr-FR" dirty="0" smtClean="0"/>
              <a:t>Comment améliorer les compétences des utilisateurs en cyber-sécurité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554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plateforme de CTF (Capture the Flag)</a:t>
            </a:r>
          </a:p>
          <a:p>
            <a:r>
              <a:rPr lang="fr-FR" dirty="0" smtClean="0"/>
              <a:t>Déploiement rapide et facile</a:t>
            </a:r>
          </a:p>
          <a:p>
            <a:r>
              <a:rPr lang="fr-FR" dirty="0" smtClean="0"/>
              <a:t>Former les utilisateurs à la cyber-sécurité</a:t>
            </a:r>
          </a:p>
          <a:p>
            <a:r>
              <a:rPr lang="fr-FR" dirty="0" smtClean="0"/>
              <a:t>Créer une émulation de groupe et promouvoir le travail d’équipe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627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Créer une plateforme rapide et facile à déployer</a:t>
            </a:r>
            <a:endParaRPr lang="fr-FR" dirty="0"/>
          </a:p>
          <a:p>
            <a:r>
              <a:rPr lang="fr-FR" dirty="0" smtClean="0"/>
              <a:t>Permettre l’ajout de failles d’actualité et en définir les critères de réussites</a:t>
            </a:r>
            <a:endParaRPr lang="fr-FR" dirty="0"/>
          </a:p>
          <a:p>
            <a:r>
              <a:rPr lang="fr-FR" dirty="0" smtClean="0"/>
              <a:t>Pouvoir créer des scénarios sur mesure</a:t>
            </a:r>
          </a:p>
          <a:p>
            <a:r>
              <a:rPr lang="fr-FR" dirty="0" smtClean="0"/>
              <a:t>Gérer et classer les équipes en fonction de leurs performances</a:t>
            </a:r>
          </a:p>
          <a:p>
            <a:r>
              <a:rPr lang="fr-FR" dirty="0" smtClean="0"/>
              <a:t>Déployer automatiquement l’infrastructure de chaque équipe</a:t>
            </a:r>
          </a:p>
          <a:p>
            <a:r>
              <a:rPr lang="fr-FR" dirty="0" smtClean="0"/>
              <a:t>Permettre aux administrateurs de communiquer avec les équipes via un système de notifications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23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 Disponibles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ordinateurs du CFI</a:t>
            </a:r>
          </a:p>
          <a:p>
            <a:r>
              <a:rPr lang="fr-FR" dirty="0" smtClean="0"/>
              <a:t>Un serveur sous </a:t>
            </a:r>
            <a:r>
              <a:rPr lang="fr-FR" dirty="0" err="1" smtClean="0"/>
              <a:t>Ubuntu</a:t>
            </a:r>
            <a:r>
              <a:rPr lang="fr-FR" dirty="0" smtClean="0"/>
              <a:t> 16.04</a:t>
            </a:r>
          </a:p>
          <a:p>
            <a:r>
              <a:rPr lang="fr-FR" dirty="0" smtClean="0"/>
              <a:t>Équipements réseaux</a:t>
            </a:r>
          </a:p>
          <a:p>
            <a:r>
              <a:rPr lang="fr-FR" dirty="0" smtClean="0"/>
              <a:t>Gestionnaire de mot de passe</a:t>
            </a:r>
          </a:p>
          <a:p>
            <a:r>
              <a:rPr lang="fr-FR" dirty="0" smtClean="0"/>
              <a:t>Nom de domaine public « .</a:t>
            </a:r>
            <a:r>
              <a:rPr lang="fr-FR" dirty="0" err="1" smtClean="0"/>
              <a:t>fr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Plateforme de dépôt et de gestion de version (Git)</a:t>
            </a:r>
          </a:p>
          <a:p>
            <a:r>
              <a:rPr lang="fr-FR" dirty="0" smtClean="0"/>
              <a:t>Un groupe de 5 personnes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384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 de cas d’utilisation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837556"/>
            <a:ext cx="8352928" cy="475252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305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Management Organisationnel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Agile - </a:t>
            </a:r>
            <a:r>
              <a:rPr lang="fr-FR" dirty="0" err="1" smtClean="0"/>
              <a:t>Scrum</a:t>
            </a:r>
            <a:endParaRPr lang="fr-FR" dirty="0" smtClean="0"/>
          </a:p>
          <a:p>
            <a:pPr lvl="1"/>
            <a:r>
              <a:rPr lang="fr-FR" dirty="0" smtClean="0"/>
              <a:t>Mêlées quotidiennes</a:t>
            </a:r>
          </a:p>
          <a:p>
            <a:pPr lvl="1"/>
            <a:r>
              <a:rPr lang="fr-FR" dirty="0" smtClean="0"/>
              <a:t>Sprint et revue de Sprint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3016"/>
            <a:ext cx="6912768" cy="27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0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Management Relationnel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Modes communications utilisés</a:t>
            </a:r>
          </a:p>
          <a:p>
            <a:pPr lvl="1"/>
            <a:r>
              <a:rPr lang="fr-FR" dirty="0" smtClean="0"/>
              <a:t>Messagerie instantané</a:t>
            </a:r>
          </a:p>
          <a:p>
            <a:pPr lvl="1"/>
            <a:r>
              <a:rPr lang="fr-FR" dirty="0" smtClean="0"/>
              <a:t>Envoie de E-mail</a:t>
            </a:r>
          </a:p>
          <a:p>
            <a:pPr lvl="1"/>
            <a:r>
              <a:rPr lang="fr-FR" dirty="0" smtClean="0"/>
              <a:t>Suivi de l’avancement en temps réel de chaque taches via un Trello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40995"/>
            <a:ext cx="907812" cy="9078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660521"/>
            <a:ext cx="1268760" cy="12687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22" y="4797152"/>
            <a:ext cx="3059832" cy="8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3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304</Words>
  <Application>Microsoft Office PowerPoint</Application>
  <PresentationFormat>Affichage à l'écran (4:3)</PresentationFormat>
  <Paragraphs>74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Débit</vt:lpstr>
      <vt:lpstr>Projet Industriel SiiC </vt:lpstr>
      <vt:lpstr>Présentation de l’équipe</vt:lpstr>
      <vt:lpstr>Présentation du projet</vt:lpstr>
      <vt:lpstr>Besoins</vt:lpstr>
      <vt:lpstr>Objectifs</vt:lpstr>
      <vt:lpstr>Moyens Disponibles</vt:lpstr>
      <vt:lpstr>Diagramme de cas d’utilisation</vt:lpstr>
      <vt:lpstr>Management Organisationnel</vt:lpstr>
      <vt:lpstr>Management Relationnel</vt:lpstr>
      <vt:lpstr>Contraintes</vt:lpstr>
      <vt:lpstr>Risques</vt:lpstr>
      <vt:lpstr>Résultats</vt:lpstr>
      <vt:lpstr>Schéma Réseau de la plateforme</vt:lpstr>
      <vt:lpstr>Présentation de la plateforme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Industriel SiiC</dc:title>
  <dc:creator>Olby</dc:creator>
  <cp:lastModifiedBy>Utilisateur Windows</cp:lastModifiedBy>
  <cp:revision>11</cp:revision>
  <dcterms:created xsi:type="dcterms:W3CDTF">2018-03-20T13:47:47Z</dcterms:created>
  <dcterms:modified xsi:type="dcterms:W3CDTF">2018-03-22T10:31:48Z</dcterms:modified>
</cp:coreProperties>
</file>