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00" r:id="rId3"/>
    <p:sldId id="257" r:id="rId4"/>
    <p:sldId id="501" r:id="rId5"/>
    <p:sldId id="263" r:id="rId6"/>
    <p:sldId id="502" r:id="rId7"/>
    <p:sldId id="259" r:id="rId8"/>
    <p:sldId id="503" r:id="rId9"/>
    <p:sldId id="504" r:id="rId10"/>
    <p:sldId id="264" r:id="rId11"/>
    <p:sldId id="505" r:id="rId12"/>
    <p:sldId id="266" r:id="rId13"/>
    <p:sldId id="267" r:id="rId14"/>
    <p:sldId id="506" r:id="rId15"/>
    <p:sldId id="265" r:id="rId16"/>
    <p:sldId id="268" r:id="rId17"/>
    <p:sldId id="507" r:id="rId18"/>
    <p:sldId id="269" r:id="rId19"/>
    <p:sldId id="270" r:id="rId20"/>
    <p:sldId id="508" r:id="rId21"/>
    <p:sldId id="271" r:id="rId22"/>
    <p:sldId id="509" r:id="rId23"/>
    <p:sldId id="272" r:id="rId24"/>
    <p:sldId id="273" r:id="rId25"/>
    <p:sldId id="275" r:id="rId26"/>
    <p:sldId id="274" r:id="rId27"/>
    <p:sldId id="276" r:id="rId28"/>
    <p:sldId id="277" r:id="rId29"/>
    <p:sldId id="278" r:id="rId30"/>
    <p:sldId id="279" r:id="rId31"/>
    <p:sldId id="511" r:id="rId32"/>
    <p:sldId id="518" r:id="rId33"/>
    <p:sldId id="280" r:id="rId34"/>
    <p:sldId id="519" r:id="rId35"/>
    <p:sldId id="510" r:id="rId36"/>
    <p:sldId id="261" r:id="rId37"/>
    <p:sldId id="281" r:id="rId38"/>
    <p:sldId id="282" r:id="rId39"/>
    <p:sldId id="283" r:id="rId40"/>
    <p:sldId id="520" r:id="rId41"/>
    <p:sldId id="284" r:id="rId42"/>
    <p:sldId id="285" r:id="rId43"/>
    <p:sldId id="512" r:id="rId44"/>
    <p:sldId id="262" r:id="rId45"/>
    <p:sldId id="369" r:id="rId46"/>
    <p:sldId id="370" r:id="rId47"/>
    <p:sldId id="372" r:id="rId48"/>
    <p:sldId id="373" r:id="rId49"/>
    <p:sldId id="374" r:id="rId50"/>
    <p:sldId id="376" r:id="rId51"/>
    <p:sldId id="378" r:id="rId52"/>
    <p:sldId id="379" r:id="rId53"/>
    <p:sldId id="380" r:id="rId54"/>
    <p:sldId id="381" r:id="rId55"/>
    <p:sldId id="382" r:id="rId56"/>
    <p:sldId id="388" r:id="rId57"/>
    <p:sldId id="387" r:id="rId58"/>
    <p:sldId id="386" r:id="rId59"/>
    <p:sldId id="390" r:id="rId60"/>
    <p:sldId id="391" r:id="rId61"/>
    <p:sldId id="523" r:id="rId62"/>
    <p:sldId id="524" r:id="rId63"/>
    <p:sldId id="393" r:id="rId64"/>
    <p:sldId id="392" r:id="rId65"/>
    <p:sldId id="521" r:id="rId66"/>
    <p:sldId id="287" r:id="rId67"/>
    <p:sldId id="526" r:id="rId68"/>
    <p:sldId id="479" r:id="rId69"/>
    <p:sldId id="288" r:id="rId70"/>
    <p:sldId id="525" r:id="rId71"/>
    <p:sldId id="480" r:id="rId72"/>
    <p:sldId id="295" r:id="rId73"/>
    <p:sldId id="297" r:id="rId74"/>
    <p:sldId id="513" r:id="rId75"/>
    <p:sldId id="298" r:id="rId76"/>
    <p:sldId id="522" r:id="rId77"/>
    <p:sldId id="311" r:id="rId78"/>
    <p:sldId id="465" r:id="rId79"/>
    <p:sldId id="481" r:id="rId80"/>
    <p:sldId id="527" r:id="rId81"/>
    <p:sldId id="313" r:id="rId82"/>
    <p:sldId id="469" r:id="rId83"/>
    <p:sldId id="315" r:id="rId84"/>
    <p:sldId id="529" r:id="rId85"/>
    <p:sldId id="544" r:id="rId86"/>
    <p:sldId id="317" r:id="rId87"/>
    <p:sldId id="528" r:id="rId88"/>
    <p:sldId id="299" r:id="rId89"/>
    <p:sldId id="300" r:id="rId90"/>
    <p:sldId id="301" r:id="rId91"/>
    <p:sldId id="303" r:id="rId92"/>
    <p:sldId id="532" r:id="rId93"/>
    <p:sldId id="304" r:id="rId94"/>
    <p:sldId id="482" r:id="rId95"/>
    <p:sldId id="530" r:id="rId96"/>
    <p:sldId id="534" r:id="rId97"/>
    <p:sldId id="535" r:id="rId98"/>
    <p:sldId id="536" r:id="rId99"/>
    <p:sldId id="542" r:id="rId100"/>
    <p:sldId id="537" r:id="rId101"/>
    <p:sldId id="540" r:id="rId102"/>
    <p:sldId id="483" r:id="rId103"/>
    <p:sldId id="484" r:id="rId104"/>
    <p:sldId id="485" r:id="rId105"/>
    <p:sldId id="486" r:id="rId106"/>
    <p:sldId id="383" r:id="rId107"/>
    <p:sldId id="384" r:id="rId108"/>
    <p:sldId id="487" r:id="rId109"/>
    <p:sldId id="488" r:id="rId110"/>
    <p:sldId id="539" r:id="rId111"/>
    <p:sldId id="538" r:id="rId112"/>
    <p:sldId id="531" r:id="rId113"/>
    <p:sldId id="541" r:id="rId114"/>
    <p:sldId id="489" r:id="rId115"/>
    <p:sldId id="490" r:id="rId116"/>
    <p:sldId id="491" r:id="rId117"/>
    <p:sldId id="492" r:id="rId118"/>
    <p:sldId id="533" r:id="rId119"/>
    <p:sldId id="514" r:id="rId120"/>
    <p:sldId id="515" r:id="rId121"/>
    <p:sldId id="516" r:id="rId122"/>
    <p:sldId id="543" r:id="rId123"/>
    <p:sldId id="545" r:id="rId124"/>
    <p:sldId id="546" r:id="rId125"/>
    <p:sldId id="547" r:id="rId126"/>
    <p:sldId id="548" r:id="rId127"/>
    <p:sldId id="549" r:id="rId128"/>
    <p:sldId id="550" r:id="rId129"/>
    <p:sldId id="551" r:id="rId130"/>
    <p:sldId id="258" r:id="rId131"/>
    <p:sldId id="552" r:id="rId132"/>
    <p:sldId id="560" r:id="rId133"/>
    <p:sldId id="558" r:id="rId134"/>
    <p:sldId id="555" r:id="rId135"/>
    <p:sldId id="556" r:id="rId136"/>
    <p:sldId id="554" r:id="rId137"/>
    <p:sldId id="557" r:id="rId138"/>
    <p:sldId id="562" r:id="rId139"/>
    <p:sldId id="559" r:id="rId140"/>
    <p:sldId id="561" r:id="rId141"/>
    <p:sldId id="553" r:id="rId142"/>
    <p:sldId id="260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iao" userId="ab04f800a07082ab" providerId="LiveId" clId="{3BD2865B-70E7-47C7-8AA3-A0BA9B313F83}"/>
    <pc:docChg chg="custSel modSld">
      <pc:chgData name="Andrew Liao" userId="ab04f800a07082ab" providerId="LiveId" clId="{3BD2865B-70E7-47C7-8AA3-A0BA9B313F83}" dt="2021-06-19T00:58:20.232" v="424" actId="20577"/>
      <pc:docMkLst>
        <pc:docMk/>
      </pc:docMkLst>
      <pc:sldChg chg="modSp mod">
        <pc:chgData name="Andrew Liao" userId="ab04f800a07082ab" providerId="LiveId" clId="{3BD2865B-70E7-47C7-8AA3-A0BA9B313F83}" dt="2021-06-08T11:10:27.200" v="263" actId="20577"/>
        <pc:sldMkLst>
          <pc:docMk/>
          <pc:sldMk cId="3343392841" sldId="264"/>
        </pc:sldMkLst>
        <pc:spChg chg="mod">
          <ac:chgData name="Andrew Liao" userId="ab04f800a07082ab" providerId="LiveId" clId="{3BD2865B-70E7-47C7-8AA3-A0BA9B313F83}" dt="2021-06-08T11:10:27.200" v="263" actId="20577"/>
          <ac:spMkLst>
            <pc:docMk/>
            <pc:sldMk cId="3343392841" sldId="264"/>
            <ac:spMk id="5" creationId="{F48BEB28-A1D3-41F6-84D4-1750C3682AD3}"/>
          </ac:spMkLst>
        </pc:spChg>
      </pc:sldChg>
      <pc:sldChg chg="modSp mod">
        <pc:chgData name="Andrew Liao" userId="ab04f800a07082ab" providerId="LiveId" clId="{3BD2865B-70E7-47C7-8AA3-A0BA9B313F83}" dt="2021-06-08T11:07:49.158" v="262" actId="20577"/>
        <pc:sldMkLst>
          <pc:docMk/>
          <pc:sldMk cId="3300004533" sldId="266"/>
        </pc:sldMkLst>
        <pc:spChg chg="mod">
          <ac:chgData name="Andrew Liao" userId="ab04f800a07082ab" providerId="LiveId" clId="{3BD2865B-70E7-47C7-8AA3-A0BA9B313F83}" dt="2021-06-08T11:07:49.158" v="262" actId="20577"/>
          <ac:spMkLst>
            <pc:docMk/>
            <pc:sldMk cId="3300004533" sldId="266"/>
            <ac:spMk id="3" creationId="{C86A5327-B463-467A-A336-B88A630F69D2}"/>
          </ac:spMkLst>
        </pc:spChg>
      </pc:sldChg>
      <pc:sldChg chg="modSp mod">
        <pc:chgData name="Andrew Liao" userId="ab04f800a07082ab" providerId="LiveId" clId="{3BD2865B-70E7-47C7-8AA3-A0BA9B313F83}" dt="2021-06-15T12:11:31.453" v="364" actId="20577"/>
        <pc:sldMkLst>
          <pc:docMk/>
          <pc:sldMk cId="0" sldId="391"/>
        </pc:sldMkLst>
        <pc:graphicFrameChg chg="modGraphic">
          <ac:chgData name="Andrew Liao" userId="ab04f800a07082ab" providerId="LiveId" clId="{3BD2865B-70E7-47C7-8AA3-A0BA9B313F83}" dt="2021-06-15T12:11:31.453" v="364" actId="20577"/>
          <ac:graphicFrameMkLst>
            <pc:docMk/>
            <pc:sldMk cId="0" sldId="391"/>
            <ac:graphicFrameMk id="10" creationId="{00000000-0000-0000-0000-000000000000}"/>
          </ac:graphicFrameMkLst>
        </pc:graphicFrameChg>
      </pc:sldChg>
      <pc:sldChg chg="modSp mod">
        <pc:chgData name="Andrew Liao" userId="ab04f800a07082ab" providerId="LiveId" clId="{3BD2865B-70E7-47C7-8AA3-A0BA9B313F83}" dt="2021-06-08T09:53:58.205" v="246" actId="20577"/>
        <pc:sldMkLst>
          <pc:docMk/>
          <pc:sldMk cId="1156367313" sldId="500"/>
        </pc:sldMkLst>
        <pc:spChg chg="mod">
          <ac:chgData name="Andrew Liao" userId="ab04f800a07082ab" providerId="LiveId" clId="{3BD2865B-70E7-47C7-8AA3-A0BA9B313F83}" dt="2021-06-08T09:53:58.205" v="246" actId="20577"/>
          <ac:spMkLst>
            <pc:docMk/>
            <pc:sldMk cId="1156367313" sldId="500"/>
            <ac:spMk id="3" creationId="{FED0FFF9-B707-4E8B-AFE5-A04BB9BFA04F}"/>
          </ac:spMkLst>
        </pc:spChg>
      </pc:sldChg>
      <pc:sldChg chg="modSp mod">
        <pc:chgData name="Andrew Liao" userId="ab04f800a07082ab" providerId="LiveId" clId="{3BD2865B-70E7-47C7-8AA3-A0BA9B313F83}" dt="2021-06-08T09:51:40.345" v="211" actId="20577"/>
        <pc:sldMkLst>
          <pc:docMk/>
          <pc:sldMk cId="3852923173" sldId="501"/>
        </pc:sldMkLst>
        <pc:spChg chg="mod">
          <ac:chgData name="Andrew Liao" userId="ab04f800a07082ab" providerId="LiveId" clId="{3BD2865B-70E7-47C7-8AA3-A0BA9B313F83}" dt="2021-06-08T09:51:40.345" v="211" actId="20577"/>
          <ac:spMkLst>
            <pc:docMk/>
            <pc:sldMk cId="3852923173" sldId="501"/>
            <ac:spMk id="3" creationId="{1F468FB4-2B5E-114E-9586-AB8D39C23661}"/>
          </ac:spMkLst>
        </pc:spChg>
      </pc:sldChg>
      <pc:sldChg chg="modSp mod">
        <pc:chgData name="Andrew Liao" userId="ab04f800a07082ab" providerId="LiveId" clId="{3BD2865B-70E7-47C7-8AA3-A0BA9B313F83}" dt="2021-06-08T11:11:04.189" v="264" actId="20577"/>
        <pc:sldMkLst>
          <pc:docMk/>
          <pc:sldMk cId="2480746782" sldId="505"/>
        </pc:sldMkLst>
        <pc:spChg chg="mod">
          <ac:chgData name="Andrew Liao" userId="ab04f800a07082ab" providerId="LiveId" clId="{3BD2865B-70E7-47C7-8AA3-A0BA9B313F83}" dt="2021-06-08T11:11:04.189" v="264" actId="20577"/>
          <ac:spMkLst>
            <pc:docMk/>
            <pc:sldMk cId="2480746782" sldId="505"/>
            <ac:spMk id="3" creationId="{932AFD69-ED53-DF47-866F-CAA185CFB74E}"/>
          </ac:spMkLst>
        </pc:spChg>
      </pc:sldChg>
      <pc:sldChg chg="modSp mod">
        <pc:chgData name="Andrew Liao" userId="ab04f800a07082ab" providerId="LiveId" clId="{3BD2865B-70E7-47C7-8AA3-A0BA9B313F83}" dt="2021-06-10T09:41:46.329" v="282" actId="20577"/>
        <pc:sldMkLst>
          <pc:docMk/>
          <pc:sldMk cId="331934117" sldId="519"/>
        </pc:sldMkLst>
        <pc:spChg chg="mod">
          <ac:chgData name="Andrew Liao" userId="ab04f800a07082ab" providerId="LiveId" clId="{3BD2865B-70E7-47C7-8AA3-A0BA9B313F83}" dt="2021-06-10T09:41:46.329" v="282" actId="20577"/>
          <ac:spMkLst>
            <pc:docMk/>
            <pc:sldMk cId="331934117" sldId="519"/>
            <ac:spMk id="4" creationId="{36E946C1-B343-0C47-ABAA-0B77EE8CD266}"/>
          </ac:spMkLst>
        </pc:spChg>
      </pc:sldChg>
      <pc:sldChg chg="modSp mod">
        <pc:chgData name="Andrew Liao" userId="ab04f800a07082ab" providerId="LiveId" clId="{3BD2865B-70E7-47C7-8AA3-A0BA9B313F83}" dt="2021-06-10T09:49:35.355" v="362" actId="20577"/>
        <pc:sldMkLst>
          <pc:docMk/>
          <pc:sldMk cId="2805944164" sldId="520"/>
        </pc:sldMkLst>
        <pc:spChg chg="mod">
          <ac:chgData name="Andrew Liao" userId="ab04f800a07082ab" providerId="LiveId" clId="{3BD2865B-70E7-47C7-8AA3-A0BA9B313F83}" dt="2021-06-10T09:49:35.355" v="362" actId="20577"/>
          <ac:spMkLst>
            <pc:docMk/>
            <pc:sldMk cId="2805944164" sldId="520"/>
            <ac:spMk id="3" creationId="{FF9720E5-6CCF-D246-8DDA-A7E93034C9EE}"/>
          </ac:spMkLst>
        </pc:spChg>
      </pc:sldChg>
      <pc:sldChg chg="modSp mod">
        <pc:chgData name="Andrew Liao" userId="ab04f800a07082ab" providerId="LiveId" clId="{3BD2865B-70E7-47C7-8AA3-A0BA9B313F83}" dt="2021-06-19T00:58:20.232" v="424" actId="20577"/>
        <pc:sldMkLst>
          <pc:docMk/>
          <pc:sldMk cId="2440435022" sldId="559"/>
        </pc:sldMkLst>
        <pc:spChg chg="mod">
          <ac:chgData name="Andrew Liao" userId="ab04f800a07082ab" providerId="LiveId" clId="{3BD2865B-70E7-47C7-8AA3-A0BA9B313F83}" dt="2021-06-19T00:58:20.232" v="424" actId="20577"/>
          <ac:spMkLst>
            <pc:docMk/>
            <pc:sldMk cId="2440435022" sldId="559"/>
            <ac:spMk id="3" creationId="{6270447D-496F-3C48-8441-16F3E08B9FEE}"/>
          </ac:spMkLst>
        </pc:spChg>
      </pc:sldChg>
      <pc:sldChg chg="modSp mod">
        <pc:chgData name="Andrew Liao" userId="ab04f800a07082ab" providerId="LiveId" clId="{3BD2865B-70E7-47C7-8AA3-A0BA9B313F83}" dt="2021-06-19T00:57:36.418" v="423" actId="20577"/>
        <pc:sldMkLst>
          <pc:docMk/>
          <pc:sldMk cId="2828811913" sldId="561"/>
        </pc:sldMkLst>
        <pc:spChg chg="mod">
          <ac:chgData name="Andrew Liao" userId="ab04f800a07082ab" providerId="LiveId" clId="{3BD2865B-70E7-47C7-8AA3-A0BA9B313F83}" dt="2021-06-19T00:57:36.418" v="423" actId="20577"/>
          <ac:spMkLst>
            <pc:docMk/>
            <pc:sldMk cId="2828811913" sldId="561"/>
            <ac:spMk id="3" creationId="{4E7858B1-ECEA-E54D-9B45-9D9C9E4A189C}"/>
          </ac:spMkLst>
        </pc:spChg>
      </pc:sldChg>
    </pc:docChg>
  </pc:docChgLst>
  <pc:docChgLst>
    <pc:chgData name="Andrew Liao" userId="ab04f800a07082ab" providerId="LiveId" clId="{2E290622-CF91-4CC8-AC19-50E5C206D609}"/>
    <pc:docChg chg="undo redo custSel addSld delSld modSld sldOrd">
      <pc:chgData name="Andrew Liao" userId="ab04f800a07082ab" providerId="LiveId" clId="{2E290622-CF91-4CC8-AC19-50E5C206D609}" dt="2021-04-27T11:24:20.690" v="21460" actId="47"/>
      <pc:docMkLst>
        <pc:docMk/>
      </pc:docMkLst>
      <pc:sldChg chg="modSp new mod">
        <pc:chgData name="Andrew Liao" userId="ab04f800a07082ab" providerId="LiveId" clId="{2E290622-CF91-4CC8-AC19-50E5C206D609}" dt="2021-04-26T23:46:50.587" v="743" actId="6549"/>
        <pc:sldMkLst>
          <pc:docMk/>
          <pc:sldMk cId="1336179571" sldId="257"/>
        </pc:sldMkLst>
        <pc:spChg chg="mod">
          <ac:chgData name="Andrew Liao" userId="ab04f800a07082ab" providerId="LiveId" clId="{2E290622-CF91-4CC8-AC19-50E5C206D609}" dt="2021-04-26T22:50:11.740" v="18" actId="20577"/>
          <ac:spMkLst>
            <pc:docMk/>
            <pc:sldMk cId="1336179571" sldId="257"/>
            <ac:spMk id="2" creationId="{E945034D-E548-4EF5-B428-490551A4ABBE}"/>
          </ac:spMkLst>
        </pc:spChg>
        <pc:spChg chg="mod">
          <ac:chgData name="Andrew Liao" userId="ab04f800a07082ab" providerId="LiveId" clId="{2E290622-CF91-4CC8-AC19-50E5C206D609}" dt="2021-04-26T23:46:50.587" v="743" actId="6549"/>
          <ac:spMkLst>
            <pc:docMk/>
            <pc:sldMk cId="1336179571" sldId="257"/>
            <ac:spMk id="3" creationId="{D3D054AD-6D3C-4F46-823B-3C8506449063}"/>
          </ac:spMkLst>
        </pc:spChg>
      </pc:sldChg>
      <pc:sldChg chg="addSp delSp modSp new mod ord modClrScheme chgLayout">
        <pc:chgData name="Andrew Liao" userId="ab04f800a07082ab" providerId="LiveId" clId="{2E290622-CF91-4CC8-AC19-50E5C206D609}" dt="2021-04-27T09:10:46.265" v="17960" actId="20577"/>
        <pc:sldMkLst>
          <pc:docMk/>
          <pc:sldMk cId="1032002334" sldId="258"/>
        </pc:sldMkLst>
        <pc:spChg chg="mod ord">
          <ac:chgData name="Andrew Liao" userId="ab04f800a07082ab" providerId="LiveId" clId="{2E290622-CF91-4CC8-AC19-50E5C206D609}" dt="2021-04-26T23:44:50.023" v="719" actId="20577"/>
          <ac:spMkLst>
            <pc:docMk/>
            <pc:sldMk cId="1032002334" sldId="258"/>
            <ac:spMk id="2" creationId="{5B69B939-EFBD-45FF-9FE2-571D6033EE71}"/>
          </ac:spMkLst>
        </pc:spChg>
        <pc:spChg chg="del mod ord">
          <ac:chgData name="Andrew Liao" userId="ab04f800a07082ab" providerId="LiveId" clId="{2E290622-CF91-4CC8-AC19-50E5C206D609}" dt="2021-04-26T23:32:59.240" v="245" actId="700"/>
          <ac:spMkLst>
            <pc:docMk/>
            <pc:sldMk cId="1032002334" sldId="258"/>
            <ac:spMk id="3" creationId="{7926BD86-2440-49C4-AEEB-570D8969154B}"/>
          </ac:spMkLst>
        </pc:spChg>
        <pc:spChg chg="add mod ord">
          <ac:chgData name="Andrew Liao" userId="ab04f800a07082ab" providerId="LiveId" clId="{2E290622-CF91-4CC8-AC19-50E5C206D609}" dt="2021-04-27T09:10:46.265" v="17960" actId="20577"/>
          <ac:spMkLst>
            <pc:docMk/>
            <pc:sldMk cId="1032002334" sldId="258"/>
            <ac:spMk id="4" creationId="{C295EE1A-D667-40D7-BE85-D35416A19D9D}"/>
          </ac:spMkLst>
        </pc:spChg>
      </pc:sldChg>
      <pc:sldChg chg="modSp new mod ord">
        <pc:chgData name="Andrew Liao" userId="ab04f800a07082ab" providerId="LiveId" clId="{2E290622-CF91-4CC8-AC19-50E5C206D609}" dt="2021-04-27T00:49:00.793" v="3830" actId="15"/>
        <pc:sldMkLst>
          <pc:docMk/>
          <pc:sldMk cId="728628712" sldId="259"/>
        </pc:sldMkLst>
        <pc:spChg chg="mod">
          <ac:chgData name="Andrew Liao" userId="ab04f800a07082ab" providerId="LiveId" clId="{2E290622-CF91-4CC8-AC19-50E5C206D609}" dt="2021-04-26T23:33:16.058" v="274" actId="20577"/>
          <ac:spMkLst>
            <pc:docMk/>
            <pc:sldMk cId="728628712" sldId="259"/>
            <ac:spMk id="2" creationId="{589D65F4-60BF-445B-8652-AEC6C894BC59}"/>
          </ac:spMkLst>
        </pc:spChg>
        <pc:spChg chg="mod">
          <ac:chgData name="Andrew Liao" userId="ab04f800a07082ab" providerId="LiveId" clId="{2E290622-CF91-4CC8-AC19-50E5C206D609}" dt="2021-04-27T00:49:00.793" v="3830" actId="15"/>
          <ac:spMkLst>
            <pc:docMk/>
            <pc:sldMk cId="728628712" sldId="259"/>
            <ac:spMk id="3" creationId="{CC913069-FD6F-4E03-A252-12B96AE01B45}"/>
          </ac:spMkLst>
        </pc:spChg>
      </pc:sldChg>
      <pc:sldChg chg="modSp add mod">
        <pc:chgData name="Andrew Liao" userId="ab04f800a07082ab" providerId="LiveId" clId="{2E290622-CF91-4CC8-AC19-50E5C206D609}" dt="2021-04-27T09:11:17.251" v="17974" actId="20577"/>
        <pc:sldMkLst>
          <pc:docMk/>
          <pc:sldMk cId="3319621533" sldId="260"/>
        </pc:sldMkLst>
        <pc:spChg chg="mod">
          <ac:chgData name="Andrew Liao" userId="ab04f800a07082ab" providerId="LiveId" clId="{2E290622-CF91-4CC8-AC19-50E5C206D609}" dt="2021-04-26T23:41:34.167" v="631" actId="20577"/>
          <ac:spMkLst>
            <pc:docMk/>
            <pc:sldMk cId="3319621533" sldId="260"/>
            <ac:spMk id="2" creationId="{5B69B939-EFBD-45FF-9FE2-571D6033EE71}"/>
          </ac:spMkLst>
        </pc:spChg>
        <pc:spChg chg="mod">
          <ac:chgData name="Andrew Liao" userId="ab04f800a07082ab" providerId="LiveId" clId="{2E290622-CF91-4CC8-AC19-50E5C206D609}" dt="2021-04-27T09:11:17.251" v="17974" actId="20577"/>
          <ac:spMkLst>
            <pc:docMk/>
            <pc:sldMk cId="3319621533" sldId="260"/>
            <ac:spMk id="4" creationId="{C295EE1A-D667-40D7-BE85-D35416A19D9D}"/>
          </ac:spMkLst>
        </pc:spChg>
      </pc:sldChg>
      <pc:sldChg chg="modSp add mod">
        <pc:chgData name="Andrew Liao" userId="ab04f800a07082ab" providerId="LiveId" clId="{2E290622-CF91-4CC8-AC19-50E5C206D609}" dt="2021-04-26T23:41:02.149" v="590" actId="20577"/>
        <pc:sldMkLst>
          <pc:docMk/>
          <pc:sldMk cId="3770279306" sldId="261"/>
        </pc:sldMkLst>
        <pc:spChg chg="mod">
          <ac:chgData name="Andrew Liao" userId="ab04f800a07082ab" providerId="LiveId" clId="{2E290622-CF91-4CC8-AC19-50E5C206D609}" dt="2021-04-26T23:41:02.149" v="590" actId="20577"/>
          <ac:spMkLst>
            <pc:docMk/>
            <pc:sldMk cId="3770279306" sldId="261"/>
            <ac:spMk id="2" creationId="{5B69B939-EFBD-45FF-9FE2-571D6033EE71}"/>
          </ac:spMkLst>
        </pc:spChg>
      </pc:sldChg>
      <pc:sldChg chg="modSp add mod">
        <pc:chgData name="Andrew Liao" userId="ab04f800a07082ab" providerId="LiveId" clId="{2E290622-CF91-4CC8-AC19-50E5C206D609}" dt="2021-04-27T04:22:13.824" v="13350" actId="20577"/>
        <pc:sldMkLst>
          <pc:docMk/>
          <pc:sldMk cId="1081575534" sldId="262"/>
        </pc:sldMkLst>
        <pc:spChg chg="mod">
          <ac:chgData name="Andrew Liao" userId="ab04f800a07082ab" providerId="LiveId" clId="{2E290622-CF91-4CC8-AC19-50E5C206D609}" dt="2021-04-26T23:41:16.281" v="617" actId="20577"/>
          <ac:spMkLst>
            <pc:docMk/>
            <pc:sldMk cId="1081575534" sldId="262"/>
            <ac:spMk id="2" creationId="{5B69B939-EFBD-45FF-9FE2-571D6033EE71}"/>
          </ac:spMkLst>
        </pc:spChg>
        <pc:spChg chg="mod">
          <ac:chgData name="Andrew Liao" userId="ab04f800a07082ab" providerId="LiveId" clId="{2E290622-CF91-4CC8-AC19-50E5C206D609}" dt="2021-04-27T04:22:13.824" v="13350" actId="20577"/>
          <ac:spMkLst>
            <pc:docMk/>
            <pc:sldMk cId="1081575534" sldId="262"/>
            <ac:spMk id="4" creationId="{C295EE1A-D667-40D7-BE85-D35416A19D9D}"/>
          </ac:spMkLst>
        </pc:spChg>
      </pc:sldChg>
      <pc:sldChg chg="add">
        <pc:chgData name="Andrew Liao" userId="ab04f800a07082ab" providerId="LiveId" clId="{2E290622-CF91-4CC8-AC19-50E5C206D609}" dt="2021-04-26T23:40:26.868" v="572"/>
        <pc:sldMkLst>
          <pc:docMk/>
          <pc:sldMk cId="1561298470" sldId="263"/>
        </pc:sldMkLst>
      </pc:sldChg>
      <pc:sldChg chg="addSp modSp new mod">
        <pc:chgData name="Andrew Liao" userId="ab04f800a07082ab" providerId="LiveId" clId="{2E290622-CF91-4CC8-AC19-50E5C206D609}" dt="2021-04-27T00:06:30.206" v="1738" actId="207"/>
        <pc:sldMkLst>
          <pc:docMk/>
          <pc:sldMk cId="3343392841" sldId="264"/>
        </pc:sldMkLst>
        <pc:spChg chg="mod">
          <ac:chgData name="Andrew Liao" userId="ab04f800a07082ab" providerId="LiveId" clId="{2E290622-CF91-4CC8-AC19-50E5C206D609}" dt="2021-04-26T23:58:52.050" v="1301" actId="20577"/>
          <ac:spMkLst>
            <pc:docMk/>
            <pc:sldMk cId="3343392841" sldId="264"/>
            <ac:spMk id="2" creationId="{B1C4422E-4A20-47BB-82ED-E2C207C467D2}"/>
          </ac:spMkLst>
        </pc:spChg>
        <pc:spChg chg="mod">
          <ac:chgData name="Andrew Liao" userId="ab04f800a07082ab" providerId="LiveId" clId="{2E290622-CF91-4CC8-AC19-50E5C206D609}" dt="2021-04-27T00:02:27.618" v="1524" actId="207"/>
          <ac:spMkLst>
            <pc:docMk/>
            <pc:sldMk cId="3343392841" sldId="264"/>
            <ac:spMk id="3" creationId="{87510394-23D0-4DF2-8C39-26E953B777C7}"/>
          </ac:spMkLst>
        </pc:spChg>
        <pc:spChg chg="add mod">
          <ac:chgData name="Andrew Liao" userId="ab04f800a07082ab" providerId="LiveId" clId="{2E290622-CF91-4CC8-AC19-50E5C206D609}" dt="2021-04-27T00:06:22.940" v="1737" actId="20577"/>
          <ac:spMkLst>
            <pc:docMk/>
            <pc:sldMk cId="3343392841" sldId="264"/>
            <ac:spMk id="4" creationId="{CB121CF0-3358-4F72-A3F1-BA6C198E9384}"/>
          </ac:spMkLst>
        </pc:spChg>
        <pc:spChg chg="add mod">
          <ac:chgData name="Andrew Liao" userId="ab04f800a07082ab" providerId="LiveId" clId="{2E290622-CF91-4CC8-AC19-50E5C206D609}" dt="2021-04-27T00:06:30.206" v="1738" actId="207"/>
          <ac:spMkLst>
            <pc:docMk/>
            <pc:sldMk cId="3343392841" sldId="264"/>
            <ac:spMk id="5" creationId="{F48BEB28-A1D3-41F6-84D4-1750C3682AD3}"/>
          </ac:spMkLst>
        </pc:spChg>
      </pc:sldChg>
      <pc:sldChg chg="addSp modSp new mod">
        <pc:chgData name="Andrew Liao" userId="ab04f800a07082ab" providerId="LiveId" clId="{2E290622-CF91-4CC8-AC19-50E5C206D609}" dt="2021-04-27T01:03:26.826" v="4253" actId="1076"/>
        <pc:sldMkLst>
          <pc:docMk/>
          <pc:sldMk cId="542668388" sldId="265"/>
        </pc:sldMkLst>
        <pc:spChg chg="mod">
          <ac:chgData name="Andrew Liao" userId="ab04f800a07082ab" providerId="LiveId" clId="{2E290622-CF91-4CC8-AC19-50E5C206D609}" dt="2021-04-27T00:08:26.778" v="1780" actId="20577"/>
          <ac:spMkLst>
            <pc:docMk/>
            <pc:sldMk cId="542668388" sldId="265"/>
            <ac:spMk id="2" creationId="{EACB5C61-1AE3-48FB-8945-AE889742C945}"/>
          </ac:spMkLst>
        </pc:spChg>
        <pc:spChg chg="mod">
          <ac:chgData name="Andrew Liao" userId="ab04f800a07082ab" providerId="LiveId" clId="{2E290622-CF91-4CC8-AC19-50E5C206D609}" dt="2021-04-27T00:35:35.845" v="3313" actId="6549"/>
          <ac:spMkLst>
            <pc:docMk/>
            <pc:sldMk cId="542668388" sldId="265"/>
            <ac:spMk id="3" creationId="{5F31BC56-4280-4114-9BC9-9EB7AA682EA6}"/>
          </ac:spMkLst>
        </pc:spChg>
        <pc:picChg chg="add mod">
          <ac:chgData name="Andrew Liao" userId="ab04f800a07082ab" providerId="LiveId" clId="{2E290622-CF91-4CC8-AC19-50E5C206D609}" dt="2021-04-27T01:03:26.826" v="4253" actId="1076"/>
          <ac:picMkLst>
            <pc:docMk/>
            <pc:sldMk cId="542668388" sldId="265"/>
            <ac:picMk id="5" creationId="{ED571B65-3FE7-4715-9763-23A417C485DA}"/>
          </ac:picMkLst>
        </pc:picChg>
      </pc:sldChg>
      <pc:sldChg chg="addSp modSp new mod">
        <pc:chgData name="Andrew Liao" userId="ab04f800a07082ab" providerId="LiveId" clId="{2E290622-CF91-4CC8-AC19-50E5C206D609}" dt="2021-04-27T00:37:49.943" v="3407" actId="207"/>
        <pc:sldMkLst>
          <pc:docMk/>
          <pc:sldMk cId="3300004533" sldId="266"/>
        </pc:sldMkLst>
        <pc:spChg chg="mod">
          <ac:chgData name="Andrew Liao" userId="ab04f800a07082ab" providerId="LiveId" clId="{2E290622-CF91-4CC8-AC19-50E5C206D609}" dt="2021-04-27T00:20:04.858" v="2702" actId="5793"/>
          <ac:spMkLst>
            <pc:docMk/>
            <pc:sldMk cId="3300004533" sldId="266"/>
            <ac:spMk id="2" creationId="{95C7320C-A85D-41FC-9493-9B3AA2342F00}"/>
          </ac:spMkLst>
        </pc:spChg>
        <pc:spChg chg="mod">
          <ac:chgData name="Andrew Liao" userId="ab04f800a07082ab" providerId="LiveId" clId="{2E290622-CF91-4CC8-AC19-50E5C206D609}" dt="2021-04-27T00:37:49.943" v="3407" actId="207"/>
          <ac:spMkLst>
            <pc:docMk/>
            <pc:sldMk cId="3300004533" sldId="266"/>
            <ac:spMk id="3" creationId="{C86A5327-B463-467A-A336-B88A630F69D2}"/>
          </ac:spMkLst>
        </pc:spChg>
        <pc:spChg chg="add mod">
          <ac:chgData name="Andrew Liao" userId="ab04f800a07082ab" providerId="LiveId" clId="{2E290622-CF91-4CC8-AC19-50E5C206D609}" dt="2021-04-27T00:31:10.513" v="3135" actId="20577"/>
          <ac:spMkLst>
            <pc:docMk/>
            <pc:sldMk cId="3300004533" sldId="266"/>
            <ac:spMk id="4" creationId="{8CC1C77E-0E33-4B27-9B20-2D8D1643F6AE}"/>
          </ac:spMkLst>
        </pc:spChg>
        <pc:spChg chg="add mod">
          <ac:chgData name="Andrew Liao" userId="ab04f800a07082ab" providerId="LiveId" clId="{2E290622-CF91-4CC8-AC19-50E5C206D609}" dt="2021-04-27T00:31:24.229" v="3137" actId="1076"/>
          <ac:spMkLst>
            <pc:docMk/>
            <pc:sldMk cId="3300004533" sldId="266"/>
            <ac:spMk id="5" creationId="{09A60FB5-4AB3-4613-A1AA-DE8A6A94B937}"/>
          </ac:spMkLst>
        </pc:spChg>
        <pc:spChg chg="add mod">
          <ac:chgData name="Andrew Liao" userId="ab04f800a07082ab" providerId="LiveId" clId="{2E290622-CF91-4CC8-AC19-50E5C206D609}" dt="2021-04-27T00:31:17.283" v="3136" actId="1076"/>
          <ac:spMkLst>
            <pc:docMk/>
            <pc:sldMk cId="3300004533" sldId="266"/>
            <ac:spMk id="6" creationId="{3B1BD78E-06BB-40AB-B437-5B5FF33E20E9}"/>
          </ac:spMkLst>
        </pc:spChg>
        <pc:cxnChg chg="add mod">
          <ac:chgData name="Andrew Liao" userId="ab04f800a07082ab" providerId="LiveId" clId="{2E290622-CF91-4CC8-AC19-50E5C206D609}" dt="2021-04-27T00:31:26.890" v="3138" actId="14100"/>
          <ac:cxnSpMkLst>
            <pc:docMk/>
            <pc:sldMk cId="3300004533" sldId="266"/>
            <ac:cxnSpMk id="8" creationId="{07DA116C-AA43-4D56-9AEE-156813E511AA}"/>
          </ac:cxnSpMkLst>
        </pc:cxnChg>
      </pc:sldChg>
      <pc:sldChg chg="addSp delSp modSp add mod">
        <pc:chgData name="Andrew Liao" userId="ab04f800a07082ab" providerId="LiveId" clId="{2E290622-CF91-4CC8-AC19-50E5C206D609}" dt="2021-04-27T00:44:14.565" v="3655" actId="20577"/>
        <pc:sldMkLst>
          <pc:docMk/>
          <pc:sldMk cId="3141463668" sldId="267"/>
        </pc:sldMkLst>
        <pc:spChg chg="mod">
          <ac:chgData name="Andrew Liao" userId="ab04f800a07082ab" providerId="LiveId" clId="{2E290622-CF91-4CC8-AC19-50E5C206D609}" dt="2021-04-27T00:21:04.163" v="2752" actId="20577"/>
          <ac:spMkLst>
            <pc:docMk/>
            <pc:sldMk cId="3141463668" sldId="267"/>
            <ac:spMk id="2" creationId="{95C7320C-A85D-41FC-9493-9B3AA2342F00}"/>
          </ac:spMkLst>
        </pc:spChg>
        <pc:spChg chg="mod">
          <ac:chgData name="Andrew Liao" userId="ab04f800a07082ab" providerId="LiveId" clId="{2E290622-CF91-4CC8-AC19-50E5C206D609}" dt="2021-04-27T00:42:37.889" v="3588" actId="5793"/>
          <ac:spMkLst>
            <pc:docMk/>
            <pc:sldMk cId="3141463668" sldId="267"/>
            <ac:spMk id="3" creationId="{C86A5327-B463-467A-A336-B88A630F69D2}"/>
          </ac:spMkLst>
        </pc:spChg>
        <pc:spChg chg="mod">
          <ac:chgData name="Andrew Liao" userId="ab04f800a07082ab" providerId="LiveId" clId="{2E290622-CF91-4CC8-AC19-50E5C206D609}" dt="2021-04-27T00:44:14.565" v="3655" actId="20577"/>
          <ac:spMkLst>
            <pc:docMk/>
            <pc:sldMk cId="3141463668" sldId="267"/>
            <ac:spMk id="4" creationId="{8CC1C77E-0E33-4B27-9B20-2D8D1643F6AE}"/>
          </ac:spMkLst>
        </pc:spChg>
        <pc:spChg chg="del">
          <ac:chgData name="Andrew Liao" userId="ab04f800a07082ab" providerId="LiveId" clId="{2E290622-CF91-4CC8-AC19-50E5C206D609}" dt="2021-04-27T00:23:12.402" v="2898" actId="478"/>
          <ac:spMkLst>
            <pc:docMk/>
            <pc:sldMk cId="3141463668" sldId="267"/>
            <ac:spMk id="5" creationId="{09A60FB5-4AB3-4613-A1AA-DE8A6A94B937}"/>
          </ac:spMkLst>
        </pc:spChg>
        <pc:spChg chg="del mod">
          <ac:chgData name="Andrew Liao" userId="ab04f800a07082ab" providerId="LiveId" clId="{2E290622-CF91-4CC8-AC19-50E5C206D609}" dt="2021-04-27T00:23:07.278" v="2896" actId="478"/>
          <ac:spMkLst>
            <pc:docMk/>
            <pc:sldMk cId="3141463668" sldId="267"/>
            <ac:spMk id="6" creationId="{3B1BD78E-06BB-40AB-B437-5B5FF33E20E9}"/>
          </ac:spMkLst>
        </pc:spChg>
        <pc:spChg chg="add mod">
          <ac:chgData name="Andrew Liao" userId="ab04f800a07082ab" providerId="LiveId" clId="{2E290622-CF91-4CC8-AC19-50E5C206D609}" dt="2021-04-27T00:42:47.549" v="3590" actId="1076"/>
          <ac:spMkLst>
            <pc:docMk/>
            <pc:sldMk cId="3141463668" sldId="267"/>
            <ac:spMk id="9" creationId="{AD115255-1039-456A-8728-A3F6D3E70199}"/>
          </ac:spMkLst>
        </pc:spChg>
        <pc:spChg chg="add mod">
          <ac:chgData name="Andrew Liao" userId="ab04f800a07082ab" providerId="LiveId" clId="{2E290622-CF91-4CC8-AC19-50E5C206D609}" dt="2021-04-27T00:42:45.589" v="3589" actId="1076"/>
          <ac:spMkLst>
            <pc:docMk/>
            <pc:sldMk cId="3141463668" sldId="267"/>
            <ac:spMk id="10" creationId="{E89A2679-D3F2-44FA-AC2F-A1814128BC20}"/>
          </ac:spMkLst>
        </pc:spChg>
        <pc:cxnChg chg="del mod">
          <ac:chgData name="Andrew Liao" userId="ab04f800a07082ab" providerId="LiveId" clId="{2E290622-CF91-4CC8-AC19-50E5C206D609}" dt="2021-04-27T00:23:10.130" v="2897" actId="478"/>
          <ac:cxnSpMkLst>
            <pc:docMk/>
            <pc:sldMk cId="3141463668" sldId="267"/>
            <ac:cxnSpMk id="8" creationId="{07DA116C-AA43-4D56-9AEE-156813E511AA}"/>
          </ac:cxnSpMkLst>
        </pc:cxnChg>
      </pc:sldChg>
      <pc:sldChg chg="addSp modSp new mod">
        <pc:chgData name="Andrew Liao" userId="ab04f800a07082ab" providerId="LiveId" clId="{2E290622-CF91-4CC8-AC19-50E5C206D609}" dt="2021-04-27T00:50:06.697" v="3833" actId="207"/>
        <pc:sldMkLst>
          <pc:docMk/>
          <pc:sldMk cId="916716974" sldId="268"/>
        </pc:sldMkLst>
        <pc:spChg chg="mod">
          <ac:chgData name="Andrew Liao" userId="ab04f800a07082ab" providerId="LiveId" clId="{2E290622-CF91-4CC8-AC19-50E5C206D609}" dt="2021-04-27T00:36:22.487" v="3315"/>
          <ac:spMkLst>
            <pc:docMk/>
            <pc:sldMk cId="916716974" sldId="268"/>
            <ac:spMk id="2" creationId="{605E7783-864B-4218-BEEF-65ADC1E931FF}"/>
          </ac:spMkLst>
        </pc:spChg>
        <pc:spChg chg="mod">
          <ac:chgData name="Andrew Liao" userId="ab04f800a07082ab" providerId="LiveId" clId="{2E290622-CF91-4CC8-AC19-50E5C206D609}" dt="2021-04-27T00:50:06.697" v="3833" actId="207"/>
          <ac:spMkLst>
            <pc:docMk/>
            <pc:sldMk cId="916716974" sldId="268"/>
            <ac:spMk id="3" creationId="{C42AC9A7-46FD-4054-9DEC-A817DC46D2DD}"/>
          </ac:spMkLst>
        </pc:spChg>
        <pc:spChg chg="add mod">
          <ac:chgData name="Andrew Liao" userId="ab04f800a07082ab" providerId="LiveId" clId="{2E290622-CF91-4CC8-AC19-50E5C206D609}" dt="2021-04-27T00:46:25.157" v="3801" actId="20577"/>
          <ac:spMkLst>
            <pc:docMk/>
            <pc:sldMk cId="916716974" sldId="268"/>
            <ac:spMk id="4" creationId="{781E8698-5195-4A92-8EF8-7F5D7E394497}"/>
          </ac:spMkLst>
        </pc:spChg>
      </pc:sldChg>
      <pc:sldChg chg="modSp new mod">
        <pc:chgData name="Andrew Liao" userId="ab04f800a07082ab" providerId="LiveId" clId="{2E290622-CF91-4CC8-AC19-50E5C206D609}" dt="2021-04-27T00:59:52.477" v="4249" actId="207"/>
        <pc:sldMkLst>
          <pc:docMk/>
          <pc:sldMk cId="3075546537" sldId="269"/>
        </pc:sldMkLst>
        <pc:spChg chg="mod">
          <ac:chgData name="Andrew Liao" userId="ab04f800a07082ab" providerId="LiveId" clId="{2E290622-CF91-4CC8-AC19-50E5C206D609}" dt="2021-04-27T00:50:50.276" v="3836" actId="6549"/>
          <ac:spMkLst>
            <pc:docMk/>
            <pc:sldMk cId="3075546537" sldId="269"/>
            <ac:spMk id="2" creationId="{15B1F386-6614-494A-ACD1-20FFB1D42E84}"/>
          </ac:spMkLst>
        </pc:spChg>
        <pc:spChg chg="mod">
          <ac:chgData name="Andrew Liao" userId="ab04f800a07082ab" providerId="LiveId" clId="{2E290622-CF91-4CC8-AC19-50E5C206D609}" dt="2021-04-27T00:59:52.477" v="4249" actId="207"/>
          <ac:spMkLst>
            <pc:docMk/>
            <pc:sldMk cId="3075546537" sldId="269"/>
            <ac:spMk id="3" creationId="{3DAE230B-18AE-486E-86E1-9A3AA6424FE6}"/>
          </ac:spMkLst>
        </pc:spChg>
      </pc:sldChg>
      <pc:sldChg chg="addSp delSp modSp new mod">
        <pc:chgData name="Andrew Liao" userId="ab04f800a07082ab" providerId="LiveId" clId="{2E290622-CF91-4CC8-AC19-50E5C206D609}" dt="2021-04-27T01:51:09.307" v="6139" actId="207"/>
        <pc:sldMkLst>
          <pc:docMk/>
          <pc:sldMk cId="4161841177" sldId="270"/>
        </pc:sldMkLst>
        <pc:spChg chg="mod">
          <ac:chgData name="Andrew Liao" userId="ab04f800a07082ab" providerId="LiveId" clId="{2E290622-CF91-4CC8-AC19-50E5C206D609}" dt="2021-04-27T01:04:02.293" v="4256" actId="6549"/>
          <ac:spMkLst>
            <pc:docMk/>
            <pc:sldMk cId="4161841177" sldId="270"/>
            <ac:spMk id="2" creationId="{6DE6C1B7-C711-46C1-BC84-AD2E265CFB0F}"/>
          </ac:spMkLst>
        </pc:spChg>
        <pc:spChg chg="mod">
          <ac:chgData name="Andrew Liao" userId="ab04f800a07082ab" providerId="LiveId" clId="{2E290622-CF91-4CC8-AC19-50E5C206D609}" dt="2021-04-27T01:15:44.007" v="4808" actId="27636"/>
          <ac:spMkLst>
            <pc:docMk/>
            <pc:sldMk cId="4161841177" sldId="270"/>
            <ac:spMk id="3" creationId="{369142B1-FFC3-4A92-A933-73F9F6B72706}"/>
          </ac:spMkLst>
        </pc:spChg>
        <pc:spChg chg="add mod">
          <ac:chgData name="Andrew Liao" userId="ab04f800a07082ab" providerId="LiveId" clId="{2E290622-CF91-4CC8-AC19-50E5C206D609}" dt="2021-04-27T01:14:48.920" v="4764" actId="14100"/>
          <ac:spMkLst>
            <pc:docMk/>
            <pc:sldMk cId="4161841177" sldId="270"/>
            <ac:spMk id="4" creationId="{B7D9922B-0126-4923-A92F-D0A38E898948}"/>
          </ac:spMkLst>
        </pc:spChg>
        <pc:spChg chg="add mod">
          <ac:chgData name="Andrew Liao" userId="ab04f800a07082ab" providerId="LiveId" clId="{2E290622-CF91-4CC8-AC19-50E5C206D609}" dt="2021-04-27T01:51:09.307" v="6139" actId="207"/>
          <ac:spMkLst>
            <pc:docMk/>
            <pc:sldMk cId="4161841177" sldId="270"/>
            <ac:spMk id="5" creationId="{B5323B8C-392F-4498-82FD-E88D2BF6541F}"/>
          </ac:spMkLst>
        </pc:spChg>
        <pc:cxnChg chg="add del">
          <ac:chgData name="Andrew Liao" userId="ab04f800a07082ab" providerId="LiveId" clId="{2E290622-CF91-4CC8-AC19-50E5C206D609}" dt="2021-04-27T01:17:23.060" v="4898" actId="478"/>
          <ac:cxnSpMkLst>
            <pc:docMk/>
            <pc:sldMk cId="4161841177" sldId="270"/>
            <ac:cxnSpMk id="7" creationId="{D0412532-B017-4394-B51D-535EACD96EFD}"/>
          </ac:cxnSpMkLst>
        </pc:cxnChg>
        <pc:cxnChg chg="add mod">
          <ac:chgData name="Andrew Liao" userId="ab04f800a07082ab" providerId="LiveId" clId="{2E290622-CF91-4CC8-AC19-50E5C206D609}" dt="2021-04-27T01:18:37.250" v="4922" actId="14100"/>
          <ac:cxnSpMkLst>
            <pc:docMk/>
            <pc:sldMk cId="4161841177" sldId="270"/>
            <ac:cxnSpMk id="9" creationId="{A2584705-591C-42D7-B699-059174A128B2}"/>
          </ac:cxnSpMkLst>
        </pc:cxnChg>
        <pc:cxnChg chg="add mod">
          <ac:chgData name="Andrew Liao" userId="ab04f800a07082ab" providerId="LiveId" clId="{2E290622-CF91-4CC8-AC19-50E5C206D609}" dt="2021-04-27T01:18:37.250" v="4922" actId="14100"/>
          <ac:cxnSpMkLst>
            <pc:docMk/>
            <pc:sldMk cId="4161841177" sldId="270"/>
            <ac:cxnSpMk id="11" creationId="{1E7737E6-5CB2-473D-BCF0-B5F37890ABBE}"/>
          </ac:cxnSpMkLst>
        </pc:cxnChg>
      </pc:sldChg>
      <pc:sldChg chg="addSp delSp modSp add mod">
        <pc:chgData name="Andrew Liao" userId="ab04f800a07082ab" providerId="LiveId" clId="{2E290622-CF91-4CC8-AC19-50E5C206D609}" dt="2021-04-27T01:31:17.076" v="5380" actId="13822"/>
        <pc:sldMkLst>
          <pc:docMk/>
          <pc:sldMk cId="1647455121" sldId="271"/>
        </pc:sldMkLst>
        <pc:spChg chg="mod">
          <ac:chgData name="Andrew Liao" userId="ab04f800a07082ab" providerId="LiveId" clId="{2E290622-CF91-4CC8-AC19-50E5C206D609}" dt="2021-04-27T01:19:57.309" v="4943" actId="20577"/>
          <ac:spMkLst>
            <pc:docMk/>
            <pc:sldMk cId="1647455121" sldId="271"/>
            <ac:spMk id="2" creationId="{605E7783-864B-4218-BEEF-65ADC1E931FF}"/>
          </ac:spMkLst>
        </pc:spChg>
        <pc:spChg chg="mod">
          <ac:chgData name="Andrew Liao" userId="ab04f800a07082ab" providerId="LiveId" clId="{2E290622-CF91-4CC8-AC19-50E5C206D609}" dt="2021-04-27T01:29:01.813" v="5262" actId="6549"/>
          <ac:spMkLst>
            <pc:docMk/>
            <pc:sldMk cId="1647455121" sldId="271"/>
            <ac:spMk id="3" creationId="{C42AC9A7-46FD-4054-9DEC-A817DC46D2DD}"/>
          </ac:spMkLst>
        </pc:spChg>
        <pc:spChg chg="del mod">
          <ac:chgData name="Andrew Liao" userId="ab04f800a07082ab" providerId="LiveId" clId="{2E290622-CF91-4CC8-AC19-50E5C206D609}" dt="2021-04-27T01:20:54.660" v="4949" actId="478"/>
          <ac:spMkLst>
            <pc:docMk/>
            <pc:sldMk cId="1647455121" sldId="271"/>
            <ac:spMk id="4" creationId="{781E8698-5195-4A92-8EF8-7F5D7E394497}"/>
          </ac:spMkLst>
        </pc:spChg>
        <pc:spChg chg="add mod">
          <ac:chgData name="Andrew Liao" userId="ab04f800a07082ab" providerId="LiveId" clId="{2E290622-CF91-4CC8-AC19-50E5C206D609}" dt="2021-04-27T01:31:14.243" v="5379" actId="13822"/>
          <ac:spMkLst>
            <pc:docMk/>
            <pc:sldMk cId="1647455121" sldId="271"/>
            <ac:spMk id="5" creationId="{A82CEFFD-84AB-4D6D-ABE2-A9D5DE31ACB4}"/>
          </ac:spMkLst>
        </pc:spChg>
        <pc:spChg chg="add mod">
          <ac:chgData name="Andrew Liao" userId="ab04f800a07082ab" providerId="LiveId" clId="{2E290622-CF91-4CC8-AC19-50E5C206D609}" dt="2021-04-27T01:31:17.076" v="5380" actId="13822"/>
          <ac:spMkLst>
            <pc:docMk/>
            <pc:sldMk cId="1647455121" sldId="271"/>
            <ac:spMk id="6" creationId="{C81F53BE-AEE1-43FA-AB96-222A21E9DE50}"/>
          </ac:spMkLst>
        </pc:spChg>
      </pc:sldChg>
      <pc:sldChg chg="addSp delSp modSp new mod">
        <pc:chgData name="Andrew Liao" userId="ab04f800a07082ab" providerId="LiveId" clId="{2E290622-CF91-4CC8-AC19-50E5C206D609}" dt="2021-04-27T02:09:07.120" v="6883" actId="20577"/>
        <pc:sldMkLst>
          <pc:docMk/>
          <pc:sldMk cId="2487852779" sldId="272"/>
        </pc:sldMkLst>
        <pc:spChg chg="mod">
          <ac:chgData name="Andrew Liao" userId="ab04f800a07082ab" providerId="LiveId" clId="{2E290622-CF91-4CC8-AC19-50E5C206D609}" dt="2021-04-27T01:32:22.490" v="5410" actId="20577"/>
          <ac:spMkLst>
            <pc:docMk/>
            <pc:sldMk cId="2487852779" sldId="272"/>
            <ac:spMk id="2" creationId="{EDFEE7A9-9743-469D-84EE-3B58F887B324}"/>
          </ac:spMkLst>
        </pc:spChg>
        <pc:spChg chg="mod">
          <ac:chgData name="Andrew Liao" userId="ab04f800a07082ab" providerId="LiveId" clId="{2E290622-CF91-4CC8-AC19-50E5C206D609}" dt="2021-04-27T02:09:07.120" v="6883" actId="20577"/>
          <ac:spMkLst>
            <pc:docMk/>
            <pc:sldMk cId="2487852779" sldId="272"/>
            <ac:spMk id="3" creationId="{AA34E9DD-B113-43C2-A61E-02C45B3CD248}"/>
          </ac:spMkLst>
        </pc:spChg>
        <pc:spChg chg="add del mod">
          <ac:chgData name="Andrew Liao" userId="ab04f800a07082ab" providerId="LiveId" clId="{2E290622-CF91-4CC8-AC19-50E5C206D609}" dt="2021-04-27T01:33:21.753" v="5488"/>
          <ac:spMkLst>
            <pc:docMk/>
            <pc:sldMk cId="2487852779" sldId="272"/>
            <ac:spMk id="4" creationId="{47B95CF5-C5D1-4A74-8388-A595083C2775}"/>
          </ac:spMkLst>
        </pc:spChg>
        <pc:spChg chg="add mod">
          <ac:chgData name="Andrew Liao" userId="ab04f800a07082ab" providerId="LiveId" clId="{2E290622-CF91-4CC8-AC19-50E5C206D609}" dt="2021-04-27T01:33:36.685" v="5491" actId="1076"/>
          <ac:spMkLst>
            <pc:docMk/>
            <pc:sldMk cId="2487852779" sldId="272"/>
            <ac:spMk id="5" creationId="{04F0FFAC-92AD-4413-B99F-0DD8E95EAC19}"/>
          </ac:spMkLst>
        </pc:spChg>
        <pc:spChg chg="add mod">
          <ac:chgData name="Andrew Liao" userId="ab04f800a07082ab" providerId="LiveId" clId="{2E290622-CF91-4CC8-AC19-50E5C206D609}" dt="2021-04-27T01:33:36.685" v="5491" actId="1076"/>
          <ac:spMkLst>
            <pc:docMk/>
            <pc:sldMk cId="2487852779" sldId="272"/>
            <ac:spMk id="6" creationId="{287991DA-18A0-4A20-B64F-5809246F14B1}"/>
          </ac:spMkLst>
        </pc:spChg>
        <pc:spChg chg="add mod">
          <ac:chgData name="Andrew Liao" userId="ab04f800a07082ab" providerId="LiveId" clId="{2E290622-CF91-4CC8-AC19-50E5C206D609}" dt="2021-04-27T01:33:36.685" v="5491" actId="1076"/>
          <ac:spMkLst>
            <pc:docMk/>
            <pc:sldMk cId="2487852779" sldId="272"/>
            <ac:spMk id="7" creationId="{07FECEDF-1DA2-4DEF-960E-5F6FC88BFBA4}"/>
          </ac:spMkLst>
        </pc:spChg>
        <pc:spChg chg="add mod">
          <ac:chgData name="Andrew Liao" userId="ab04f800a07082ab" providerId="LiveId" clId="{2E290622-CF91-4CC8-AC19-50E5C206D609}" dt="2021-04-27T01:33:43.181" v="5493" actId="14100"/>
          <ac:spMkLst>
            <pc:docMk/>
            <pc:sldMk cId="2487852779" sldId="272"/>
            <ac:spMk id="8" creationId="{E4B65D3F-9309-4F0A-A6F8-3B2A57700021}"/>
          </ac:spMkLst>
        </pc:spChg>
        <pc:spChg chg="add mod">
          <ac:chgData name="Andrew Liao" userId="ab04f800a07082ab" providerId="LiveId" clId="{2E290622-CF91-4CC8-AC19-50E5C206D609}" dt="2021-04-27T01:33:36.685" v="5491" actId="1076"/>
          <ac:spMkLst>
            <pc:docMk/>
            <pc:sldMk cId="2487852779" sldId="272"/>
            <ac:spMk id="9" creationId="{9F09FCAD-84F5-4E6B-B402-FB3CDD6E333C}"/>
          </ac:spMkLst>
        </pc:spChg>
        <pc:spChg chg="add mod">
          <ac:chgData name="Andrew Liao" userId="ab04f800a07082ab" providerId="LiveId" clId="{2E290622-CF91-4CC8-AC19-50E5C206D609}" dt="2021-04-27T01:33:36.685" v="5491" actId="1076"/>
          <ac:spMkLst>
            <pc:docMk/>
            <pc:sldMk cId="2487852779" sldId="272"/>
            <ac:spMk id="10" creationId="{B584CDF7-427D-4656-BE7E-A2B898D4F906}"/>
          </ac:spMkLst>
        </pc:spChg>
        <pc:spChg chg="add del mod">
          <ac:chgData name="Andrew Liao" userId="ab04f800a07082ab" providerId="LiveId" clId="{2E290622-CF91-4CC8-AC19-50E5C206D609}" dt="2021-04-27T01:33:39.490" v="5492" actId="478"/>
          <ac:spMkLst>
            <pc:docMk/>
            <pc:sldMk cId="2487852779" sldId="272"/>
            <ac:spMk id="11" creationId="{642CA533-7586-4B18-AFDC-B14919EB997E}"/>
          </ac:spMkLst>
        </pc:spChg>
        <pc:cxnChg chg="add mod">
          <ac:chgData name="Andrew Liao" userId="ab04f800a07082ab" providerId="LiveId" clId="{2E290622-CF91-4CC8-AC19-50E5C206D609}" dt="2021-04-27T01:50:33.017" v="6137" actId="13822"/>
          <ac:cxnSpMkLst>
            <pc:docMk/>
            <pc:sldMk cId="2487852779" sldId="272"/>
            <ac:cxnSpMk id="13" creationId="{A2FEDFCE-8D1B-44EC-997F-350B30B211DB}"/>
          </ac:cxnSpMkLst>
        </pc:cxnChg>
      </pc:sldChg>
      <pc:sldChg chg="delSp modSp add mod">
        <pc:chgData name="Andrew Liao" userId="ab04f800a07082ab" providerId="LiveId" clId="{2E290622-CF91-4CC8-AC19-50E5C206D609}" dt="2021-04-27T01:57:53.530" v="6619" actId="207"/>
        <pc:sldMkLst>
          <pc:docMk/>
          <pc:sldMk cId="350987148" sldId="273"/>
        </pc:sldMkLst>
        <pc:spChg chg="mod">
          <ac:chgData name="Andrew Liao" userId="ab04f800a07082ab" providerId="LiveId" clId="{2E290622-CF91-4CC8-AC19-50E5C206D609}" dt="2021-04-27T01:51:24.831" v="6154" actId="20577"/>
          <ac:spMkLst>
            <pc:docMk/>
            <pc:sldMk cId="350987148" sldId="273"/>
            <ac:spMk id="2" creationId="{6DE6C1B7-C711-46C1-BC84-AD2E265CFB0F}"/>
          </ac:spMkLst>
        </pc:spChg>
        <pc:spChg chg="mod">
          <ac:chgData name="Andrew Liao" userId="ab04f800a07082ab" providerId="LiveId" clId="{2E290622-CF91-4CC8-AC19-50E5C206D609}" dt="2021-04-27T01:55:38.147" v="6511" actId="20577"/>
          <ac:spMkLst>
            <pc:docMk/>
            <pc:sldMk cId="350987148" sldId="273"/>
            <ac:spMk id="3" creationId="{369142B1-FFC3-4A92-A933-73F9F6B72706}"/>
          </ac:spMkLst>
        </pc:spChg>
        <pc:spChg chg="mod">
          <ac:chgData name="Andrew Liao" userId="ab04f800a07082ab" providerId="LiveId" clId="{2E290622-CF91-4CC8-AC19-50E5C206D609}" dt="2021-04-27T01:57:53.530" v="6619" actId="207"/>
          <ac:spMkLst>
            <pc:docMk/>
            <pc:sldMk cId="350987148" sldId="273"/>
            <ac:spMk id="4" creationId="{B7D9922B-0126-4923-A92F-D0A38E898948}"/>
          </ac:spMkLst>
        </pc:spChg>
        <pc:spChg chg="del">
          <ac:chgData name="Andrew Liao" userId="ab04f800a07082ab" providerId="LiveId" clId="{2E290622-CF91-4CC8-AC19-50E5C206D609}" dt="2021-04-27T01:53:30.256" v="6354" actId="478"/>
          <ac:spMkLst>
            <pc:docMk/>
            <pc:sldMk cId="350987148" sldId="273"/>
            <ac:spMk id="5" creationId="{B5323B8C-392F-4498-82FD-E88D2BF6541F}"/>
          </ac:spMkLst>
        </pc:spChg>
        <pc:cxnChg chg="del mod">
          <ac:chgData name="Andrew Liao" userId="ab04f800a07082ab" providerId="LiveId" clId="{2E290622-CF91-4CC8-AC19-50E5C206D609}" dt="2021-04-27T01:53:32.966" v="6355" actId="478"/>
          <ac:cxnSpMkLst>
            <pc:docMk/>
            <pc:sldMk cId="350987148" sldId="273"/>
            <ac:cxnSpMk id="9" creationId="{A2584705-591C-42D7-B699-059174A128B2}"/>
          </ac:cxnSpMkLst>
        </pc:cxnChg>
        <pc:cxnChg chg="del mod">
          <ac:chgData name="Andrew Liao" userId="ab04f800a07082ab" providerId="LiveId" clId="{2E290622-CF91-4CC8-AC19-50E5C206D609}" dt="2021-04-27T01:53:35.799" v="6356" actId="478"/>
          <ac:cxnSpMkLst>
            <pc:docMk/>
            <pc:sldMk cId="350987148" sldId="273"/>
            <ac:cxnSpMk id="11" creationId="{1E7737E6-5CB2-473D-BCF0-B5F37890ABBE}"/>
          </ac:cxnSpMkLst>
        </pc:cxnChg>
      </pc:sldChg>
      <pc:sldChg chg="modSp new mod">
        <pc:chgData name="Andrew Liao" userId="ab04f800a07082ab" providerId="LiveId" clId="{2E290622-CF91-4CC8-AC19-50E5C206D609}" dt="2021-04-27T02:56:59.651" v="9106" actId="20577"/>
        <pc:sldMkLst>
          <pc:docMk/>
          <pc:sldMk cId="767154966" sldId="274"/>
        </pc:sldMkLst>
        <pc:spChg chg="mod">
          <ac:chgData name="Andrew Liao" userId="ab04f800a07082ab" providerId="LiveId" clId="{2E290622-CF91-4CC8-AC19-50E5C206D609}" dt="2021-04-27T02:19:26.534" v="7246" actId="20577"/>
          <ac:spMkLst>
            <pc:docMk/>
            <pc:sldMk cId="767154966" sldId="274"/>
            <ac:spMk id="2" creationId="{9471C791-256A-4B62-B21E-8DDD1D06A91D}"/>
          </ac:spMkLst>
        </pc:spChg>
        <pc:spChg chg="mod">
          <ac:chgData name="Andrew Liao" userId="ab04f800a07082ab" providerId="LiveId" clId="{2E290622-CF91-4CC8-AC19-50E5C206D609}" dt="2021-04-27T02:56:59.651" v="9106" actId="20577"/>
          <ac:spMkLst>
            <pc:docMk/>
            <pc:sldMk cId="767154966" sldId="274"/>
            <ac:spMk id="3" creationId="{3EBD5EB0-604B-485C-A1B9-6A7FB08486E1}"/>
          </ac:spMkLst>
        </pc:spChg>
      </pc:sldChg>
      <pc:sldChg chg="modSp add mod">
        <pc:chgData name="Andrew Liao" userId="ab04f800a07082ab" providerId="LiveId" clId="{2E290622-CF91-4CC8-AC19-50E5C206D609}" dt="2021-04-27T02:17:58.804" v="7223" actId="207"/>
        <pc:sldMkLst>
          <pc:docMk/>
          <pc:sldMk cId="261837812" sldId="275"/>
        </pc:sldMkLst>
        <pc:spChg chg="mod">
          <ac:chgData name="Andrew Liao" userId="ab04f800a07082ab" providerId="LiveId" clId="{2E290622-CF91-4CC8-AC19-50E5C206D609}" dt="2021-04-27T02:10:41.123" v="6896" actId="20577"/>
          <ac:spMkLst>
            <pc:docMk/>
            <pc:sldMk cId="261837812" sldId="275"/>
            <ac:spMk id="2" creationId="{6DE6C1B7-C711-46C1-BC84-AD2E265CFB0F}"/>
          </ac:spMkLst>
        </pc:spChg>
        <pc:spChg chg="mod">
          <ac:chgData name="Andrew Liao" userId="ab04f800a07082ab" providerId="LiveId" clId="{2E290622-CF91-4CC8-AC19-50E5C206D609}" dt="2021-04-27T02:17:58.804" v="7223" actId="207"/>
          <ac:spMkLst>
            <pc:docMk/>
            <pc:sldMk cId="261837812" sldId="275"/>
            <ac:spMk id="3" creationId="{369142B1-FFC3-4A92-A933-73F9F6B72706}"/>
          </ac:spMkLst>
        </pc:spChg>
        <pc:spChg chg="mod">
          <ac:chgData name="Andrew Liao" userId="ab04f800a07082ab" providerId="LiveId" clId="{2E290622-CF91-4CC8-AC19-50E5C206D609}" dt="2021-04-27T02:16:53.987" v="7222" actId="20577"/>
          <ac:spMkLst>
            <pc:docMk/>
            <pc:sldMk cId="261837812" sldId="275"/>
            <ac:spMk id="4" creationId="{B7D9922B-0126-4923-A92F-D0A38E898948}"/>
          </ac:spMkLst>
        </pc:spChg>
      </pc:sldChg>
      <pc:sldChg chg="modSp add mod">
        <pc:chgData name="Andrew Liao" userId="ab04f800a07082ab" providerId="LiveId" clId="{2E290622-CF91-4CC8-AC19-50E5C206D609}" dt="2021-04-27T02:51:27.474" v="8790" actId="20577"/>
        <pc:sldMkLst>
          <pc:docMk/>
          <pc:sldMk cId="990294147" sldId="276"/>
        </pc:sldMkLst>
        <pc:spChg chg="mod">
          <ac:chgData name="Andrew Liao" userId="ab04f800a07082ab" providerId="LiveId" clId="{2E290622-CF91-4CC8-AC19-50E5C206D609}" dt="2021-04-27T02:51:27.474" v="8790" actId="20577"/>
          <ac:spMkLst>
            <pc:docMk/>
            <pc:sldMk cId="990294147" sldId="276"/>
            <ac:spMk id="2" creationId="{6DE6C1B7-C711-46C1-BC84-AD2E265CFB0F}"/>
          </ac:spMkLst>
        </pc:spChg>
        <pc:spChg chg="mod">
          <ac:chgData name="Andrew Liao" userId="ab04f800a07082ab" providerId="LiveId" clId="{2E290622-CF91-4CC8-AC19-50E5C206D609}" dt="2021-04-27T02:51:05.900" v="8763" actId="20577"/>
          <ac:spMkLst>
            <pc:docMk/>
            <pc:sldMk cId="990294147" sldId="276"/>
            <ac:spMk id="3" creationId="{369142B1-FFC3-4A92-A933-73F9F6B72706}"/>
          </ac:spMkLst>
        </pc:spChg>
        <pc:spChg chg="mod">
          <ac:chgData name="Andrew Liao" userId="ab04f800a07082ab" providerId="LiveId" clId="{2E290622-CF91-4CC8-AC19-50E5C206D609}" dt="2021-04-27T02:50:48.481" v="8733" actId="20577"/>
          <ac:spMkLst>
            <pc:docMk/>
            <pc:sldMk cId="990294147" sldId="276"/>
            <ac:spMk id="4" creationId="{B7D9922B-0126-4923-A92F-D0A38E898948}"/>
          </ac:spMkLst>
        </pc:spChg>
      </pc:sldChg>
      <pc:sldChg chg="modSp add mod">
        <pc:chgData name="Andrew Liao" userId="ab04f800a07082ab" providerId="LiveId" clId="{2E290622-CF91-4CC8-AC19-50E5C206D609}" dt="2021-04-27T03:17:16.426" v="10185" actId="20577"/>
        <pc:sldMkLst>
          <pc:docMk/>
          <pc:sldMk cId="3169088645" sldId="277"/>
        </pc:sldMkLst>
        <pc:spChg chg="mod">
          <ac:chgData name="Andrew Liao" userId="ab04f800a07082ab" providerId="LiveId" clId="{2E290622-CF91-4CC8-AC19-50E5C206D609}" dt="2021-04-27T02:51:59.194" v="8800" actId="20577"/>
          <ac:spMkLst>
            <pc:docMk/>
            <pc:sldMk cId="3169088645" sldId="277"/>
            <ac:spMk id="2" creationId="{6DE6C1B7-C711-46C1-BC84-AD2E265CFB0F}"/>
          </ac:spMkLst>
        </pc:spChg>
        <pc:spChg chg="mod">
          <ac:chgData name="Andrew Liao" userId="ab04f800a07082ab" providerId="LiveId" clId="{2E290622-CF91-4CC8-AC19-50E5C206D609}" dt="2021-04-27T03:16:50.047" v="10161" actId="20577"/>
          <ac:spMkLst>
            <pc:docMk/>
            <pc:sldMk cId="3169088645" sldId="277"/>
            <ac:spMk id="3" creationId="{369142B1-FFC3-4A92-A933-73F9F6B72706}"/>
          </ac:spMkLst>
        </pc:spChg>
        <pc:spChg chg="mod">
          <ac:chgData name="Andrew Liao" userId="ab04f800a07082ab" providerId="LiveId" clId="{2E290622-CF91-4CC8-AC19-50E5C206D609}" dt="2021-04-27T03:17:16.426" v="10185" actId="20577"/>
          <ac:spMkLst>
            <pc:docMk/>
            <pc:sldMk cId="3169088645" sldId="277"/>
            <ac:spMk id="4" creationId="{B7D9922B-0126-4923-A92F-D0A38E898948}"/>
          </ac:spMkLst>
        </pc:spChg>
      </pc:sldChg>
      <pc:sldChg chg="addSp modSp new mod">
        <pc:chgData name="Andrew Liao" userId="ab04f800a07082ab" providerId="LiveId" clId="{2E290622-CF91-4CC8-AC19-50E5C206D609}" dt="2021-04-27T03:20:24.711" v="10373" actId="20577"/>
        <pc:sldMkLst>
          <pc:docMk/>
          <pc:sldMk cId="4133630304" sldId="278"/>
        </pc:sldMkLst>
        <pc:spChg chg="mod">
          <ac:chgData name="Andrew Liao" userId="ab04f800a07082ab" providerId="LiveId" clId="{2E290622-CF91-4CC8-AC19-50E5C206D609}" dt="2021-04-27T02:58:17.734" v="9160" actId="20577"/>
          <ac:spMkLst>
            <pc:docMk/>
            <pc:sldMk cId="4133630304" sldId="278"/>
            <ac:spMk id="2" creationId="{AB09F9F5-9A3F-460B-AB54-B5C94002B72D}"/>
          </ac:spMkLst>
        </pc:spChg>
        <pc:spChg chg="mod">
          <ac:chgData name="Andrew Liao" userId="ab04f800a07082ab" providerId="LiveId" clId="{2E290622-CF91-4CC8-AC19-50E5C206D609}" dt="2021-04-27T03:02:37.133" v="9546" actId="14100"/>
          <ac:spMkLst>
            <pc:docMk/>
            <pc:sldMk cId="4133630304" sldId="278"/>
            <ac:spMk id="3" creationId="{B081A993-E2B1-4E3D-84A4-2D1CBC50E979}"/>
          </ac:spMkLst>
        </pc:spChg>
        <pc:spChg chg="add mod">
          <ac:chgData name="Andrew Liao" userId="ab04f800a07082ab" providerId="LiveId" clId="{2E290622-CF91-4CC8-AC19-50E5C206D609}" dt="2021-04-27T03:11:00.602" v="9984" actId="207"/>
          <ac:spMkLst>
            <pc:docMk/>
            <pc:sldMk cId="4133630304" sldId="278"/>
            <ac:spMk id="4" creationId="{8973CF21-1725-469D-B558-6DE59E3EEFB8}"/>
          </ac:spMkLst>
        </pc:spChg>
        <pc:spChg chg="add mod">
          <ac:chgData name="Andrew Liao" userId="ab04f800a07082ab" providerId="LiveId" clId="{2E290622-CF91-4CC8-AC19-50E5C206D609}" dt="2021-04-27T03:20:24.711" v="10373" actId="20577"/>
          <ac:spMkLst>
            <pc:docMk/>
            <pc:sldMk cId="4133630304" sldId="278"/>
            <ac:spMk id="5" creationId="{BD131E56-6937-4522-915D-176BFC7679A6}"/>
          </ac:spMkLst>
        </pc:spChg>
      </pc:sldChg>
      <pc:sldChg chg="addSp modSp new mod">
        <pc:chgData name="Andrew Liao" userId="ab04f800a07082ab" providerId="LiveId" clId="{2E290622-CF91-4CC8-AC19-50E5C206D609}" dt="2021-04-27T03:25:55.431" v="10614" actId="6549"/>
        <pc:sldMkLst>
          <pc:docMk/>
          <pc:sldMk cId="4061202887" sldId="279"/>
        </pc:sldMkLst>
        <pc:spChg chg="mod">
          <ac:chgData name="Andrew Liao" userId="ab04f800a07082ab" providerId="LiveId" clId="{2E290622-CF91-4CC8-AC19-50E5C206D609}" dt="2021-04-27T03:15:35.253" v="10123" actId="20577"/>
          <ac:spMkLst>
            <pc:docMk/>
            <pc:sldMk cId="4061202887" sldId="279"/>
            <ac:spMk id="2" creationId="{5F6CEC90-D5C3-49B3-8086-3608AF355AA5}"/>
          </ac:spMkLst>
        </pc:spChg>
        <pc:spChg chg="mod">
          <ac:chgData name="Andrew Liao" userId="ab04f800a07082ab" providerId="LiveId" clId="{2E290622-CF91-4CC8-AC19-50E5C206D609}" dt="2021-04-27T03:25:55.431" v="10614" actId="6549"/>
          <ac:spMkLst>
            <pc:docMk/>
            <pc:sldMk cId="4061202887" sldId="279"/>
            <ac:spMk id="3" creationId="{7CC12E1E-EA26-4323-8A3C-8AB2C3F2C0CB}"/>
          </ac:spMkLst>
        </pc:spChg>
        <pc:spChg chg="add mod">
          <ac:chgData name="Andrew Liao" userId="ab04f800a07082ab" providerId="LiveId" clId="{2E290622-CF91-4CC8-AC19-50E5C206D609}" dt="2021-04-27T03:20:31.272" v="10380" actId="20577"/>
          <ac:spMkLst>
            <pc:docMk/>
            <pc:sldMk cId="4061202887" sldId="279"/>
            <ac:spMk id="4" creationId="{BFB0B752-C3B2-46E2-B89C-56D6CE087412}"/>
          </ac:spMkLst>
        </pc:spChg>
        <pc:spChg chg="add mod">
          <ac:chgData name="Andrew Liao" userId="ab04f800a07082ab" providerId="LiveId" clId="{2E290622-CF91-4CC8-AC19-50E5C206D609}" dt="2021-04-27T03:23:41.320" v="10548" actId="13822"/>
          <ac:spMkLst>
            <pc:docMk/>
            <pc:sldMk cId="4061202887" sldId="279"/>
            <ac:spMk id="5" creationId="{DF462AF5-7F5A-4710-A142-EFD6BFF670C4}"/>
          </ac:spMkLst>
        </pc:spChg>
        <pc:spChg chg="add mod">
          <ac:chgData name="Andrew Liao" userId="ab04f800a07082ab" providerId="LiveId" clId="{2E290622-CF91-4CC8-AC19-50E5C206D609}" dt="2021-04-27T03:23:55.296" v="10550" actId="1076"/>
          <ac:spMkLst>
            <pc:docMk/>
            <pc:sldMk cId="4061202887" sldId="279"/>
            <ac:spMk id="6" creationId="{2A389120-92BF-4589-8B87-4979BE386A1A}"/>
          </ac:spMkLst>
        </pc:spChg>
      </pc:sldChg>
      <pc:sldChg chg="addSp modSp new mod">
        <pc:chgData name="Andrew Liao" userId="ab04f800a07082ab" providerId="LiveId" clId="{2E290622-CF91-4CC8-AC19-50E5C206D609}" dt="2021-04-27T03:32:47.064" v="10976" actId="207"/>
        <pc:sldMkLst>
          <pc:docMk/>
          <pc:sldMk cId="3266792675" sldId="280"/>
        </pc:sldMkLst>
        <pc:spChg chg="mod">
          <ac:chgData name="Andrew Liao" userId="ab04f800a07082ab" providerId="LiveId" clId="{2E290622-CF91-4CC8-AC19-50E5C206D609}" dt="2021-04-27T03:27:52.396" v="10739" actId="20577"/>
          <ac:spMkLst>
            <pc:docMk/>
            <pc:sldMk cId="3266792675" sldId="280"/>
            <ac:spMk id="2" creationId="{E6EF601D-EE10-4AB4-BD9B-0634AE5457E0}"/>
          </ac:spMkLst>
        </pc:spChg>
        <pc:spChg chg="mod">
          <ac:chgData name="Andrew Liao" userId="ab04f800a07082ab" providerId="LiveId" clId="{2E290622-CF91-4CC8-AC19-50E5C206D609}" dt="2021-04-27T03:29:35.702" v="10850" actId="14100"/>
          <ac:spMkLst>
            <pc:docMk/>
            <pc:sldMk cId="3266792675" sldId="280"/>
            <ac:spMk id="3" creationId="{D2AB12C7-D1C7-4050-A698-94B4EA573788}"/>
          </ac:spMkLst>
        </pc:spChg>
        <pc:spChg chg="add mod">
          <ac:chgData name="Andrew Liao" userId="ab04f800a07082ab" providerId="LiveId" clId="{2E290622-CF91-4CC8-AC19-50E5C206D609}" dt="2021-04-27T03:32:47.064" v="10976" actId="207"/>
          <ac:spMkLst>
            <pc:docMk/>
            <pc:sldMk cId="3266792675" sldId="280"/>
            <ac:spMk id="4" creationId="{0536B0B2-2D79-4DE4-A8C1-2F8A797D6046}"/>
          </ac:spMkLst>
        </pc:spChg>
      </pc:sldChg>
      <pc:sldChg chg="addSp delSp modSp add mod">
        <pc:chgData name="Andrew Liao" userId="ab04f800a07082ab" providerId="LiveId" clId="{2E290622-CF91-4CC8-AC19-50E5C206D609}" dt="2021-04-27T03:54:02.939" v="11979" actId="478"/>
        <pc:sldMkLst>
          <pc:docMk/>
          <pc:sldMk cId="497389404" sldId="281"/>
        </pc:sldMkLst>
        <pc:spChg chg="mod">
          <ac:chgData name="Andrew Liao" userId="ab04f800a07082ab" providerId="LiveId" clId="{2E290622-CF91-4CC8-AC19-50E5C206D609}" dt="2021-04-27T03:37:03.806" v="11058" actId="20577"/>
          <ac:spMkLst>
            <pc:docMk/>
            <pc:sldMk cId="497389404" sldId="281"/>
            <ac:spMk id="2" creationId="{5F6CEC90-D5C3-49B3-8086-3608AF355AA5}"/>
          </ac:spMkLst>
        </pc:spChg>
        <pc:spChg chg="mod">
          <ac:chgData name="Andrew Liao" userId="ab04f800a07082ab" providerId="LiveId" clId="{2E290622-CF91-4CC8-AC19-50E5C206D609}" dt="2021-04-27T03:52:56.639" v="11938" actId="207"/>
          <ac:spMkLst>
            <pc:docMk/>
            <pc:sldMk cId="497389404" sldId="281"/>
            <ac:spMk id="3" creationId="{7CC12E1E-EA26-4323-8A3C-8AB2C3F2C0CB}"/>
          </ac:spMkLst>
        </pc:spChg>
        <pc:spChg chg="del">
          <ac:chgData name="Andrew Liao" userId="ab04f800a07082ab" providerId="LiveId" clId="{2E290622-CF91-4CC8-AC19-50E5C206D609}" dt="2021-04-27T03:37:09.728" v="11059" actId="478"/>
          <ac:spMkLst>
            <pc:docMk/>
            <pc:sldMk cId="497389404" sldId="281"/>
            <ac:spMk id="4" creationId="{BFB0B752-C3B2-46E2-B89C-56D6CE087412}"/>
          </ac:spMkLst>
        </pc:spChg>
        <pc:spChg chg="del">
          <ac:chgData name="Andrew Liao" userId="ab04f800a07082ab" providerId="LiveId" clId="{2E290622-CF91-4CC8-AC19-50E5C206D609}" dt="2021-04-27T03:37:12.324" v="11060" actId="478"/>
          <ac:spMkLst>
            <pc:docMk/>
            <pc:sldMk cId="497389404" sldId="281"/>
            <ac:spMk id="5" creationId="{DF462AF5-7F5A-4710-A142-EFD6BFF670C4}"/>
          </ac:spMkLst>
        </pc:spChg>
        <pc:spChg chg="del">
          <ac:chgData name="Andrew Liao" userId="ab04f800a07082ab" providerId="LiveId" clId="{2E290622-CF91-4CC8-AC19-50E5C206D609}" dt="2021-04-27T03:37:14.383" v="11061" actId="478"/>
          <ac:spMkLst>
            <pc:docMk/>
            <pc:sldMk cId="497389404" sldId="281"/>
            <ac:spMk id="6" creationId="{2A389120-92BF-4589-8B87-4979BE386A1A}"/>
          </ac:spMkLst>
        </pc:spChg>
        <pc:spChg chg="add mod">
          <ac:chgData name="Andrew Liao" userId="ab04f800a07082ab" providerId="LiveId" clId="{2E290622-CF91-4CC8-AC19-50E5C206D609}" dt="2021-04-27T03:47:30.877" v="11632" actId="1076"/>
          <ac:spMkLst>
            <pc:docMk/>
            <pc:sldMk cId="497389404" sldId="281"/>
            <ac:spMk id="7" creationId="{07A4F90D-DC56-4B2A-B279-F5BB43349408}"/>
          </ac:spMkLst>
        </pc:spChg>
        <pc:spChg chg="add mod">
          <ac:chgData name="Andrew Liao" userId="ab04f800a07082ab" providerId="LiveId" clId="{2E290622-CF91-4CC8-AC19-50E5C206D609}" dt="2021-04-27T03:46:18.489" v="11619" actId="13822"/>
          <ac:spMkLst>
            <pc:docMk/>
            <pc:sldMk cId="497389404" sldId="281"/>
            <ac:spMk id="8" creationId="{834A2EBD-B07D-409C-B03E-B9CD098D6724}"/>
          </ac:spMkLst>
        </pc:spChg>
        <pc:spChg chg="add mod">
          <ac:chgData name="Andrew Liao" userId="ab04f800a07082ab" providerId="LiveId" clId="{2E290622-CF91-4CC8-AC19-50E5C206D609}" dt="2021-04-27T03:50:24.221" v="11843" actId="13822"/>
          <ac:spMkLst>
            <pc:docMk/>
            <pc:sldMk cId="497389404" sldId="281"/>
            <ac:spMk id="9" creationId="{D0AD311E-3CAB-43C4-8E38-024BCFA00B8A}"/>
          </ac:spMkLst>
        </pc:spChg>
        <pc:spChg chg="add mod">
          <ac:chgData name="Andrew Liao" userId="ab04f800a07082ab" providerId="LiveId" clId="{2E290622-CF91-4CC8-AC19-50E5C206D609}" dt="2021-04-27T03:47:59.908" v="11668" actId="20577"/>
          <ac:spMkLst>
            <pc:docMk/>
            <pc:sldMk cId="497389404" sldId="281"/>
            <ac:spMk id="10" creationId="{7B86F5CD-37B4-4E68-B787-55C44D13C292}"/>
          </ac:spMkLst>
        </pc:spChg>
        <pc:spChg chg="add mod">
          <ac:chgData name="Andrew Liao" userId="ab04f800a07082ab" providerId="LiveId" clId="{2E290622-CF91-4CC8-AC19-50E5C206D609}" dt="2021-04-27T03:47:40.702" v="11635" actId="688"/>
          <ac:spMkLst>
            <pc:docMk/>
            <pc:sldMk cId="497389404" sldId="281"/>
            <ac:spMk id="11" creationId="{D0CDAC63-C0D7-42D4-8393-CC1A110D6377}"/>
          </ac:spMkLst>
        </pc:spChg>
        <pc:spChg chg="add del mod">
          <ac:chgData name="Andrew Liao" userId="ab04f800a07082ab" providerId="LiveId" clId="{2E290622-CF91-4CC8-AC19-50E5C206D609}" dt="2021-04-27T03:54:02.939" v="11979" actId="478"/>
          <ac:spMkLst>
            <pc:docMk/>
            <pc:sldMk cId="497389404" sldId="281"/>
            <ac:spMk id="12" creationId="{47947ECB-23E7-440C-ACF4-7C4E4F22974C}"/>
          </ac:spMkLst>
        </pc:spChg>
      </pc:sldChg>
      <pc:sldChg chg="addSp delSp modSp new mod">
        <pc:chgData name="Andrew Liao" userId="ab04f800a07082ab" providerId="LiveId" clId="{2E290622-CF91-4CC8-AC19-50E5C206D609}" dt="2021-04-27T03:58:22.250" v="12121" actId="20577"/>
        <pc:sldMkLst>
          <pc:docMk/>
          <pc:sldMk cId="3723543831" sldId="282"/>
        </pc:sldMkLst>
        <pc:spChg chg="mod">
          <ac:chgData name="Andrew Liao" userId="ab04f800a07082ab" providerId="LiveId" clId="{2E290622-CF91-4CC8-AC19-50E5C206D609}" dt="2021-04-27T03:58:05.230" v="12115" actId="20577"/>
          <ac:spMkLst>
            <pc:docMk/>
            <pc:sldMk cId="3723543831" sldId="282"/>
            <ac:spMk id="2" creationId="{1DB0B1D9-C1BA-4EE5-A5A3-CC5021E735D9}"/>
          </ac:spMkLst>
        </pc:spChg>
        <pc:spChg chg="del">
          <ac:chgData name="Andrew Liao" userId="ab04f800a07082ab" providerId="LiveId" clId="{2E290622-CF91-4CC8-AC19-50E5C206D609}" dt="2021-04-27T03:54:54.583" v="11980" actId="478"/>
          <ac:spMkLst>
            <pc:docMk/>
            <pc:sldMk cId="3723543831" sldId="282"/>
            <ac:spMk id="3" creationId="{3BCC6C3A-6A7C-487E-9BC4-6764A5C858B9}"/>
          </ac:spMkLst>
        </pc:spChg>
        <pc:spChg chg="add mod">
          <ac:chgData name="Andrew Liao" userId="ab04f800a07082ab" providerId="LiveId" clId="{2E290622-CF91-4CC8-AC19-50E5C206D609}" dt="2021-04-27T03:55:20.448" v="11987" actId="20577"/>
          <ac:spMkLst>
            <pc:docMk/>
            <pc:sldMk cId="3723543831" sldId="282"/>
            <ac:spMk id="4" creationId="{CF3BEA13-F258-4187-A013-EEEBCB0E9936}"/>
          </ac:spMkLst>
        </pc:spChg>
        <pc:spChg chg="add mod">
          <ac:chgData name="Andrew Liao" userId="ab04f800a07082ab" providerId="LiveId" clId="{2E290622-CF91-4CC8-AC19-50E5C206D609}" dt="2021-04-27T03:56:00.343" v="12025" actId="1076"/>
          <ac:spMkLst>
            <pc:docMk/>
            <pc:sldMk cId="3723543831" sldId="282"/>
            <ac:spMk id="5" creationId="{8E9CA533-DB3D-4BA5-A9C5-9B87547203C3}"/>
          </ac:spMkLst>
        </pc:spChg>
        <pc:spChg chg="add mod">
          <ac:chgData name="Andrew Liao" userId="ab04f800a07082ab" providerId="LiveId" clId="{2E290622-CF91-4CC8-AC19-50E5C206D609}" dt="2021-04-27T03:56:11.099" v="12027" actId="1076"/>
          <ac:spMkLst>
            <pc:docMk/>
            <pc:sldMk cId="3723543831" sldId="282"/>
            <ac:spMk id="6" creationId="{09A4F853-EDA3-491B-8493-EADC9FF1BBF1}"/>
          </ac:spMkLst>
        </pc:spChg>
        <pc:spChg chg="add mod">
          <ac:chgData name="Andrew Liao" userId="ab04f800a07082ab" providerId="LiveId" clId="{2E290622-CF91-4CC8-AC19-50E5C206D609}" dt="2021-04-27T03:55:55.419" v="12024" actId="20577"/>
          <ac:spMkLst>
            <pc:docMk/>
            <pc:sldMk cId="3723543831" sldId="282"/>
            <ac:spMk id="7" creationId="{EE127314-DB8C-4747-8BC9-4CFAFEE4C62E}"/>
          </ac:spMkLst>
        </pc:spChg>
        <pc:spChg chg="add mod">
          <ac:chgData name="Andrew Liao" userId="ab04f800a07082ab" providerId="LiveId" clId="{2E290622-CF91-4CC8-AC19-50E5C206D609}" dt="2021-04-27T03:58:22.250" v="12121" actId="20577"/>
          <ac:spMkLst>
            <pc:docMk/>
            <pc:sldMk cId="3723543831" sldId="282"/>
            <ac:spMk id="8" creationId="{3BEC49A5-F8D4-413A-9A98-4495E462FD86}"/>
          </ac:spMkLst>
        </pc:spChg>
        <pc:spChg chg="add mod">
          <ac:chgData name="Andrew Liao" userId="ab04f800a07082ab" providerId="LiveId" clId="{2E290622-CF91-4CC8-AC19-50E5C206D609}" dt="2021-04-27T03:56:49.843" v="12061" actId="14100"/>
          <ac:spMkLst>
            <pc:docMk/>
            <pc:sldMk cId="3723543831" sldId="282"/>
            <ac:spMk id="9" creationId="{0E2BE4A0-2313-4F1F-B7A2-EEA4F3D32DAC}"/>
          </ac:spMkLst>
        </pc:spChg>
        <pc:spChg chg="add mod">
          <ac:chgData name="Andrew Liao" userId="ab04f800a07082ab" providerId="LiveId" clId="{2E290622-CF91-4CC8-AC19-50E5C206D609}" dt="2021-04-27T03:57:01.551" v="12068" actId="20577"/>
          <ac:spMkLst>
            <pc:docMk/>
            <pc:sldMk cId="3723543831" sldId="282"/>
            <ac:spMk id="10" creationId="{CFFB6740-96FC-4814-8A79-9C1E93780B1B}"/>
          </ac:spMkLst>
        </pc:spChg>
        <pc:spChg chg="add del mod">
          <ac:chgData name="Andrew Liao" userId="ab04f800a07082ab" providerId="LiveId" clId="{2E290622-CF91-4CC8-AC19-50E5C206D609}" dt="2021-04-27T03:57:49.369" v="12071" actId="478"/>
          <ac:spMkLst>
            <pc:docMk/>
            <pc:sldMk cId="3723543831" sldId="282"/>
            <ac:spMk id="11" creationId="{BDEFFFDC-C13E-48B9-AC37-31154B4F682D}"/>
          </ac:spMkLst>
        </pc:spChg>
      </pc:sldChg>
      <pc:sldChg chg="addSp delSp modSp new mod">
        <pc:chgData name="Andrew Liao" userId="ab04f800a07082ab" providerId="LiveId" clId="{2E290622-CF91-4CC8-AC19-50E5C206D609}" dt="2021-04-27T04:09:17.090" v="12520" actId="1076"/>
        <pc:sldMkLst>
          <pc:docMk/>
          <pc:sldMk cId="106375759" sldId="283"/>
        </pc:sldMkLst>
        <pc:spChg chg="mod">
          <ac:chgData name="Andrew Liao" userId="ab04f800a07082ab" providerId="LiveId" clId="{2E290622-CF91-4CC8-AC19-50E5C206D609}" dt="2021-04-27T03:53:46.692" v="11978" actId="20577"/>
          <ac:spMkLst>
            <pc:docMk/>
            <pc:sldMk cId="106375759" sldId="283"/>
            <ac:spMk id="2" creationId="{3D2DFFB5-2F4D-4F49-92D7-7D52ED5AE803}"/>
          </ac:spMkLst>
        </pc:spChg>
        <pc:spChg chg="del">
          <ac:chgData name="Andrew Liao" userId="ab04f800a07082ab" providerId="LiveId" clId="{2E290622-CF91-4CC8-AC19-50E5C206D609}" dt="2021-04-27T03:59:07.542" v="12123" actId="478"/>
          <ac:spMkLst>
            <pc:docMk/>
            <pc:sldMk cId="106375759" sldId="283"/>
            <ac:spMk id="3" creationId="{A35CE5EC-B78C-42C1-9907-15C7E51A50E4}"/>
          </ac:spMkLst>
        </pc:spChg>
        <pc:spChg chg="add mod">
          <ac:chgData name="Andrew Liao" userId="ab04f800a07082ab" providerId="LiveId" clId="{2E290622-CF91-4CC8-AC19-50E5C206D609}" dt="2021-04-27T04:09:07.900" v="12518" actId="1076"/>
          <ac:spMkLst>
            <pc:docMk/>
            <pc:sldMk cId="106375759" sldId="283"/>
            <ac:spMk id="4" creationId="{B754EC96-B245-4B3D-8B1A-12B2DEA04AAD}"/>
          </ac:spMkLst>
        </pc:spChg>
        <pc:spChg chg="add mod">
          <ac:chgData name="Andrew Liao" userId="ab04f800a07082ab" providerId="LiveId" clId="{2E290622-CF91-4CC8-AC19-50E5C206D609}" dt="2021-04-27T04:09:17.090" v="12520" actId="1076"/>
          <ac:spMkLst>
            <pc:docMk/>
            <pc:sldMk cId="106375759" sldId="283"/>
            <ac:spMk id="5" creationId="{CB8D4AA9-E5FC-44AE-891C-3611EE078CAA}"/>
          </ac:spMkLst>
        </pc:spChg>
        <pc:spChg chg="add mod">
          <ac:chgData name="Andrew Liao" userId="ab04f800a07082ab" providerId="LiveId" clId="{2E290622-CF91-4CC8-AC19-50E5C206D609}" dt="2021-04-27T04:09:10.792" v="12519" actId="1076"/>
          <ac:spMkLst>
            <pc:docMk/>
            <pc:sldMk cId="106375759" sldId="283"/>
            <ac:spMk id="6" creationId="{0864C22F-ECD8-4700-B477-CAA4B1A7BE14}"/>
          </ac:spMkLst>
        </pc:spChg>
      </pc:sldChg>
      <pc:sldChg chg="modSp new mod">
        <pc:chgData name="Andrew Liao" userId="ab04f800a07082ab" providerId="LiveId" clId="{2E290622-CF91-4CC8-AC19-50E5C206D609}" dt="2021-04-27T04:12:51.260" v="12788" actId="947"/>
        <pc:sldMkLst>
          <pc:docMk/>
          <pc:sldMk cId="1372978026" sldId="284"/>
        </pc:sldMkLst>
        <pc:spChg chg="mod">
          <ac:chgData name="Andrew Liao" userId="ab04f800a07082ab" providerId="LiveId" clId="{2E290622-CF91-4CC8-AC19-50E5C206D609}" dt="2021-04-27T04:09:53.913" v="12539" actId="20577"/>
          <ac:spMkLst>
            <pc:docMk/>
            <pc:sldMk cId="1372978026" sldId="284"/>
            <ac:spMk id="2" creationId="{16A80FEC-0AC4-4EC0-A4C6-81E4BFFE745C}"/>
          </ac:spMkLst>
        </pc:spChg>
        <pc:spChg chg="mod">
          <ac:chgData name="Andrew Liao" userId="ab04f800a07082ab" providerId="LiveId" clId="{2E290622-CF91-4CC8-AC19-50E5C206D609}" dt="2021-04-27T04:12:51.260" v="12788" actId="947"/>
          <ac:spMkLst>
            <pc:docMk/>
            <pc:sldMk cId="1372978026" sldId="284"/>
            <ac:spMk id="3" creationId="{0CF2EBB0-6615-485F-A2A5-9C24D278D552}"/>
          </ac:spMkLst>
        </pc:spChg>
      </pc:sldChg>
      <pc:sldChg chg="modSp new mod">
        <pc:chgData name="Andrew Liao" userId="ab04f800a07082ab" providerId="LiveId" clId="{2E290622-CF91-4CC8-AC19-50E5C206D609}" dt="2021-04-27T04:21:11.178" v="13288" actId="20577"/>
        <pc:sldMkLst>
          <pc:docMk/>
          <pc:sldMk cId="2925432806" sldId="285"/>
        </pc:sldMkLst>
        <pc:spChg chg="mod">
          <ac:chgData name="Andrew Liao" userId="ab04f800a07082ab" providerId="LiveId" clId="{2E290622-CF91-4CC8-AC19-50E5C206D609}" dt="2021-04-27T04:14:56.338" v="12821" actId="20577"/>
          <ac:spMkLst>
            <pc:docMk/>
            <pc:sldMk cId="2925432806" sldId="285"/>
            <ac:spMk id="2" creationId="{B62259C8-9A6D-4A80-8217-8DE941595FA4}"/>
          </ac:spMkLst>
        </pc:spChg>
        <pc:spChg chg="mod">
          <ac:chgData name="Andrew Liao" userId="ab04f800a07082ab" providerId="LiveId" clId="{2E290622-CF91-4CC8-AC19-50E5C206D609}" dt="2021-04-27T04:21:11.178" v="13288" actId="20577"/>
          <ac:spMkLst>
            <pc:docMk/>
            <pc:sldMk cId="2925432806" sldId="285"/>
            <ac:spMk id="3" creationId="{339BCD67-24C1-4B0E-8DAB-445807F5EDF3}"/>
          </ac:spMkLst>
        </pc:spChg>
      </pc:sldChg>
      <pc:sldChg chg="add del">
        <pc:chgData name="Andrew Liao" userId="ab04f800a07082ab" providerId="LiveId" clId="{2E290622-CF91-4CC8-AC19-50E5C206D609}" dt="2021-04-27T04:40:22.850" v="13872" actId="47"/>
        <pc:sldMkLst>
          <pc:docMk/>
          <pc:sldMk cId="0" sldId="286"/>
        </pc:sldMkLst>
      </pc:sldChg>
      <pc:sldChg chg="modSp add mod">
        <pc:chgData name="Andrew Liao" userId="ab04f800a07082ab" providerId="LiveId" clId="{2E290622-CF91-4CC8-AC19-50E5C206D609}" dt="2021-04-27T04:45:34.316" v="14092" actId="1076"/>
        <pc:sldMkLst>
          <pc:docMk/>
          <pc:sldMk cId="0" sldId="287"/>
        </pc:sldMkLst>
        <pc:spChg chg="mod">
          <ac:chgData name="Andrew Liao" userId="ab04f800a07082ab" providerId="LiveId" clId="{2E290622-CF91-4CC8-AC19-50E5C206D609}" dt="2021-04-27T04:45:30.222" v="14091" actId="20577"/>
          <ac:spMkLst>
            <pc:docMk/>
            <pc:sldMk cId="0" sldId="287"/>
            <ac:spMk id="3" creationId="{00000000-0000-0000-0000-000000000000}"/>
          </ac:spMkLst>
        </pc:spChg>
        <pc:picChg chg="mod">
          <ac:chgData name="Andrew Liao" userId="ab04f800a07082ab" providerId="LiveId" clId="{2E290622-CF91-4CC8-AC19-50E5C206D609}" dt="2021-04-27T04:45:34.316" v="14092" actId="1076"/>
          <ac:picMkLst>
            <pc:docMk/>
            <pc:sldMk cId="0" sldId="287"/>
            <ac:picMk id="41987" creationId="{00000000-0000-0000-0000-000000000000}"/>
          </ac:picMkLst>
        </pc:picChg>
      </pc:sldChg>
      <pc:sldChg chg="modSp add mod">
        <pc:chgData name="Andrew Liao" userId="ab04f800a07082ab" providerId="LiveId" clId="{2E290622-CF91-4CC8-AC19-50E5C206D609}" dt="2021-04-27T07:24:11.507" v="14540" actId="207"/>
        <pc:sldMkLst>
          <pc:docMk/>
          <pc:sldMk cId="0" sldId="288"/>
        </pc:sldMkLst>
        <pc:spChg chg="mod">
          <ac:chgData name="Andrew Liao" userId="ab04f800a07082ab" providerId="LiveId" clId="{2E290622-CF91-4CC8-AC19-50E5C206D609}" dt="2021-04-27T07:24:11.507" v="14540" actId="207"/>
          <ac:spMkLst>
            <pc:docMk/>
            <pc:sldMk cId="0" sldId="288"/>
            <ac:spMk id="3" creationId="{00000000-0000-0000-0000-000000000000}"/>
          </ac:spMkLst>
        </pc:spChg>
      </pc:sldChg>
      <pc:sldChg chg="modSp add del mod">
        <pc:chgData name="Andrew Liao" userId="ab04f800a07082ab" providerId="LiveId" clId="{2E290622-CF91-4CC8-AC19-50E5C206D609}" dt="2021-04-27T07:27:05.539" v="14580" actId="47"/>
        <pc:sldMkLst>
          <pc:docMk/>
          <pc:sldMk cId="0" sldId="289"/>
        </pc:sldMkLst>
        <pc:spChg chg="mod">
          <ac:chgData name="Andrew Liao" userId="ab04f800a07082ab" providerId="LiveId" clId="{2E290622-CF91-4CC8-AC19-50E5C206D609}" dt="2021-04-27T04:46:29.326" v="14117" actId="20577"/>
          <ac:spMkLst>
            <pc:docMk/>
            <pc:sldMk cId="0" sldId="289"/>
            <ac:spMk id="3" creationId="{00000000-0000-0000-0000-000000000000}"/>
          </ac:spMkLst>
        </pc:spChg>
        <pc:picChg chg="mod">
          <ac:chgData name="Andrew Liao" userId="ab04f800a07082ab" providerId="LiveId" clId="{2E290622-CF91-4CC8-AC19-50E5C206D609}" dt="2021-04-27T04:46:24.551" v="14115" actId="1076"/>
          <ac:picMkLst>
            <pc:docMk/>
            <pc:sldMk cId="0" sldId="289"/>
            <ac:picMk id="43011" creationId="{00000000-0000-0000-0000-000000000000}"/>
          </ac:picMkLst>
        </pc:picChg>
      </pc:sldChg>
      <pc:sldChg chg="modSp add del mod">
        <pc:chgData name="Andrew Liao" userId="ab04f800a07082ab" providerId="LiveId" clId="{2E290622-CF91-4CC8-AC19-50E5C206D609}" dt="2021-04-27T07:27:09.226" v="14581" actId="47"/>
        <pc:sldMkLst>
          <pc:docMk/>
          <pc:sldMk cId="0" sldId="291"/>
        </pc:sldMkLst>
        <pc:spChg chg="mod">
          <ac:chgData name="Andrew Liao" userId="ab04f800a07082ab" providerId="LiveId" clId="{2E290622-CF91-4CC8-AC19-50E5C206D609}" dt="2021-04-27T04:46:40.349" v="14119" actId="1076"/>
          <ac:spMkLst>
            <pc:docMk/>
            <pc:sldMk cId="0" sldId="291"/>
            <ac:spMk id="5" creationId="{00000000-0000-0000-0000-000000000000}"/>
          </ac:spMkLst>
        </pc:spChg>
        <pc:graphicFrameChg chg="mod">
          <ac:chgData name="Andrew Liao" userId="ab04f800a07082ab" providerId="LiveId" clId="{2E290622-CF91-4CC8-AC19-50E5C206D609}" dt="2021-04-27T04:46:36.394" v="14118" actId="1076"/>
          <ac:graphicFrameMkLst>
            <pc:docMk/>
            <pc:sldMk cId="0" sldId="291"/>
            <ac:graphicFrameMk id="4" creationId="{00000000-0000-0000-0000-000000000000}"/>
          </ac:graphicFrameMkLst>
        </pc:graphicFrameChg>
      </pc:sldChg>
      <pc:sldChg chg="add del">
        <pc:chgData name="Andrew Liao" userId="ab04f800a07082ab" providerId="LiveId" clId="{2E290622-CF91-4CC8-AC19-50E5C206D609}" dt="2021-04-27T04:46:54.779" v="14120" actId="47"/>
        <pc:sldMkLst>
          <pc:docMk/>
          <pc:sldMk cId="0" sldId="292"/>
        </pc:sldMkLst>
      </pc:sldChg>
      <pc:sldChg chg="add del">
        <pc:chgData name="Andrew Liao" userId="ab04f800a07082ab" providerId="LiveId" clId="{2E290622-CF91-4CC8-AC19-50E5C206D609}" dt="2021-04-27T04:47:00.321" v="14121" actId="47"/>
        <pc:sldMkLst>
          <pc:docMk/>
          <pc:sldMk cId="0" sldId="293"/>
        </pc:sldMkLst>
      </pc:sldChg>
      <pc:sldChg chg="modSp add del mod">
        <pc:chgData name="Andrew Liao" userId="ab04f800a07082ab" providerId="LiveId" clId="{2E290622-CF91-4CC8-AC19-50E5C206D609}" dt="2021-04-27T07:27:13.424" v="14582" actId="47"/>
        <pc:sldMkLst>
          <pc:docMk/>
          <pc:sldMk cId="0" sldId="294"/>
        </pc:sldMkLst>
        <pc:picChg chg="mod">
          <ac:chgData name="Andrew Liao" userId="ab04f800a07082ab" providerId="LiveId" clId="{2E290622-CF91-4CC8-AC19-50E5C206D609}" dt="2021-04-27T04:47:15.448" v="14124" actId="1076"/>
          <ac:picMkLst>
            <pc:docMk/>
            <pc:sldMk cId="0" sldId="294"/>
            <ac:picMk id="1026" creationId="{00000000-0000-0000-0000-000000000000}"/>
          </ac:picMkLst>
        </pc:picChg>
      </pc:sldChg>
      <pc:sldChg chg="modSp add mod">
        <pc:chgData name="Andrew Liao" userId="ab04f800a07082ab" providerId="LiveId" clId="{2E290622-CF91-4CC8-AC19-50E5C206D609}" dt="2021-04-27T04:55:53.662" v="14179" actId="20577"/>
        <pc:sldMkLst>
          <pc:docMk/>
          <pc:sldMk cId="0" sldId="295"/>
        </pc:sldMkLst>
        <pc:spChg chg="mod">
          <ac:chgData name="Andrew Liao" userId="ab04f800a07082ab" providerId="LiveId" clId="{2E290622-CF91-4CC8-AC19-50E5C206D609}" dt="2021-04-27T04:55:08.470" v="14168" actId="14100"/>
          <ac:spMkLst>
            <pc:docMk/>
            <pc:sldMk cId="0" sldId="295"/>
            <ac:spMk id="3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5:36.369" v="14175" actId="5793"/>
          <ac:spMkLst>
            <pc:docMk/>
            <pc:sldMk cId="0" sldId="295"/>
            <ac:spMk id="4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5:19.628" v="14171" actId="14100"/>
          <ac:spMkLst>
            <pc:docMk/>
            <pc:sldMk cId="0" sldId="295"/>
            <ac:spMk id="5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5:53.662" v="14179" actId="20577"/>
          <ac:spMkLst>
            <pc:docMk/>
            <pc:sldMk cId="0" sldId="295"/>
            <ac:spMk id="6" creationId="{00000000-0000-0000-0000-000000000000}"/>
          </ac:spMkLst>
        </pc:spChg>
        <pc:picChg chg="mod">
          <ac:chgData name="Andrew Liao" userId="ab04f800a07082ab" providerId="LiveId" clId="{2E290622-CF91-4CC8-AC19-50E5C206D609}" dt="2021-04-27T04:47:56.134" v="14127" actId="1076"/>
          <ac:picMkLst>
            <pc:docMk/>
            <pc:sldMk cId="0" sldId="295"/>
            <ac:picMk id="3074" creationId="{00000000-0000-0000-0000-000000000000}"/>
          </ac:picMkLst>
        </pc:picChg>
      </pc:sldChg>
      <pc:sldChg chg="modSp add del mod">
        <pc:chgData name="Andrew Liao" userId="ab04f800a07082ab" providerId="LiveId" clId="{2E290622-CF91-4CC8-AC19-50E5C206D609}" dt="2021-04-27T07:27:17.154" v="14583" actId="47"/>
        <pc:sldMkLst>
          <pc:docMk/>
          <pc:sldMk cId="0" sldId="296"/>
        </pc:sldMkLst>
        <pc:picChg chg="mod">
          <ac:chgData name="Andrew Liao" userId="ab04f800a07082ab" providerId="LiveId" clId="{2E290622-CF91-4CC8-AC19-50E5C206D609}" dt="2021-04-27T04:47:29.115" v="14125" actId="1076"/>
          <ac:picMkLst>
            <pc:docMk/>
            <pc:sldMk cId="0" sldId="296"/>
            <ac:picMk id="2050" creationId="{00000000-0000-0000-0000-000000000000}"/>
          </ac:picMkLst>
        </pc:picChg>
        <pc:picChg chg="mod">
          <ac:chgData name="Andrew Liao" userId="ab04f800a07082ab" providerId="LiveId" clId="{2E290622-CF91-4CC8-AC19-50E5C206D609}" dt="2021-04-27T04:47:32.385" v="14126" actId="1076"/>
          <ac:picMkLst>
            <pc:docMk/>
            <pc:sldMk cId="0" sldId="296"/>
            <ac:picMk id="2051" creationId="{00000000-0000-0000-0000-000000000000}"/>
          </ac:picMkLst>
        </pc:picChg>
      </pc:sldChg>
      <pc:sldChg chg="modSp add mod">
        <pc:chgData name="Andrew Liao" userId="ab04f800a07082ab" providerId="LiveId" clId="{2E290622-CF91-4CC8-AC19-50E5C206D609}" dt="2021-04-27T04:56:48.099" v="14198" actId="20577"/>
        <pc:sldMkLst>
          <pc:docMk/>
          <pc:sldMk cId="0" sldId="297"/>
        </pc:sldMkLst>
        <pc:spChg chg="mod">
          <ac:chgData name="Andrew Liao" userId="ab04f800a07082ab" providerId="LiveId" clId="{2E290622-CF91-4CC8-AC19-50E5C206D609}" dt="2021-04-27T04:56:13.829" v="14182" actId="14100"/>
          <ac:spMkLst>
            <pc:docMk/>
            <pc:sldMk cId="0" sldId="297"/>
            <ac:spMk id="3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6:35.407" v="14193" actId="20577"/>
          <ac:spMkLst>
            <pc:docMk/>
            <pc:sldMk cId="0" sldId="297"/>
            <ac:spMk id="4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6:13.829" v="14182" actId="14100"/>
          <ac:spMkLst>
            <pc:docMk/>
            <pc:sldMk cId="0" sldId="297"/>
            <ac:spMk id="5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6:48.099" v="14198" actId="20577"/>
          <ac:spMkLst>
            <pc:docMk/>
            <pc:sldMk cId="0" sldId="297"/>
            <ac:spMk id="6" creationId="{00000000-0000-0000-0000-000000000000}"/>
          </ac:spMkLst>
        </pc:spChg>
        <pc:picChg chg="mod">
          <ac:chgData name="Andrew Liao" userId="ab04f800a07082ab" providerId="LiveId" clId="{2E290622-CF91-4CC8-AC19-50E5C206D609}" dt="2021-04-27T04:48:23.056" v="14138" actId="1076"/>
          <ac:picMkLst>
            <pc:docMk/>
            <pc:sldMk cId="0" sldId="297"/>
            <ac:picMk id="3074" creationId="{00000000-0000-0000-0000-000000000000}"/>
          </ac:picMkLst>
        </pc:picChg>
      </pc:sldChg>
      <pc:sldChg chg="modSp add mod">
        <pc:chgData name="Andrew Liao" userId="ab04f800a07082ab" providerId="LiveId" clId="{2E290622-CF91-4CC8-AC19-50E5C206D609}" dt="2021-04-27T07:28:33.038" v="14610" actId="20577"/>
        <pc:sldMkLst>
          <pc:docMk/>
          <pc:sldMk cId="0" sldId="298"/>
        </pc:sldMkLst>
        <pc:spChg chg="mod">
          <ac:chgData name="Andrew Liao" userId="ab04f800a07082ab" providerId="LiveId" clId="{2E290622-CF91-4CC8-AC19-50E5C206D609}" dt="2021-04-27T07:28:09.631" v="14584" actId="2711"/>
          <ac:spMkLst>
            <pc:docMk/>
            <pc:sldMk cId="0" sldId="298"/>
            <ac:spMk id="3" creationId="{00000000-0000-0000-0000-000000000000}"/>
          </ac:spMkLst>
        </pc:spChg>
        <pc:spChg chg="mod">
          <ac:chgData name="Andrew Liao" userId="ab04f800a07082ab" providerId="LiveId" clId="{2E290622-CF91-4CC8-AC19-50E5C206D609}" dt="2021-04-27T07:28:14.583" v="14585" actId="2711"/>
          <ac:spMkLst>
            <pc:docMk/>
            <pc:sldMk cId="0" sldId="298"/>
            <ac:spMk id="5" creationId="{00000000-0000-0000-0000-000000000000}"/>
          </ac:spMkLst>
        </pc:spChg>
        <pc:spChg chg="mod">
          <ac:chgData name="Andrew Liao" userId="ab04f800a07082ab" providerId="LiveId" clId="{2E290622-CF91-4CC8-AC19-50E5C206D609}" dt="2021-04-27T07:28:33.038" v="14610" actId="20577"/>
          <ac:spMkLst>
            <pc:docMk/>
            <pc:sldMk cId="0" sldId="298"/>
            <ac:spMk id="6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48:39.654" v="14140" actId="1076"/>
          <ac:spMkLst>
            <pc:docMk/>
            <pc:sldMk cId="0" sldId="298"/>
            <ac:spMk id="9" creationId="{00000000-0000-0000-0000-000000000000}"/>
          </ac:spMkLst>
        </pc:spChg>
        <pc:picChg chg="mod">
          <ac:chgData name="Andrew Liao" userId="ab04f800a07082ab" providerId="LiveId" clId="{2E290622-CF91-4CC8-AC19-50E5C206D609}" dt="2021-04-27T04:48:36.321" v="14139" actId="1076"/>
          <ac:picMkLst>
            <pc:docMk/>
            <pc:sldMk cId="0" sldId="298"/>
            <ac:picMk id="4098" creationId="{00000000-0000-0000-0000-000000000000}"/>
          </ac:picMkLst>
        </pc:picChg>
      </pc:sldChg>
      <pc:sldChg chg="addSp modSp add mod">
        <pc:chgData name="Andrew Liao" userId="ab04f800a07082ab" providerId="LiveId" clId="{2E290622-CF91-4CC8-AC19-50E5C206D609}" dt="2021-04-27T07:48:13.326" v="14825" actId="20577"/>
        <pc:sldMkLst>
          <pc:docMk/>
          <pc:sldMk cId="0" sldId="299"/>
        </pc:sldMkLst>
        <pc:spChg chg="add mod">
          <ac:chgData name="Andrew Liao" userId="ab04f800a07082ab" providerId="LiveId" clId="{2E290622-CF91-4CC8-AC19-50E5C206D609}" dt="2021-04-27T07:48:13.326" v="14825" actId="20577"/>
          <ac:spMkLst>
            <pc:docMk/>
            <pc:sldMk cId="0" sldId="299"/>
            <ac:spMk id="11" creationId="{B85A214D-651B-4DB9-A533-C42F878AB0AF}"/>
          </ac:spMkLst>
        </pc:spChg>
        <pc:graphicFrameChg chg="mod">
          <ac:chgData name="Andrew Liao" userId="ab04f800a07082ab" providerId="LiveId" clId="{2E290622-CF91-4CC8-AC19-50E5C206D609}" dt="2021-04-27T07:47:52.106" v="14815" actId="20577"/>
          <ac:graphicFrameMkLst>
            <pc:docMk/>
            <pc:sldMk cId="0" sldId="299"/>
            <ac:graphicFrameMk id="4" creationId="{00000000-0000-0000-0000-000000000000}"/>
          </ac:graphicFrameMkLst>
        </pc:graphicFrameChg>
      </pc:sldChg>
      <pc:sldChg chg="addSp delSp modSp add mod">
        <pc:chgData name="Andrew Liao" userId="ab04f800a07082ab" providerId="LiveId" clId="{2E290622-CF91-4CC8-AC19-50E5C206D609}" dt="2021-04-27T07:47:00.773" v="14807" actId="1076"/>
        <pc:sldMkLst>
          <pc:docMk/>
          <pc:sldMk cId="0" sldId="300"/>
        </pc:sldMkLst>
        <pc:spChg chg="mod">
          <ac:chgData name="Andrew Liao" userId="ab04f800a07082ab" providerId="LiveId" clId="{2E290622-CF91-4CC8-AC19-50E5C206D609}" dt="2021-04-27T07:45:35.498" v="14784" actId="2711"/>
          <ac:spMkLst>
            <pc:docMk/>
            <pc:sldMk cId="0" sldId="300"/>
            <ac:spMk id="2" creationId="{00000000-0000-0000-0000-000000000000}"/>
          </ac:spMkLst>
        </pc:spChg>
        <pc:picChg chg="mod">
          <ac:chgData name="Andrew Liao" userId="ab04f800a07082ab" providerId="LiveId" clId="{2E290622-CF91-4CC8-AC19-50E5C206D609}" dt="2021-04-27T07:47:00.773" v="14807" actId="1076"/>
          <ac:picMkLst>
            <pc:docMk/>
            <pc:sldMk cId="0" sldId="300"/>
            <ac:picMk id="1026" creationId="{00000000-0000-0000-0000-000000000000}"/>
          </ac:picMkLst>
        </pc:picChg>
        <pc:picChg chg="add del mod">
          <ac:chgData name="Andrew Liao" userId="ab04f800a07082ab" providerId="LiveId" clId="{2E290622-CF91-4CC8-AC19-50E5C206D609}" dt="2021-04-27T07:46:53.419" v="14806" actId="478"/>
          <ac:picMkLst>
            <pc:docMk/>
            <pc:sldMk cId="0" sldId="300"/>
            <ac:picMk id="4098" creationId="{451069B2-6A39-4EE2-81CD-E8F1B75D5DB3}"/>
          </ac:picMkLst>
        </pc:picChg>
      </pc:sldChg>
      <pc:sldChg chg="modSp add mod">
        <pc:chgData name="Andrew Liao" userId="ab04f800a07082ab" providerId="LiveId" clId="{2E290622-CF91-4CC8-AC19-50E5C206D609}" dt="2021-04-27T07:49:08.574" v="14877" actId="20577"/>
        <pc:sldMkLst>
          <pc:docMk/>
          <pc:sldMk cId="0" sldId="301"/>
        </pc:sldMkLst>
        <pc:spChg chg="mod">
          <ac:chgData name="Andrew Liao" userId="ab04f800a07082ab" providerId="LiveId" clId="{2E290622-CF91-4CC8-AC19-50E5C206D609}" dt="2021-04-27T07:49:08.574" v="14877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add mod">
        <pc:chgData name="Andrew Liao" userId="ab04f800a07082ab" providerId="LiveId" clId="{2E290622-CF91-4CC8-AC19-50E5C206D609}" dt="2021-04-27T04:49:47.355" v="14147" actId="1076"/>
        <pc:sldMkLst>
          <pc:docMk/>
          <pc:sldMk cId="0" sldId="303"/>
        </pc:sldMkLst>
        <pc:spChg chg="mod">
          <ac:chgData name="Andrew Liao" userId="ab04f800a07082ab" providerId="LiveId" clId="{2E290622-CF91-4CC8-AC19-50E5C206D609}" dt="2021-04-27T04:49:20.870" v="14143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49:35.131" v="14145" actId="1076"/>
          <ac:spMkLst>
            <pc:docMk/>
            <pc:sldMk cId="0" sldId="303"/>
            <ac:spMk id="5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49:29.336" v="14144" actId="1076"/>
          <ac:spMkLst>
            <pc:docMk/>
            <pc:sldMk cId="0" sldId="303"/>
            <ac:spMk id="6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49:47.355" v="14147" actId="1076"/>
          <ac:spMkLst>
            <pc:docMk/>
            <pc:sldMk cId="0" sldId="303"/>
            <ac:spMk id="7" creationId="{00000000-0000-0000-0000-000000000000}"/>
          </ac:spMkLst>
        </pc:spChg>
      </pc:sldChg>
      <pc:sldChg chg="modSp add mod">
        <pc:chgData name="Andrew Liao" userId="ab04f800a07082ab" providerId="LiveId" clId="{2E290622-CF91-4CC8-AC19-50E5C206D609}" dt="2021-04-27T04:50:13.200" v="14152" actId="1076"/>
        <pc:sldMkLst>
          <pc:docMk/>
          <pc:sldMk cId="0" sldId="304"/>
        </pc:sldMkLst>
        <pc:spChg chg="mod">
          <ac:chgData name="Andrew Liao" userId="ab04f800a07082ab" providerId="LiveId" clId="{2E290622-CF91-4CC8-AC19-50E5C206D609}" dt="2021-04-27T04:49:56.285" v="14149" actId="1076"/>
          <ac:spMkLst>
            <pc:docMk/>
            <pc:sldMk cId="0" sldId="304"/>
            <ac:spMk id="2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7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8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9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10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11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12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21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22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25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27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0.917" v="14150" actId="1076"/>
          <ac:spMkLst>
            <pc:docMk/>
            <pc:sldMk cId="0" sldId="304"/>
            <ac:spMk id="28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29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30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31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32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33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34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40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41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42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43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09.159" v="14151" actId="1076"/>
          <ac:spMkLst>
            <pc:docMk/>
            <pc:sldMk cId="0" sldId="304"/>
            <ac:spMk id="44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0:13.200" v="14152" actId="1076"/>
          <ac:spMkLst>
            <pc:docMk/>
            <pc:sldMk cId="0" sldId="304"/>
            <ac:spMk id="45" creationId="{00000000-0000-0000-0000-000000000000}"/>
          </ac:spMkLst>
        </pc:spChg>
        <pc:cxnChg chg="mod">
          <ac:chgData name="Andrew Liao" userId="ab04f800a07082ab" providerId="LiveId" clId="{2E290622-CF91-4CC8-AC19-50E5C206D609}" dt="2021-04-27T04:50:00.917" v="14150" actId="1076"/>
          <ac:cxnSpMkLst>
            <pc:docMk/>
            <pc:sldMk cId="0" sldId="304"/>
            <ac:cxnSpMk id="13" creationId="{00000000-0000-0000-0000-000000000000}"/>
          </ac:cxnSpMkLst>
        </pc:cxnChg>
        <pc:cxnChg chg="mod">
          <ac:chgData name="Andrew Liao" userId="ab04f800a07082ab" providerId="LiveId" clId="{2E290622-CF91-4CC8-AC19-50E5C206D609}" dt="2021-04-27T04:50:00.917" v="14150" actId="1076"/>
          <ac:cxnSpMkLst>
            <pc:docMk/>
            <pc:sldMk cId="0" sldId="304"/>
            <ac:cxnSpMk id="14" creationId="{00000000-0000-0000-0000-000000000000}"/>
          </ac:cxnSpMkLst>
        </pc:cxnChg>
        <pc:cxnChg chg="mod">
          <ac:chgData name="Andrew Liao" userId="ab04f800a07082ab" providerId="LiveId" clId="{2E290622-CF91-4CC8-AC19-50E5C206D609}" dt="2021-04-27T04:50:00.917" v="14150" actId="1076"/>
          <ac:cxnSpMkLst>
            <pc:docMk/>
            <pc:sldMk cId="0" sldId="304"/>
            <ac:cxnSpMk id="15" creationId="{00000000-0000-0000-0000-000000000000}"/>
          </ac:cxnSpMkLst>
        </pc:cxnChg>
        <pc:cxnChg chg="mod">
          <ac:chgData name="Andrew Liao" userId="ab04f800a07082ab" providerId="LiveId" clId="{2E290622-CF91-4CC8-AC19-50E5C206D609}" dt="2021-04-27T04:50:00.917" v="14150" actId="1076"/>
          <ac:cxnSpMkLst>
            <pc:docMk/>
            <pc:sldMk cId="0" sldId="304"/>
            <ac:cxnSpMk id="16" creationId="{00000000-0000-0000-0000-000000000000}"/>
          </ac:cxnSpMkLst>
        </pc:cxnChg>
        <pc:cxnChg chg="mod">
          <ac:chgData name="Andrew Liao" userId="ab04f800a07082ab" providerId="LiveId" clId="{2E290622-CF91-4CC8-AC19-50E5C206D609}" dt="2021-04-27T04:50:00.917" v="14150" actId="1076"/>
          <ac:cxnSpMkLst>
            <pc:docMk/>
            <pc:sldMk cId="0" sldId="304"/>
            <ac:cxnSpMk id="17" creationId="{00000000-0000-0000-0000-000000000000}"/>
          </ac:cxnSpMkLst>
        </pc:cxnChg>
        <pc:cxnChg chg="mod">
          <ac:chgData name="Andrew Liao" userId="ab04f800a07082ab" providerId="LiveId" clId="{2E290622-CF91-4CC8-AC19-50E5C206D609}" dt="2021-04-27T04:50:09.159" v="14151" actId="1076"/>
          <ac:cxnSpMkLst>
            <pc:docMk/>
            <pc:sldMk cId="0" sldId="304"/>
            <ac:cxnSpMk id="35" creationId="{00000000-0000-0000-0000-000000000000}"/>
          </ac:cxnSpMkLst>
        </pc:cxnChg>
        <pc:cxnChg chg="mod">
          <ac:chgData name="Andrew Liao" userId="ab04f800a07082ab" providerId="LiveId" clId="{2E290622-CF91-4CC8-AC19-50E5C206D609}" dt="2021-04-27T04:50:09.159" v="14151" actId="1076"/>
          <ac:cxnSpMkLst>
            <pc:docMk/>
            <pc:sldMk cId="0" sldId="304"/>
            <ac:cxnSpMk id="36" creationId="{00000000-0000-0000-0000-000000000000}"/>
          </ac:cxnSpMkLst>
        </pc:cxnChg>
        <pc:cxnChg chg="mod">
          <ac:chgData name="Andrew Liao" userId="ab04f800a07082ab" providerId="LiveId" clId="{2E290622-CF91-4CC8-AC19-50E5C206D609}" dt="2021-04-27T04:50:09.159" v="14151" actId="1076"/>
          <ac:cxnSpMkLst>
            <pc:docMk/>
            <pc:sldMk cId="0" sldId="304"/>
            <ac:cxnSpMk id="37" creationId="{00000000-0000-0000-0000-000000000000}"/>
          </ac:cxnSpMkLst>
        </pc:cxnChg>
        <pc:cxnChg chg="mod">
          <ac:chgData name="Andrew Liao" userId="ab04f800a07082ab" providerId="LiveId" clId="{2E290622-CF91-4CC8-AC19-50E5C206D609}" dt="2021-04-27T04:50:09.159" v="14151" actId="1076"/>
          <ac:cxnSpMkLst>
            <pc:docMk/>
            <pc:sldMk cId="0" sldId="304"/>
            <ac:cxnSpMk id="38" creationId="{00000000-0000-0000-0000-000000000000}"/>
          </ac:cxnSpMkLst>
        </pc:cxnChg>
        <pc:cxnChg chg="mod">
          <ac:chgData name="Andrew Liao" userId="ab04f800a07082ab" providerId="LiveId" clId="{2E290622-CF91-4CC8-AC19-50E5C206D609}" dt="2021-04-27T04:50:09.159" v="14151" actId="1076"/>
          <ac:cxnSpMkLst>
            <pc:docMk/>
            <pc:sldMk cId="0" sldId="304"/>
            <ac:cxnSpMk id="39" creationId="{00000000-0000-0000-0000-000000000000}"/>
          </ac:cxnSpMkLst>
        </pc:cxnChg>
      </pc:sldChg>
      <pc:sldChg chg="addSp modSp add mod">
        <pc:chgData name="Andrew Liao" userId="ab04f800a07082ab" providerId="LiveId" clId="{2E290622-CF91-4CC8-AC19-50E5C206D609}" dt="2021-04-27T07:36:59.933" v="14745" actId="1076"/>
        <pc:sldMkLst>
          <pc:docMk/>
          <pc:sldMk cId="0" sldId="311"/>
        </pc:sldMkLst>
        <pc:graphicFrameChg chg="add mod modGraphic">
          <ac:chgData name="Andrew Liao" userId="ab04f800a07082ab" providerId="LiveId" clId="{2E290622-CF91-4CC8-AC19-50E5C206D609}" dt="2021-04-27T07:36:59.933" v="14745" actId="1076"/>
          <ac:graphicFrameMkLst>
            <pc:docMk/>
            <pc:sldMk cId="0" sldId="311"/>
            <ac:graphicFrameMk id="5" creationId="{0BF2AFDE-8A11-4EE9-A1D8-B9B4ABF14097}"/>
          </ac:graphicFrameMkLst>
        </pc:graphicFrameChg>
        <pc:picChg chg="mod">
          <ac:chgData name="Andrew Liao" userId="ab04f800a07082ab" providerId="LiveId" clId="{2E290622-CF91-4CC8-AC19-50E5C206D609}" dt="2021-04-27T07:36:12.529" v="14737" actId="1076"/>
          <ac:picMkLst>
            <pc:docMk/>
            <pc:sldMk cId="0" sldId="311"/>
            <ac:picMk id="1026" creationId="{00000000-0000-0000-0000-000000000000}"/>
          </ac:picMkLst>
        </pc:picChg>
      </pc:sldChg>
      <pc:sldChg chg="modSp add del mod">
        <pc:chgData name="Andrew Liao" userId="ab04f800a07082ab" providerId="LiveId" clId="{2E290622-CF91-4CC8-AC19-50E5C206D609}" dt="2021-04-27T07:37:34.421" v="14746" actId="47"/>
        <pc:sldMkLst>
          <pc:docMk/>
          <pc:sldMk cId="0" sldId="312"/>
        </pc:sldMkLst>
        <pc:graphicFrameChg chg="mod">
          <ac:chgData name="Andrew Liao" userId="ab04f800a07082ab" providerId="LiveId" clId="{2E290622-CF91-4CC8-AC19-50E5C206D609}" dt="2021-04-27T04:58:46.996" v="14217" actId="1076"/>
          <ac:graphicFrameMkLst>
            <pc:docMk/>
            <pc:sldMk cId="0" sldId="312"/>
            <ac:graphicFrameMk id="4" creationId="{00000000-0000-0000-0000-000000000000}"/>
          </ac:graphicFrameMkLst>
        </pc:graphicFrameChg>
      </pc:sldChg>
      <pc:sldChg chg="addSp delSp modSp add mod">
        <pc:chgData name="Andrew Liao" userId="ab04f800a07082ab" providerId="LiveId" clId="{2E290622-CF91-4CC8-AC19-50E5C206D609}" dt="2021-04-27T07:39:30.223" v="14753" actId="14100"/>
        <pc:sldMkLst>
          <pc:docMk/>
          <pc:sldMk cId="0" sldId="313"/>
        </pc:sldMkLst>
        <pc:spChg chg="mod">
          <ac:chgData name="Andrew Liao" userId="ab04f800a07082ab" providerId="LiveId" clId="{2E290622-CF91-4CC8-AC19-50E5C206D609}" dt="2021-04-27T05:01:30.703" v="14223" actId="20577"/>
          <ac:spMkLst>
            <pc:docMk/>
            <pc:sldMk cId="0" sldId="313"/>
            <ac:spMk id="3" creationId="{00000000-0000-0000-0000-000000000000}"/>
          </ac:spMkLst>
        </pc:spChg>
        <pc:spChg chg="del">
          <ac:chgData name="Andrew Liao" userId="ab04f800a07082ab" providerId="LiveId" clId="{2E290622-CF91-4CC8-AC19-50E5C206D609}" dt="2021-04-27T07:39:15.355" v="14750" actId="478"/>
          <ac:spMkLst>
            <pc:docMk/>
            <pc:sldMk cId="0" sldId="313"/>
            <ac:spMk id="7" creationId="{00000000-0000-0000-0000-000000000000}"/>
          </ac:spMkLst>
        </pc:spChg>
        <pc:picChg chg="add mod">
          <ac:chgData name="Andrew Liao" userId="ab04f800a07082ab" providerId="LiveId" clId="{2E290622-CF91-4CC8-AC19-50E5C206D609}" dt="2021-04-27T07:39:30.223" v="14753" actId="14100"/>
          <ac:picMkLst>
            <pc:docMk/>
            <pc:sldMk cId="0" sldId="313"/>
            <ac:picMk id="3074" creationId="{70A4283F-2372-4BB9-AB03-A7325D58998B}"/>
          </ac:picMkLst>
        </pc:picChg>
        <pc:picChg chg="del mod">
          <ac:chgData name="Andrew Liao" userId="ab04f800a07082ab" providerId="LiveId" clId="{2E290622-CF91-4CC8-AC19-50E5C206D609}" dt="2021-04-27T07:39:06.834" v="14747" actId="478"/>
          <ac:picMkLst>
            <pc:docMk/>
            <pc:sldMk cId="0" sldId="313"/>
            <ac:picMk id="70662" creationId="{00000000-0000-0000-0000-000000000000}"/>
          </ac:picMkLst>
        </pc:picChg>
      </pc:sldChg>
      <pc:sldChg chg="modSp add mod">
        <pc:chgData name="Andrew Liao" userId="ab04f800a07082ab" providerId="LiveId" clId="{2E290622-CF91-4CC8-AC19-50E5C206D609}" dt="2021-04-27T07:41:15.333" v="14757" actId="14734"/>
        <pc:sldMkLst>
          <pc:docMk/>
          <pc:sldMk cId="0" sldId="315"/>
        </pc:sldMkLst>
        <pc:graphicFrameChg chg="mod modGraphic">
          <ac:chgData name="Andrew Liao" userId="ab04f800a07082ab" providerId="LiveId" clId="{2E290622-CF91-4CC8-AC19-50E5C206D609}" dt="2021-04-27T07:41:15.333" v="14757" actId="14734"/>
          <ac:graphicFrameMkLst>
            <pc:docMk/>
            <pc:sldMk cId="0" sldId="315"/>
            <ac:graphicFrameMk id="4" creationId="{00000000-0000-0000-0000-000000000000}"/>
          </ac:graphicFrameMkLst>
        </pc:graphicFrameChg>
      </pc:sldChg>
      <pc:sldChg chg="addSp modSp add mod">
        <pc:chgData name="Andrew Liao" userId="ab04f800a07082ab" providerId="LiveId" clId="{2E290622-CF91-4CC8-AC19-50E5C206D609}" dt="2021-04-27T07:42:02.273" v="14760" actId="1076"/>
        <pc:sldMkLst>
          <pc:docMk/>
          <pc:sldMk cId="0" sldId="316"/>
        </pc:sldMkLst>
        <pc:picChg chg="add mod">
          <ac:chgData name="Andrew Liao" userId="ab04f800a07082ab" providerId="LiveId" clId="{2E290622-CF91-4CC8-AC19-50E5C206D609}" dt="2021-04-27T07:42:02.273" v="14760" actId="1076"/>
          <ac:picMkLst>
            <pc:docMk/>
            <pc:sldMk cId="0" sldId="316"/>
            <ac:picMk id="4" creationId="{369FEEB3-8C38-460B-B816-69BD105151CB}"/>
          </ac:picMkLst>
        </pc:picChg>
      </pc:sldChg>
      <pc:sldChg chg="addSp modSp add mod">
        <pc:chgData name="Andrew Liao" userId="ab04f800a07082ab" providerId="LiveId" clId="{2E290622-CF91-4CC8-AC19-50E5C206D609}" dt="2021-04-27T07:42:33.939" v="14763" actId="1076"/>
        <pc:sldMkLst>
          <pc:docMk/>
          <pc:sldMk cId="0" sldId="317"/>
        </pc:sldMkLst>
        <pc:picChg chg="add mod">
          <ac:chgData name="Andrew Liao" userId="ab04f800a07082ab" providerId="LiveId" clId="{2E290622-CF91-4CC8-AC19-50E5C206D609}" dt="2021-04-27T07:42:33.939" v="14763" actId="1076"/>
          <ac:picMkLst>
            <pc:docMk/>
            <pc:sldMk cId="0" sldId="317"/>
            <ac:picMk id="4" creationId="{0A5EC92D-E83C-4E0B-A6B1-318ED03AF89D}"/>
          </ac:picMkLst>
        </pc:picChg>
      </pc:sldChg>
      <pc:sldChg chg="modSp add mod">
        <pc:chgData name="Andrew Liao" userId="ab04f800a07082ab" providerId="LiveId" clId="{2E290622-CF91-4CC8-AC19-50E5C206D609}" dt="2021-04-27T04:25:52.869" v="13353" actId="20577"/>
        <pc:sldMkLst>
          <pc:docMk/>
          <pc:sldMk cId="3881949144" sldId="369"/>
        </pc:sldMkLst>
        <pc:spChg chg="mod">
          <ac:chgData name="Andrew Liao" userId="ab04f800a07082ab" providerId="LiveId" clId="{2E290622-CF91-4CC8-AC19-50E5C206D609}" dt="2021-04-27T04:25:52.869" v="13353" actId="20577"/>
          <ac:spMkLst>
            <pc:docMk/>
            <pc:sldMk cId="3881949144" sldId="369"/>
            <ac:spMk id="2" creationId="{040CD12D-5119-4135-92BB-B0202710B860}"/>
          </ac:spMkLst>
        </pc:spChg>
      </pc:sldChg>
      <pc:sldChg chg="addSp modSp add mod">
        <pc:chgData name="Andrew Liao" userId="ab04f800a07082ab" providerId="LiveId" clId="{2E290622-CF91-4CC8-AC19-50E5C206D609}" dt="2021-04-27T04:29:03.967" v="13470" actId="1076"/>
        <pc:sldMkLst>
          <pc:docMk/>
          <pc:sldMk cId="0" sldId="370"/>
        </pc:sldMkLst>
        <pc:spChg chg="mod">
          <ac:chgData name="Andrew Liao" userId="ab04f800a07082ab" providerId="LiveId" clId="{2E290622-CF91-4CC8-AC19-50E5C206D609}" dt="2021-04-27T04:28:15.066" v="13411" actId="207"/>
          <ac:spMkLst>
            <pc:docMk/>
            <pc:sldMk cId="0" sldId="370"/>
            <ac:spMk id="3" creationId="{00000000-0000-0000-0000-000000000000}"/>
          </ac:spMkLst>
        </pc:spChg>
        <pc:spChg chg="add mod">
          <ac:chgData name="Andrew Liao" userId="ab04f800a07082ab" providerId="LiveId" clId="{2E290622-CF91-4CC8-AC19-50E5C206D609}" dt="2021-04-27T04:29:03.967" v="13470" actId="1076"/>
          <ac:spMkLst>
            <pc:docMk/>
            <pc:sldMk cId="0" sldId="370"/>
            <ac:spMk id="4" creationId="{9BD75D2A-FA20-45E3-8497-C65BFD89111C}"/>
          </ac:spMkLst>
        </pc:spChg>
        <pc:spChg chg="add mod">
          <ac:chgData name="Andrew Liao" userId="ab04f800a07082ab" providerId="LiveId" clId="{2E290622-CF91-4CC8-AC19-50E5C206D609}" dt="2021-04-27T04:29:01.251" v="13469" actId="688"/>
          <ac:spMkLst>
            <pc:docMk/>
            <pc:sldMk cId="0" sldId="370"/>
            <ac:spMk id="5" creationId="{522EC186-B0D6-4D20-8CF2-439493CAD6C7}"/>
          </ac:spMkLst>
        </pc:spChg>
      </pc:sldChg>
      <pc:sldChg chg="modSp add del mod">
        <pc:chgData name="Andrew Liao" userId="ab04f800a07082ab" providerId="LiveId" clId="{2E290622-CF91-4CC8-AC19-50E5C206D609}" dt="2021-04-27T04:29:28.900" v="13471" actId="47"/>
        <pc:sldMkLst>
          <pc:docMk/>
          <pc:sldMk cId="0" sldId="371"/>
        </pc:sldMkLst>
        <pc:spChg chg="mod">
          <ac:chgData name="Andrew Liao" userId="ab04f800a07082ab" providerId="LiveId" clId="{2E290622-CF91-4CC8-AC19-50E5C206D609}" dt="2021-04-27T04:26:55.954" v="13356" actId="27636"/>
          <ac:spMkLst>
            <pc:docMk/>
            <pc:sldMk cId="0" sldId="371"/>
            <ac:spMk id="3" creationId="{00000000-0000-0000-0000-000000000000}"/>
          </ac:spMkLst>
        </pc:spChg>
      </pc:sldChg>
      <pc:sldChg chg="modSp add mod">
        <pc:chgData name="Andrew Liao" userId="ab04f800a07082ab" providerId="LiveId" clId="{2E290622-CF91-4CC8-AC19-50E5C206D609}" dt="2021-04-27T04:30:35.397" v="13515" actId="20577"/>
        <pc:sldMkLst>
          <pc:docMk/>
          <pc:sldMk cId="0" sldId="372"/>
        </pc:sldMkLst>
        <pc:spChg chg="mod">
          <ac:chgData name="Andrew Liao" userId="ab04f800a07082ab" providerId="LiveId" clId="{2E290622-CF91-4CC8-AC19-50E5C206D609}" dt="2021-04-27T04:30:35.397" v="13515" actId="20577"/>
          <ac:spMkLst>
            <pc:docMk/>
            <pc:sldMk cId="0" sldId="372"/>
            <ac:spMk id="3" creationId="{00000000-0000-0000-0000-000000000000}"/>
          </ac:spMkLst>
        </pc:spChg>
      </pc:sldChg>
      <pc:sldChg chg="modSp add mod">
        <pc:chgData name="Andrew Liao" userId="ab04f800a07082ab" providerId="LiveId" clId="{2E290622-CF91-4CC8-AC19-50E5C206D609}" dt="2021-04-27T04:26:55.979" v="13358" actId="27636"/>
        <pc:sldMkLst>
          <pc:docMk/>
          <pc:sldMk cId="0" sldId="373"/>
        </pc:sldMkLst>
        <pc:spChg chg="mod">
          <ac:chgData name="Andrew Liao" userId="ab04f800a07082ab" providerId="LiveId" clId="{2E290622-CF91-4CC8-AC19-50E5C206D609}" dt="2021-04-27T04:26:55.979" v="13358" actId="27636"/>
          <ac:spMkLst>
            <pc:docMk/>
            <pc:sldMk cId="0" sldId="373"/>
            <ac:spMk id="3" creationId="{00000000-0000-0000-0000-000000000000}"/>
          </ac:spMkLst>
        </pc:spChg>
      </pc:sldChg>
      <pc:sldChg chg="modSp add mod">
        <pc:chgData name="Andrew Liao" userId="ab04f800a07082ab" providerId="LiveId" clId="{2E290622-CF91-4CC8-AC19-50E5C206D609}" dt="2021-04-27T04:31:56.819" v="13516" actId="207"/>
        <pc:sldMkLst>
          <pc:docMk/>
          <pc:sldMk cId="0" sldId="374"/>
        </pc:sldMkLst>
        <pc:spChg chg="mod">
          <ac:chgData name="Andrew Liao" userId="ab04f800a07082ab" providerId="LiveId" clId="{2E290622-CF91-4CC8-AC19-50E5C206D609}" dt="2021-04-27T04:31:56.819" v="13516" actId="207"/>
          <ac:spMkLst>
            <pc:docMk/>
            <pc:sldMk cId="0" sldId="374"/>
            <ac:spMk id="3" creationId="{00000000-0000-0000-0000-000000000000}"/>
          </ac:spMkLst>
        </pc:spChg>
      </pc:sldChg>
      <pc:sldChg chg="modSp add del mod">
        <pc:chgData name="Andrew Liao" userId="ab04f800a07082ab" providerId="LiveId" clId="{2E290622-CF91-4CC8-AC19-50E5C206D609}" dt="2021-04-27T04:32:17.226" v="13517" actId="47"/>
        <pc:sldMkLst>
          <pc:docMk/>
          <pc:sldMk cId="0" sldId="375"/>
        </pc:sldMkLst>
        <pc:spChg chg="mod">
          <ac:chgData name="Andrew Liao" userId="ab04f800a07082ab" providerId="LiveId" clId="{2E290622-CF91-4CC8-AC19-50E5C206D609}" dt="2021-04-27T04:26:55.992" v="13359" actId="27636"/>
          <ac:spMkLst>
            <pc:docMk/>
            <pc:sldMk cId="0" sldId="375"/>
            <ac:spMk id="3" creationId="{00000000-0000-0000-0000-000000000000}"/>
          </ac:spMkLst>
        </pc:spChg>
      </pc:sldChg>
      <pc:sldChg chg="modSp add mod">
        <pc:chgData name="Andrew Liao" userId="ab04f800a07082ab" providerId="LiveId" clId="{2E290622-CF91-4CC8-AC19-50E5C206D609}" dt="2021-04-27T04:32:25.804" v="13518" actId="1076"/>
        <pc:sldMkLst>
          <pc:docMk/>
          <pc:sldMk cId="0" sldId="376"/>
        </pc:sldMkLst>
        <pc:spChg chg="mod">
          <ac:chgData name="Andrew Liao" userId="ab04f800a07082ab" providerId="LiveId" clId="{2E290622-CF91-4CC8-AC19-50E5C206D609}" dt="2021-04-27T04:32:25.804" v="13518" actId="1076"/>
          <ac:spMkLst>
            <pc:docMk/>
            <pc:sldMk cId="0" sldId="376"/>
            <ac:spMk id="4" creationId="{00000000-0000-0000-0000-000000000000}"/>
          </ac:spMkLst>
        </pc:spChg>
      </pc:sldChg>
      <pc:sldChg chg="add del">
        <pc:chgData name="Andrew Liao" userId="ab04f800a07082ab" providerId="LiveId" clId="{2E290622-CF91-4CC8-AC19-50E5C206D609}" dt="2021-04-27T04:33:17.905" v="13519" actId="47"/>
        <pc:sldMkLst>
          <pc:docMk/>
          <pc:sldMk cId="0" sldId="377"/>
        </pc:sldMkLst>
      </pc:sldChg>
      <pc:sldChg chg="modSp add mod">
        <pc:chgData name="Andrew Liao" userId="ab04f800a07082ab" providerId="LiveId" clId="{2E290622-CF91-4CC8-AC19-50E5C206D609}" dt="2021-04-27T04:33:47.940" v="13555" actId="14100"/>
        <pc:sldMkLst>
          <pc:docMk/>
          <pc:sldMk cId="0" sldId="378"/>
        </pc:sldMkLst>
        <pc:spChg chg="mod">
          <ac:chgData name="Andrew Liao" userId="ab04f800a07082ab" providerId="LiveId" clId="{2E290622-CF91-4CC8-AC19-50E5C206D609}" dt="2021-04-27T04:33:47.940" v="13555" actId="14100"/>
          <ac:spMkLst>
            <pc:docMk/>
            <pc:sldMk cId="0" sldId="378"/>
            <ac:spMk id="4" creationId="{00000000-0000-0000-0000-000000000000}"/>
          </ac:spMkLst>
        </pc:spChg>
      </pc:sldChg>
      <pc:sldChg chg="modSp add mod">
        <pc:chgData name="Andrew Liao" userId="ab04f800a07082ab" providerId="LiveId" clId="{2E290622-CF91-4CC8-AC19-50E5C206D609}" dt="2021-04-27T04:37:21.195" v="13736" actId="20577"/>
        <pc:sldMkLst>
          <pc:docMk/>
          <pc:sldMk cId="0" sldId="379"/>
        </pc:sldMkLst>
        <pc:spChg chg="mod">
          <ac:chgData name="Andrew Liao" userId="ab04f800a07082ab" providerId="LiveId" clId="{2E290622-CF91-4CC8-AC19-50E5C206D609}" dt="2021-04-27T04:37:21.195" v="13736" actId="20577"/>
          <ac:spMkLst>
            <pc:docMk/>
            <pc:sldMk cId="0" sldId="379"/>
            <ac:spMk id="3" creationId="{00000000-0000-0000-0000-000000000000}"/>
          </ac:spMkLst>
        </pc:spChg>
      </pc:sldChg>
      <pc:sldChg chg="add">
        <pc:chgData name="Andrew Liao" userId="ab04f800a07082ab" providerId="LiveId" clId="{2E290622-CF91-4CC8-AC19-50E5C206D609}" dt="2021-04-27T04:26:55.862" v="13354"/>
        <pc:sldMkLst>
          <pc:docMk/>
          <pc:sldMk cId="0" sldId="380"/>
        </pc:sldMkLst>
      </pc:sldChg>
      <pc:sldChg chg="add">
        <pc:chgData name="Andrew Liao" userId="ab04f800a07082ab" providerId="LiveId" clId="{2E290622-CF91-4CC8-AC19-50E5C206D609}" dt="2021-04-27T04:26:55.862" v="13354"/>
        <pc:sldMkLst>
          <pc:docMk/>
          <pc:sldMk cId="0" sldId="381"/>
        </pc:sldMkLst>
      </pc:sldChg>
      <pc:sldChg chg="add">
        <pc:chgData name="Andrew Liao" userId="ab04f800a07082ab" providerId="LiveId" clId="{2E290622-CF91-4CC8-AC19-50E5C206D609}" dt="2021-04-27T04:26:55.862" v="13354"/>
        <pc:sldMkLst>
          <pc:docMk/>
          <pc:sldMk cId="0" sldId="382"/>
        </pc:sldMkLst>
      </pc:sldChg>
      <pc:sldChg chg="modSp add del mod">
        <pc:chgData name="Andrew Liao" userId="ab04f800a07082ab" providerId="LiveId" clId="{2E290622-CF91-4CC8-AC19-50E5C206D609}" dt="2021-04-27T04:37:56.730" v="13737" actId="47"/>
        <pc:sldMkLst>
          <pc:docMk/>
          <pc:sldMk cId="461846824" sldId="383"/>
        </pc:sldMkLst>
        <pc:spChg chg="del mod ord">
          <ac:chgData name="Andrew Liao" userId="ab04f800a07082ab" providerId="LiveId" clId="{2E290622-CF91-4CC8-AC19-50E5C206D609}" dt="2021-04-27T08:33:28.307" v="16651" actId="478"/>
          <ac:spMkLst>
            <pc:docMk/>
            <pc:sldMk cId="461846824" sldId="383"/>
            <ac:spMk id="2" creationId="{00000000-0000-0000-0000-000000000000}"/>
          </ac:spMkLst>
        </pc:spChg>
        <pc:spChg chg="del mod ord">
          <ac:chgData name="Andrew Liao" userId="ab04f800a07082ab" providerId="LiveId" clId="{2E290622-CF91-4CC8-AC19-50E5C206D609}" dt="2021-04-27T08:29:48.084" v="16495" actId="478"/>
          <ac:spMkLst>
            <pc:docMk/>
            <pc:sldMk cId="461846824" sldId="383"/>
            <ac:spMk id="3" creationId="{00000000-0000-0000-0000-000000000000}"/>
          </ac:spMkLst>
        </pc:spChg>
        <pc:spChg chg="mod ord">
          <ac:chgData name="Andrew Liao" userId="ab04f800a07082ab" providerId="LiveId" clId="{2E290622-CF91-4CC8-AC19-50E5C206D609}" dt="2021-04-27T08:33:02.058" v="16643" actId="700"/>
          <ac:spMkLst>
            <pc:docMk/>
            <pc:sldMk cId="461846824" sldId="383"/>
            <ac:spMk id="4" creationId="{00000000-0000-0000-0000-000000000000}"/>
          </ac:spMkLst>
        </pc:spChg>
        <pc:spChg chg="mod ord">
          <ac:chgData name="Andrew Liao" userId="ab04f800a07082ab" providerId="LiveId" clId="{2E290622-CF91-4CC8-AC19-50E5C206D609}" dt="2021-04-27T08:33:02.058" v="16643" actId="700"/>
          <ac:spMkLst>
            <pc:docMk/>
            <pc:sldMk cId="461846824" sldId="383"/>
            <ac:spMk id="5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26:56.012" v="13360" actId="27636"/>
          <ac:spMkLst>
            <pc:docMk/>
            <pc:sldMk cId="461846824" sldId="383"/>
            <ac:spMk id="6" creationId="{00000000-0000-0000-0000-000000000000}"/>
          </ac:spMkLst>
        </pc:spChg>
        <pc:spChg chg="add mod ord">
          <ac:chgData name="Andrew Liao" userId="ab04f800a07082ab" providerId="LiveId" clId="{2E290622-CF91-4CC8-AC19-50E5C206D609}" dt="2021-04-27T08:33:23.348" v="16650" actId="1076"/>
          <ac:spMkLst>
            <pc:docMk/>
            <pc:sldMk cId="461846824" sldId="383"/>
            <ac:spMk id="6" creationId="{EDB177E5-A980-4A86-901B-801FB33D3D9C}"/>
          </ac:spMkLst>
        </pc:spChg>
        <pc:spChg chg="del">
          <ac:chgData name="Andrew Liao" userId="ab04f800a07082ab" providerId="LiveId" clId="{2E290622-CF91-4CC8-AC19-50E5C206D609}" dt="2021-04-27T08:29:19.391" v="16491" actId="478"/>
          <ac:spMkLst>
            <pc:docMk/>
            <pc:sldMk cId="461846824" sldId="383"/>
            <ac:spMk id="8" creationId="{00000000-0000-0000-0000-000000000000}"/>
          </ac:spMkLst>
        </pc:spChg>
        <pc:picChg chg="mod ord">
          <ac:chgData name="Andrew Liao" userId="ab04f800a07082ab" providerId="LiveId" clId="{2E290622-CF91-4CC8-AC19-50E5C206D609}" dt="2021-04-27T08:33:02.058" v="16643" actId="700"/>
          <ac:picMkLst>
            <pc:docMk/>
            <pc:sldMk cId="461846824" sldId="383"/>
            <ac:picMk id="89090" creationId="{00000000-0000-0000-0000-000000000000}"/>
          </ac:picMkLst>
        </pc:picChg>
        <pc:picChg chg="mod">
          <ac:chgData name="Andrew Liao" userId="ab04f800a07082ab" providerId="LiveId" clId="{2E290622-CF91-4CC8-AC19-50E5C206D609}" dt="2021-04-27T08:31:30.519" v="16604" actId="1076"/>
          <ac:picMkLst>
            <pc:docMk/>
            <pc:sldMk cId="461846824" sldId="383"/>
            <ac:picMk id="89092" creationId="{00000000-0000-0000-0000-000000000000}"/>
          </ac:picMkLst>
        </pc:picChg>
      </pc:sldChg>
      <pc:sldChg chg="add del">
        <pc:chgData name="Andrew Liao" userId="ab04f800a07082ab" providerId="LiveId" clId="{2E290622-CF91-4CC8-AC19-50E5C206D609}" dt="2021-04-27T04:38:00.957" v="13738" actId="47"/>
        <pc:sldMkLst>
          <pc:docMk/>
          <pc:sldMk cId="330656828" sldId="384"/>
        </pc:sldMkLst>
        <pc:spChg chg="del mod ord">
          <ac:chgData name="Andrew Liao" userId="ab04f800a07082ab" providerId="LiveId" clId="{2E290622-CF91-4CC8-AC19-50E5C206D609}" dt="2021-04-27T08:33:37.735" v="16652" actId="478"/>
          <ac:spMkLst>
            <pc:docMk/>
            <pc:sldMk cId="330656828" sldId="384"/>
            <ac:spMk id="2" creationId="{00000000-0000-0000-0000-000000000000}"/>
          </ac:spMkLst>
        </pc:spChg>
        <pc:spChg chg="del mod ord">
          <ac:chgData name="Andrew Liao" userId="ab04f800a07082ab" providerId="LiveId" clId="{2E290622-CF91-4CC8-AC19-50E5C206D609}" dt="2021-04-27T08:32:08.121" v="16634" actId="478"/>
          <ac:spMkLst>
            <pc:docMk/>
            <pc:sldMk cId="330656828" sldId="384"/>
            <ac:spMk id="3" creationId="{00000000-0000-0000-0000-000000000000}"/>
          </ac:spMkLst>
        </pc:spChg>
        <pc:spChg chg="mod ord">
          <ac:chgData name="Andrew Liao" userId="ab04f800a07082ab" providerId="LiveId" clId="{2E290622-CF91-4CC8-AC19-50E5C206D609}" dt="2021-04-27T08:33:11.483" v="16645" actId="14100"/>
          <ac:spMkLst>
            <pc:docMk/>
            <pc:sldMk cId="330656828" sldId="384"/>
            <ac:spMk id="4" creationId="{00000000-0000-0000-0000-000000000000}"/>
          </ac:spMkLst>
        </pc:spChg>
        <pc:spChg chg="del mod ord">
          <ac:chgData name="Andrew Liao" userId="ab04f800a07082ab" providerId="LiveId" clId="{2E290622-CF91-4CC8-AC19-50E5C206D609}" dt="2021-04-27T08:33:37.735" v="16652" actId="478"/>
          <ac:spMkLst>
            <pc:docMk/>
            <pc:sldMk cId="330656828" sldId="384"/>
            <ac:spMk id="5" creationId="{00000000-0000-0000-0000-000000000000}"/>
          </ac:spMkLst>
        </pc:spChg>
        <pc:spChg chg="add mod ord">
          <ac:chgData name="Andrew Liao" userId="ab04f800a07082ab" providerId="LiveId" clId="{2E290622-CF91-4CC8-AC19-50E5C206D609}" dt="2021-04-27T08:32:01.424" v="16633" actId="20577"/>
          <ac:spMkLst>
            <pc:docMk/>
            <pc:sldMk cId="330656828" sldId="384"/>
            <ac:spMk id="6" creationId="{60FD2069-0C65-4238-9E3D-4AB45C07B5A3}"/>
          </ac:spMkLst>
        </pc:spChg>
        <pc:spChg chg="del">
          <ac:chgData name="Andrew Liao" userId="ab04f800a07082ab" providerId="LiveId" clId="{2E290622-CF91-4CC8-AC19-50E5C206D609}" dt="2021-04-27T08:31:49.946" v="16606" actId="478"/>
          <ac:spMkLst>
            <pc:docMk/>
            <pc:sldMk cId="330656828" sldId="384"/>
            <ac:spMk id="9" creationId="{00000000-0000-0000-0000-000000000000}"/>
          </ac:spMkLst>
        </pc:spChg>
        <pc:spChg chg="add mod">
          <ac:chgData name="Andrew Liao" userId="ab04f800a07082ab" providerId="LiveId" clId="{2E290622-CF91-4CC8-AC19-50E5C206D609}" dt="2021-04-27T08:34:40.094" v="16664"/>
          <ac:spMkLst>
            <pc:docMk/>
            <pc:sldMk cId="330656828" sldId="384"/>
            <ac:spMk id="15" creationId="{0D617C90-A3E7-47FC-B5A2-255DE5B58ADB}"/>
          </ac:spMkLst>
        </pc:spChg>
        <pc:picChg chg="add del">
          <ac:chgData name="Andrew Liao" userId="ab04f800a07082ab" providerId="LiveId" clId="{2E290622-CF91-4CC8-AC19-50E5C206D609}" dt="2021-04-27T08:34:17.565" v="16662"/>
          <ac:picMkLst>
            <pc:docMk/>
            <pc:sldMk cId="330656828" sldId="384"/>
            <ac:picMk id="7" creationId="{99E5FFF7-BD40-4C6B-BC82-963E23EB681D}"/>
          </ac:picMkLst>
        </pc:picChg>
        <pc:picChg chg="add del mod">
          <ac:chgData name="Andrew Liao" userId="ab04f800a07082ab" providerId="LiveId" clId="{2E290622-CF91-4CC8-AC19-50E5C206D609}" dt="2021-04-27T08:34:15.030" v="16660"/>
          <ac:picMkLst>
            <pc:docMk/>
            <pc:sldMk cId="330656828" sldId="384"/>
            <ac:picMk id="10" creationId="{CB39B683-0BDC-4EF5-A9E2-D9A3E45F7E7E}"/>
          </ac:picMkLst>
        </pc:picChg>
        <pc:picChg chg="add del mod">
          <ac:chgData name="Andrew Liao" userId="ab04f800a07082ab" providerId="LiveId" clId="{2E290622-CF91-4CC8-AC19-50E5C206D609}" dt="2021-04-27T08:34:15.030" v="16660"/>
          <ac:picMkLst>
            <pc:docMk/>
            <pc:sldMk cId="330656828" sldId="384"/>
            <ac:picMk id="11" creationId="{5701F214-A6DF-4D96-81A9-65A12BCDB216}"/>
          </ac:picMkLst>
        </pc:picChg>
        <pc:picChg chg="add mod">
          <ac:chgData name="Andrew Liao" userId="ab04f800a07082ab" providerId="LiveId" clId="{2E290622-CF91-4CC8-AC19-50E5C206D609}" dt="2021-04-27T08:34:27.312" v="16663"/>
          <ac:picMkLst>
            <pc:docMk/>
            <pc:sldMk cId="330656828" sldId="384"/>
            <ac:picMk id="13" creationId="{0F4F976E-F4B5-4A68-B1C3-50544245D2A3}"/>
          </ac:picMkLst>
        </pc:picChg>
        <pc:picChg chg="add mod">
          <ac:chgData name="Andrew Liao" userId="ab04f800a07082ab" providerId="LiveId" clId="{2E290622-CF91-4CC8-AC19-50E5C206D609}" dt="2021-04-27T08:34:27.312" v="16663"/>
          <ac:picMkLst>
            <pc:docMk/>
            <pc:sldMk cId="330656828" sldId="384"/>
            <ac:picMk id="14" creationId="{728D7CA9-9165-4789-A44A-CF31176CBAF8}"/>
          </ac:picMkLst>
        </pc:picChg>
        <pc:picChg chg="del mod ord">
          <ac:chgData name="Andrew Liao" userId="ab04f800a07082ab" providerId="LiveId" clId="{2E290622-CF91-4CC8-AC19-50E5C206D609}" dt="2021-04-27T08:33:37.735" v="16652" actId="478"/>
          <ac:picMkLst>
            <pc:docMk/>
            <pc:sldMk cId="330656828" sldId="384"/>
            <ac:picMk id="89090" creationId="{00000000-0000-0000-0000-000000000000}"/>
          </ac:picMkLst>
        </pc:picChg>
        <pc:picChg chg="del mod">
          <ac:chgData name="Andrew Liao" userId="ab04f800a07082ab" providerId="LiveId" clId="{2E290622-CF91-4CC8-AC19-50E5C206D609}" dt="2021-04-27T08:33:37.735" v="16652" actId="478"/>
          <ac:picMkLst>
            <pc:docMk/>
            <pc:sldMk cId="330656828" sldId="384"/>
            <ac:picMk id="89092" creationId="{00000000-0000-0000-0000-000000000000}"/>
          </ac:picMkLst>
        </pc:picChg>
      </pc:sldChg>
      <pc:sldChg chg="add del">
        <pc:chgData name="Andrew Liao" userId="ab04f800a07082ab" providerId="LiveId" clId="{2E290622-CF91-4CC8-AC19-50E5C206D609}" dt="2021-04-27T04:38:19.776" v="13739" actId="47"/>
        <pc:sldMkLst>
          <pc:docMk/>
          <pc:sldMk cId="0" sldId="385"/>
        </pc:sldMkLst>
      </pc:sldChg>
      <pc:sldChg chg="modSp add mod">
        <pc:chgData name="Andrew Liao" userId="ab04f800a07082ab" providerId="LiveId" clId="{2E290622-CF91-4CC8-AC19-50E5C206D609}" dt="2021-04-27T04:39:46.820" v="13870" actId="1076"/>
        <pc:sldMkLst>
          <pc:docMk/>
          <pc:sldMk cId="0" sldId="386"/>
        </pc:sldMkLst>
        <pc:graphicFrameChg chg="mod">
          <ac:chgData name="Andrew Liao" userId="ab04f800a07082ab" providerId="LiveId" clId="{2E290622-CF91-4CC8-AC19-50E5C206D609}" dt="2021-04-27T04:39:46.820" v="13870" actId="1076"/>
          <ac:graphicFrameMkLst>
            <pc:docMk/>
            <pc:sldMk cId="0" sldId="386"/>
            <ac:graphicFrameMk id="9" creationId="{00000000-0000-0000-0000-000000000000}"/>
          </ac:graphicFrameMkLst>
        </pc:graphicFrameChg>
      </pc:sldChg>
      <pc:sldChg chg="modSp add mod ord">
        <pc:chgData name="Andrew Liao" userId="ab04f800a07082ab" providerId="LiveId" clId="{2E290622-CF91-4CC8-AC19-50E5C206D609}" dt="2021-04-27T04:39:32.965" v="13869" actId="27636"/>
        <pc:sldMkLst>
          <pc:docMk/>
          <pc:sldMk cId="0" sldId="387"/>
        </pc:sldMkLst>
        <pc:spChg chg="mod">
          <ac:chgData name="Andrew Liao" userId="ab04f800a07082ab" providerId="LiveId" clId="{2E290622-CF91-4CC8-AC19-50E5C206D609}" dt="2021-04-27T04:39:32.965" v="13869" actId="27636"/>
          <ac:spMkLst>
            <pc:docMk/>
            <pc:sldMk cId="0" sldId="387"/>
            <ac:spMk id="3" creationId="{00000000-0000-0000-0000-000000000000}"/>
          </ac:spMkLst>
        </pc:spChg>
      </pc:sldChg>
      <pc:sldChg chg="addSp delSp modSp add mod ord delAnim">
        <pc:chgData name="Andrew Liao" userId="ab04f800a07082ab" providerId="LiveId" clId="{2E290622-CF91-4CC8-AC19-50E5C206D609}" dt="2021-04-27T08:43:45.627" v="16820" actId="14100"/>
        <pc:sldMkLst>
          <pc:docMk/>
          <pc:sldMk cId="0" sldId="388"/>
        </pc:sldMkLst>
        <pc:spChg chg="add del mod">
          <ac:chgData name="Andrew Liao" userId="ab04f800a07082ab" providerId="LiveId" clId="{2E290622-CF91-4CC8-AC19-50E5C206D609}" dt="2021-04-27T08:43:39.285" v="16818"/>
          <ac:spMkLst>
            <pc:docMk/>
            <pc:sldMk cId="0" sldId="388"/>
            <ac:spMk id="5" creationId="{AF4C177F-9532-4BAF-9D72-D3A4E1E87422}"/>
          </ac:spMkLst>
        </pc:spChg>
        <pc:picChg chg="del">
          <ac:chgData name="Andrew Liao" userId="ab04f800a07082ab" providerId="LiveId" clId="{2E290622-CF91-4CC8-AC19-50E5C206D609}" dt="2021-04-27T08:43:34.612" v="16815" actId="478"/>
          <ac:picMkLst>
            <pc:docMk/>
            <pc:sldMk cId="0" sldId="388"/>
            <ac:picMk id="4" creationId="{00000000-0000-0000-0000-000000000000}"/>
          </ac:picMkLst>
        </pc:picChg>
        <pc:picChg chg="add del">
          <ac:chgData name="Andrew Liao" userId="ab04f800a07082ab" providerId="LiveId" clId="{2E290622-CF91-4CC8-AC19-50E5C206D609}" dt="2021-04-27T08:43:37.653" v="16817"/>
          <ac:picMkLst>
            <pc:docMk/>
            <pc:sldMk cId="0" sldId="388"/>
            <ac:picMk id="10242" creationId="{2C0D9871-C488-445E-84A5-8F8000451AA7}"/>
          </ac:picMkLst>
        </pc:picChg>
        <pc:picChg chg="add mod">
          <ac:chgData name="Andrew Liao" userId="ab04f800a07082ab" providerId="LiveId" clId="{2E290622-CF91-4CC8-AC19-50E5C206D609}" dt="2021-04-27T08:43:45.627" v="16820" actId="14100"/>
          <ac:picMkLst>
            <pc:docMk/>
            <pc:sldMk cId="0" sldId="388"/>
            <ac:picMk id="10244" creationId="{E8AD4276-EEE7-49F0-A268-C52BF85F8267}"/>
          </ac:picMkLst>
        </pc:picChg>
      </pc:sldChg>
      <pc:sldChg chg="add del">
        <pc:chgData name="Andrew Liao" userId="ab04f800a07082ab" providerId="LiveId" clId="{2E290622-CF91-4CC8-AC19-50E5C206D609}" dt="2021-04-27T04:40:16.941" v="13871" actId="47"/>
        <pc:sldMkLst>
          <pc:docMk/>
          <pc:sldMk cId="0" sldId="389"/>
        </pc:sldMkLst>
      </pc:sldChg>
      <pc:sldChg chg="modSp add mod">
        <pc:chgData name="Andrew Liao" userId="ab04f800a07082ab" providerId="LiveId" clId="{2E290622-CF91-4CC8-AC19-50E5C206D609}" dt="2021-04-27T04:40:39.324" v="13881" actId="20577"/>
        <pc:sldMkLst>
          <pc:docMk/>
          <pc:sldMk cId="0" sldId="390"/>
        </pc:sldMkLst>
        <pc:spChg chg="mod">
          <ac:chgData name="Andrew Liao" userId="ab04f800a07082ab" providerId="LiveId" clId="{2E290622-CF91-4CC8-AC19-50E5C206D609}" dt="2021-04-27T04:40:39.324" v="13881" actId="20577"/>
          <ac:spMkLst>
            <pc:docMk/>
            <pc:sldMk cId="0" sldId="390"/>
            <ac:spMk id="2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26:56.045" v="13363" actId="27636"/>
          <ac:spMkLst>
            <pc:docMk/>
            <pc:sldMk cId="0" sldId="390"/>
            <ac:spMk id="3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40:33.408" v="13873" actId="1076"/>
          <ac:spMkLst>
            <pc:docMk/>
            <pc:sldMk cId="0" sldId="390"/>
            <ac:spMk id="5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26:56.044" v="13362" actId="27636"/>
          <ac:spMkLst>
            <pc:docMk/>
            <pc:sldMk cId="0" sldId="390"/>
            <ac:spMk id="7" creationId="{00000000-0000-0000-0000-000000000000}"/>
          </ac:spMkLst>
        </pc:spChg>
      </pc:sldChg>
      <pc:sldChg chg="addSp delSp modSp add mod">
        <pc:chgData name="Andrew Liao" userId="ab04f800a07082ab" providerId="LiveId" clId="{2E290622-CF91-4CC8-AC19-50E5C206D609}" dt="2021-04-27T07:17:42.834" v="14367" actId="1076"/>
        <pc:sldMkLst>
          <pc:docMk/>
          <pc:sldMk cId="0" sldId="391"/>
        </pc:sldMkLst>
        <pc:spChg chg="add del mod">
          <ac:chgData name="Andrew Liao" userId="ab04f800a07082ab" providerId="LiveId" clId="{2E290622-CF91-4CC8-AC19-50E5C206D609}" dt="2021-04-27T07:12:46.730" v="14266" actId="478"/>
          <ac:spMkLst>
            <pc:docMk/>
            <pc:sldMk cId="0" sldId="391"/>
            <ac:spMk id="4" creationId="{82F027F1-E656-443F-9963-F9A87B7B24F8}"/>
          </ac:spMkLst>
        </pc:spChg>
        <pc:spChg chg="add del mod">
          <ac:chgData name="Andrew Liao" userId="ab04f800a07082ab" providerId="LiveId" clId="{2E290622-CF91-4CC8-AC19-50E5C206D609}" dt="2021-04-27T07:09:40.527" v="14256" actId="478"/>
          <ac:spMkLst>
            <pc:docMk/>
            <pc:sldMk cId="0" sldId="391"/>
            <ac:spMk id="5" creationId="{CF7318E9-40D2-4B77-84A4-DF7AFF0E7C3D}"/>
          </ac:spMkLst>
        </pc:spChg>
        <pc:spChg chg="add del mod">
          <ac:chgData name="Andrew Liao" userId="ab04f800a07082ab" providerId="LiveId" clId="{2E290622-CF91-4CC8-AC19-50E5C206D609}" dt="2021-04-27T07:12:46.730" v="14266" actId="478"/>
          <ac:spMkLst>
            <pc:docMk/>
            <pc:sldMk cId="0" sldId="391"/>
            <ac:spMk id="6" creationId="{6B462420-52E2-45B4-BB2E-FB226F787198}"/>
          </ac:spMkLst>
        </pc:spChg>
        <pc:spChg chg="mod">
          <ac:chgData name="Andrew Liao" userId="ab04f800a07082ab" providerId="LiveId" clId="{2E290622-CF91-4CC8-AC19-50E5C206D609}" dt="2021-04-27T07:12:42.322" v="14265" actId="1076"/>
          <ac:spMkLst>
            <pc:docMk/>
            <pc:sldMk cId="0" sldId="391"/>
            <ac:spMk id="8" creationId="{00000000-0000-0000-0000-000000000000}"/>
          </ac:spMkLst>
        </pc:spChg>
        <pc:spChg chg="add del mod">
          <ac:chgData name="Andrew Liao" userId="ab04f800a07082ab" providerId="LiveId" clId="{2E290622-CF91-4CC8-AC19-50E5C206D609}" dt="2021-04-27T07:12:46.730" v="14266" actId="478"/>
          <ac:spMkLst>
            <pc:docMk/>
            <pc:sldMk cId="0" sldId="391"/>
            <ac:spMk id="9" creationId="{BB3360F8-E8D3-4CD0-B614-02D882038A38}"/>
          </ac:spMkLst>
        </pc:spChg>
        <pc:spChg chg="add del mod">
          <ac:chgData name="Andrew Liao" userId="ab04f800a07082ab" providerId="LiveId" clId="{2E290622-CF91-4CC8-AC19-50E5C206D609}" dt="2021-04-27T07:10:26.737" v="14262" actId="478"/>
          <ac:spMkLst>
            <pc:docMk/>
            <pc:sldMk cId="0" sldId="391"/>
            <ac:spMk id="12" creationId="{0CDC7E70-2084-4E83-9FAF-066D6A5FF97F}"/>
          </ac:spMkLst>
        </pc:spChg>
        <pc:spChg chg="add mod">
          <ac:chgData name="Andrew Liao" userId="ab04f800a07082ab" providerId="LiveId" clId="{2E290622-CF91-4CC8-AC19-50E5C206D609}" dt="2021-04-27T07:17:42.834" v="14367" actId="1076"/>
          <ac:spMkLst>
            <pc:docMk/>
            <pc:sldMk cId="0" sldId="391"/>
            <ac:spMk id="17" creationId="{23DF0BC3-78A5-4F5B-811B-788A9CB77DB6}"/>
          </ac:spMkLst>
        </pc:spChg>
        <pc:spChg chg="add del mod">
          <ac:chgData name="Andrew Liao" userId="ab04f800a07082ab" providerId="LiveId" clId="{2E290622-CF91-4CC8-AC19-50E5C206D609}" dt="2021-04-27T07:15:46.944" v="14323" actId="478"/>
          <ac:spMkLst>
            <pc:docMk/>
            <pc:sldMk cId="0" sldId="391"/>
            <ac:spMk id="20" creationId="{81A8FA65-AF2A-489C-893C-A2311D0DEC07}"/>
          </ac:spMkLst>
        </pc:spChg>
        <pc:spChg chg="add del mod">
          <ac:chgData name="Andrew Liao" userId="ab04f800a07082ab" providerId="LiveId" clId="{2E290622-CF91-4CC8-AC19-50E5C206D609}" dt="2021-04-27T07:17:29.875" v="14365" actId="478"/>
          <ac:spMkLst>
            <pc:docMk/>
            <pc:sldMk cId="0" sldId="391"/>
            <ac:spMk id="21" creationId="{796E4B3C-4193-4273-91B6-834313A96628}"/>
          </ac:spMkLst>
        </pc:spChg>
        <pc:spChg chg="add mod">
          <ac:chgData name="Andrew Liao" userId="ab04f800a07082ab" providerId="LiveId" clId="{2E290622-CF91-4CC8-AC19-50E5C206D609}" dt="2021-04-27T07:17:42.834" v="14367" actId="1076"/>
          <ac:spMkLst>
            <pc:docMk/>
            <pc:sldMk cId="0" sldId="391"/>
            <ac:spMk id="23" creationId="{E45CEA64-6556-4D2D-9759-2C15E216C7EE}"/>
          </ac:spMkLst>
        </pc:spChg>
        <pc:graphicFrameChg chg="mod">
          <ac:chgData name="Andrew Liao" userId="ab04f800a07082ab" providerId="LiveId" clId="{2E290622-CF91-4CC8-AC19-50E5C206D609}" dt="2021-04-27T07:17:36.228" v="14366" actId="1076"/>
          <ac:graphicFrameMkLst>
            <pc:docMk/>
            <pc:sldMk cId="0" sldId="391"/>
            <ac:graphicFrameMk id="10" creationId="{00000000-0000-0000-0000-000000000000}"/>
          </ac:graphicFrameMkLst>
        </pc:graphicFrameChg>
        <pc:picChg chg="add del mod">
          <ac:chgData name="Andrew Liao" userId="ab04f800a07082ab" providerId="LiveId" clId="{2E290622-CF91-4CC8-AC19-50E5C206D609}" dt="2021-04-27T07:12:39.747" v="14263" actId="478"/>
          <ac:picMkLst>
            <pc:docMk/>
            <pc:sldMk cId="0" sldId="391"/>
            <ac:picMk id="3" creationId="{4C91B4C6-DF95-470A-BCC9-0207B2521EC8}"/>
          </ac:picMkLst>
        </pc:picChg>
        <pc:picChg chg="add mod">
          <ac:chgData name="Andrew Liao" userId="ab04f800a07082ab" providerId="LiveId" clId="{2E290622-CF91-4CC8-AC19-50E5C206D609}" dt="2021-04-27T07:17:42.834" v="14367" actId="1076"/>
          <ac:picMkLst>
            <pc:docMk/>
            <pc:sldMk cId="0" sldId="391"/>
            <ac:picMk id="13" creationId="{CD75834B-E5FB-4601-9D41-D8EF0716549C}"/>
          </ac:picMkLst>
        </pc:picChg>
        <pc:picChg chg="add del mod">
          <ac:chgData name="Andrew Liao" userId="ab04f800a07082ab" providerId="LiveId" clId="{2E290622-CF91-4CC8-AC19-50E5C206D609}" dt="2021-04-27T07:16:17.270" v="14324" actId="478"/>
          <ac:picMkLst>
            <pc:docMk/>
            <pc:sldMk cId="0" sldId="391"/>
            <ac:picMk id="15" creationId="{58240B91-4BBB-45D5-8A74-65FD5F6212FA}"/>
          </ac:picMkLst>
        </pc:picChg>
        <pc:picChg chg="add del mod">
          <ac:chgData name="Andrew Liao" userId="ab04f800a07082ab" providerId="LiveId" clId="{2E290622-CF91-4CC8-AC19-50E5C206D609}" dt="2021-04-27T07:14:26.440" v="14280" actId="478"/>
          <ac:picMkLst>
            <pc:docMk/>
            <pc:sldMk cId="0" sldId="391"/>
            <ac:picMk id="16" creationId="{6EF82B06-6BDD-4FF4-A0C1-45DD6EAE53B8}"/>
          </ac:picMkLst>
        </pc:picChg>
        <pc:picChg chg="add mod">
          <ac:chgData name="Andrew Liao" userId="ab04f800a07082ab" providerId="LiveId" clId="{2E290622-CF91-4CC8-AC19-50E5C206D609}" dt="2021-04-27T07:17:42.834" v="14367" actId="1076"/>
          <ac:picMkLst>
            <pc:docMk/>
            <pc:sldMk cId="0" sldId="391"/>
            <ac:picMk id="19" creationId="{361DF627-F6FB-4467-AA97-C3EB5535F102}"/>
          </ac:picMkLst>
        </pc:picChg>
        <pc:picChg chg="add del mod">
          <ac:chgData name="Andrew Liao" userId="ab04f800a07082ab" providerId="LiveId" clId="{2E290622-CF91-4CC8-AC19-50E5C206D609}" dt="2021-04-27T07:08:51.136" v="14237" actId="478"/>
          <ac:picMkLst>
            <pc:docMk/>
            <pc:sldMk cId="0" sldId="391"/>
            <ac:picMk id="1026" creationId="{07DC7A7C-F109-4B25-A5CD-1FFF4C424B56}"/>
          </ac:picMkLst>
        </pc:picChg>
        <pc:picChg chg="add del">
          <ac:chgData name="Andrew Liao" userId="ab04f800a07082ab" providerId="LiveId" clId="{2E290622-CF91-4CC8-AC19-50E5C206D609}" dt="2021-04-27T07:12:53.615" v="14268"/>
          <ac:picMkLst>
            <pc:docMk/>
            <pc:sldMk cId="0" sldId="391"/>
            <ac:picMk id="1028" creationId="{F141F78D-F242-4432-B6B0-2E5191C79E75}"/>
          </ac:picMkLst>
        </pc:picChg>
      </pc:sldChg>
      <pc:sldChg chg="modSp add mod">
        <pc:chgData name="Andrew Liao" userId="ab04f800a07082ab" providerId="LiveId" clId="{2E290622-CF91-4CC8-AC19-50E5C206D609}" dt="2021-04-27T07:18:44.283" v="14390" actId="20577"/>
        <pc:sldMkLst>
          <pc:docMk/>
          <pc:sldMk cId="0" sldId="392"/>
        </pc:sldMkLst>
        <pc:spChg chg="mod">
          <ac:chgData name="Andrew Liao" userId="ab04f800a07082ab" providerId="LiveId" clId="{2E290622-CF91-4CC8-AC19-50E5C206D609}" dt="2021-04-27T07:18:44.283" v="14390" actId="20577"/>
          <ac:spMkLst>
            <pc:docMk/>
            <pc:sldMk cId="0" sldId="392"/>
            <ac:spMk id="3" creationId="{00000000-0000-0000-0000-000000000000}"/>
          </ac:spMkLst>
        </pc:spChg>
        <pc:picChg chg="mod">
          <ac:chgData name="Andrew Liao" userId="ab04f800a07082ab" providerId="LiveId" clId="{2E290622-CF91-4CC8-AC19-50E5C206D609}" dt="2021-04-27T04:42:40.999" v="13993" actId="1076"/>
          <ac:picMkLst>
            <pc:docMk/>
            <pc:sldMk cId="0" sldId="392"/>
            <ac:picMk id="2050" creationId="{00000000-0000-0000-0000-000000000000}"/>
          </ac:picMkLst>
        </pc:picChg>
      </pc:sldChg>
      <pc:sldChg chg="modSp add mod">
        <pc:chgData name="Andrew Liao" userId="ab04f800a07082ab" providerId="LiveId" clId="{2E290622-CF91-4CC8-AC19-50E5C206D609}" dt="2021-04-27T04:45:06.401" v="14088" actId="20577"/>
        <pc:sldMkLst>
          <pc:docMk/>
          <pc:sldMk cId="0" sldId="393"/>
        </pc:sldMkLst>
        <pc:spChg chg="mod">
          <ac:chgData name="Andrew Liao" userId="ab04f800a07082ab" providerId="LiveId" clId="{2E290622-CF91-4CC8-AC19-50E5C206D609}" dt="2021-04-27T04:43:39.816" v="14003" actId="20577"/>
          <ac:spMkLst>
            <pc:docMk/>
            <pc:sldMk cId="0" sldId="393"/>
            <ac:spMk id="2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45:06.401" v="14088" actId="20577"/>
          <ac:spMkLst>
            <pc:docMk/>
            <pc:sldMk cId="0" sldId="393"/>
            <ac:spMk id="3" creationId="{00000000-0000-0000-0000-000000000000}"/>
          </ac:spMkLst>
        </pc:spChg>
      </pc:sldChg>
      <pc:sldChg chg="addSp delSp modSp add mod chgLayout">
        <pc:chgData name="Andrew Liao" userId="ab04f800a07082ab" providerId="LiveId" clId="{2E290622-CF91-4CC8-AC19-50E5C206D609}" dt="2021-04-27T07:32:37.961" v="14687" actId="1076"/>
        <pc:sldMkLst>
          <pc:docMk/>
          <pc:sldMk cId="0" sldId="465"/>
        </pc:sldMkLst>
        <pc:spChg chg="mod ord">
          <ac:chgData name="Andrew Liao" userId="ab04f800a07082ab" providerId="LiveId" clId="{2E290622-CF91-4CC8-AC19-50E5C206D609}" dt="2021-04-27T07:31:44.038" v="14678" actId="700"/>
          <ac:spMkLst>
            <pc:docMk/>
            <pc:sldMk cId="0" sldId="465"/>
            <ac:spMk id="2" creationId="{00000000-0000-0000-0000-000000000000}"/>
          </ac:spMkLst>
        </pc:spChg>
        <pc:spChg chg="add del mod ord">
          <ac:chgData name="Andrew Liao" userId="ab04f800a07082ab" providerId="LiveId" clId="{2E290622-CF91-4CC8-AC19-50E5C206D609}" dt="2021-04-27T07:32:28.154" v="14685"/>
          <ac:spMkLst>
            <pc:docMk/>
            <pc:sldMk cId="0" sldId="465"/>
            <ac:spMk id="3" creationId="{6FD66A12-591E-4C26-9A87-AA881398ACAC}"/>
          </ac:spMkLst>
        </pc:spChg>
        <pc:spChg chg="del mod">
          <ac:chgData name="Andrew Liao" userId="ab04f800a07082ab" providerId="LiveId" clId="{2E290622-CF91-4CC8-AC19-50E5C206D609}" dt="2021-04-27T07:32:31.937" v="14686" actId="478"/>
          <ac:spMkLst>
            <pc:docMk/>
            <pc:sldMk cId="0" sldId="465"/>
            <ac:spMk id="4" creationId="{00000000-0000-0000-0000-000000000000}"/>
          </ac:spMkLst>
        </pc:spChg>
        <pc:picChg chg="mod">
          <ac:chgData name="Andrew Liao" userId="ab04f800a07082ab" providerId="LiveId" clId="{2E290622-CF91-4CC8-AC19-50E5C206D609}" dt="2021-04-27T07:31:28.695" v="14676" actId="1076"/>
          <ac:picMkLst>
            <pc:docMk/>
            <pc:sldMk cId="0" sldId="465"/>
            <ac:picMk id="5" creationId="{00000000-0000-0000-0000-000000000000}"/>
          </ac:picMkLst>
        </pc:picChg>
        <pc:picChg chg="mod">
          <ac:chgData name="Andrew Liao" userId="ab04f800a07082ab" providerId="LiveId" clId="{2E290622-CF91-4CC8-AC19-50E5C206D609}" dt="2021-04-27T07:32:37.961" v="14687" actId="1076"/>
          <ac:picMkLst>
            <pc:docMk/>
            <pc:sldMk cId="0" sldId="465"/>
            <ac:picMk id="6" creationId="{00000000-0000-0000-0000-000000000000}"/>
          </ac:picMkLst>
        </pc:picChg>
      </pc:sldChg>
      <pc:sldChg chg="addSp delSp modSp add del mod chgLayout">
        <pc:chgData name="Andrew Liao" userId="ab04f800a07082ab" providerId="LiveId" clId="{2E290622-CF91-4CC8-AC19-50E5C206D609}" dt="2021-04-27T07:35:39.410" v="14736" actId="47"/>
        <pc:sldMkLst>
          <pc:docMk/>
          <pc:sldMk cId="0" sldId="466"/>
        </pc:sldMkLst>
        <pc:spChg chg="add del mod">
          <ac:chgData name="Andrew Liao" userId="ab04f800a07082ab" providerId="LiveId" clId="{2E290622-CF91-4CC8-AC19-50E5C206D609}" dt="2021-04-27T07:34:44.645" v="14719" actId="1076"/>
          <ac:spMkLst>
            <pc:docMk/>
            <pc:sldMk cId="0" sldId="466"/>
            <ac:spMk id="4" creationId="{00000000-0000-0000-0000-000000000000}"/>
          </ac:spMkLst>
        </pc:spChg>
        <pc:spChg chg="mod ord">
          <ac:chgData name="Andrew Liao" userId="ab04f800a07082ab" providerId="LiveId" clId="{2E290622-CF91-4CC8-AC19-50E5C206D609}" dt="2021-04-27T07:34:50.586" v="14726" actId="700"/>
          <ac:spMkLst>
            <pc:docMk/>
            <pc:sldMk cId="0" sldId="466"/>
            <ac:spMk id="6" creationId="{00000000-0000-0000-0000-000000000000}"/>
          </ac:spMkLst>
        </pc:spChg>
        <pc:spChg chg="mod ord">
          <ac:chgData name="Andrew Liao" userId="ab04f800a07082ab" providerId="LiveId" clId="{2E290622-CF91-4CC8-AC19-50E5C206D609}" dt="2021-04-27T07:34:50.586" v="14726" actId="700"/>
          <ac:spMkLst>
            <pc:docMk/>
            <pc:sldMk cId="0" sldId="466"/>
            <ac:spMk id="22529" creationId="{00000000-0000-0000-0000-000000000000}"/>
          </ac:spMkLst>
        </pc:spChg>
        <pc:picChg chg="mod">
          <ac:chgData name="Andrew Liao" userId="ab04f800a07082ab" providerId="LiveId" clId="{2E290622-CF91-4CC8-AC19-50E5C206D609}" dt="2021-04-27T04:58:17.941" v="14212" actId="1076"/>
          <ac:picMkLst>
            <pc:docMk/>
            <pc:sldMk cId="0" sldId="466"/>
            <ac:picMk id="5" creationId="{00000000-0000-0000-0000-000000000000}"/>
          </ac:picMkLst>
        </pc:picChg>
        <pc:picChg chg="mod ord">
          <ac:chgData name="Andrew Liao" userId="ab04f800a07082ab" providerId="LiveId" clId="{2E290622-CF91-4CC8-AC19-50E5C206D609}" dt="2021-04-27T07:34:50.586" v="14726" actId="700"/>
          <ac:picMkLst>
            <pc:docMk/>
            <pc:sldMk cId="0" sldId="466"/>
            <ac:picMk id="4099" creationId="{00000000-0000-0000-0000-000000000000}"/>
          </ac:picMkLst>
        </pc:picChg>
      </pc:sldChg>
      <pc:sldChg chg="modSp add del mod">
        <pc:chgData name="Andrew Liao" userId="ab04f800a07082ab" providerId="LiveId" clId="{2E290622-CF91-4CC8-AC19-50E5C206D609}" dt="2021-04-27T04:59:02.883" v="14218" actId="47"/>
        <pc:sldMkLst>
          <pc:docMk/>
          <pc:sldMk cId="0" sldId="467"/>
        </pc:sldMkLst>
        <pc:spChg chg="mod">
          <ac:chgData name="Andrew Liao" userId="ab04f800a07082ab" providerId="LiveId" clId="{2E290622-CF91-4CC8-AC19-50E5C206D609}" dt="2021-04-27T04:52:27.107" v="14154" actId="27636"/>
          <ac:spMkLst>
            <pc:docMk/>
            <pc:sldMk cId="0" sldId="467"/>
            <ac:spMk id="3" creationId="{00000000-0000-0000-0000-000000000000}"/>
          </ac:spMkLst>
        </pc:spChg>
      </pc:sldChg>
      <pc:sldChg chg="modSp add">
        <pc:chgData name="Andrew Liao" userId="ab04f800a07082ab" providerId="LiveId" clId="{2E290622-CF91-4CC8-AC19-50E5C206D609}" dt="2021-04-27T07:40:33.449" v="14754" actId="13822"/>
        <pc:sldMkLst>
          <pc:docMk/>
          <pc:sldMk cId="0" sldId="468"/>
        </pc:sldMkLst>
        <pc:graphicFrameChg chg="mod">
          <ac:chgData name="Andrew Liao" userId="ab04f800a07082ab" providerId="LiveId" clId="{2E290622-CF91-4CC8-AC19-50E5C206D609}" dt="2021-04-27T07:40:33.449" v="14754" actId="13822"/>
          <ac:graphicFrameMkLst>
            <pc:docMk/>
            <pc:sldMk cId="0" sldId="468"/>
            <ac:graphicFrameMk id="4" creationId="{00000000-0000-0000-0000-000000000000}"/>
          </ac:graphicFrameMkLst>
        </pc:graphicFrameChg>
      </pc:sldChg>
      <pc:sldChg chg="modSp add">
        <pc:chgData name="Andrew Liao" userId="ab04f800a07082ab" providerId="LiveId" clId="{2E290622-CF91-4CC8-AC19-50E5C206D609}" dt="2021-04-27T07:40:51.283" v="14755" actId="13822"/>
        <pc:sldMkLst>
          <pc:docMk/>
          <pc:sldMk cId="0" sldId="469"/>
        </pc:sldMkLst>
        <pc:graphicFrameChg chg="mod">
          <ac:chgData name="Andrew Liao" userId="ab04f800a07082ab" providerId="LiveId" clId="{2E290622-CF91-4CC8-AC19-50E5C206D609}" dt="2021-04-27T07:40:51.283" v="14755" actId="13822"/>
          <ac:graphicFrameMkLst>
            <pc:docMk/>
            <pc:sldMk cId="0" sldId="469"/>
            <ac:graphicFrameMk id="4" creationId="{00000000-0000-0000-0000-000000000000}"/>
          </ac:graphicFrameMkLst>
        </pc:graphicFrameChg>
      </pc:sldChg>
      <pc:sldChg chg="modSp add del mod">
        <pc:chgData name="Andrew Liao" userId="ab04f800a07082ab" providerId="LiveId" clId="{2E290622-CF91-4CC8-AC19-50E5C206D609}" dt="2021-04-27T07:42:06.915" v="14761" actId="47"/>
        <pc:sldMkLst>
          <pc:docMk/>
          <pc:sldMk cId="0" sldId="470"/>
        </pc:sldMkLst>
        <pc:picChg chg="mod">
          <ac:chgData name="Andrew Liao" userId="ab04f800a07082ab" providerId="LiveId" clId="{2E290622-CF91-4CC8-AC19-50E5C206D609}" dt="2021-04-27T04:59:42.958" v="14221" actId="1076"/>
          <ac:picMkLst>
            <pc:docMk/>
            <pc:sldMk cId="0" sldId="470"/>
            <ac:picMk id="1026" creationId="{00000000-0000-0000-0000-000000000000}"/>
          </ac:picMkLst>
        </pc:picChg>
      </pc:sldChg>
      <pc:sldChg chg="add">
        <pc:chgData name="Andrew Liao" userId="ab04f800a07082ab" providerId="LiveId" clId="{2E290622-CF91-4CC8-AC19-50E5C206D609}" dt="2021-04-27T04:52:27.017" v="14153"/>
        <pc:sldMkLst>
          <pc:docMk/>
          <pc:sldMk cId="0" sldId="471"/>
        </pc:sldMkLst>
      </pc:sldChg>
      <pc:sldChg chg="add">
        <pc:chgData name="Andrew Liao" userId="ab04f800a07082ab" providerId="LiveId" clId="{2E290622-CF91-4CC8-AC19-50E5C206D609}" dt="2021-04-27T04:52:27.017" v="14153"/>
        <pc:sldMkLst>
          <pc:docMk/>
          <pc:sldMk cId="0" sldId="472"/>
        </pc:sldMkLst>
      </pc:sldChg>
      <pc:sldChg chg="add del">
        <pc:chgData name="Andrew Liao" userId="ab04f800a07082ab" providerId="LiveId" clId="{2E290622-CF91-4CC8-AC19-50E5C206D609}" dt="2021-04-27T07:42:59.947" v="14764" actId="47"/>
        <pc:sldMkLst>
          <pc:docMk/>
          <pc:sldMk cId="0" sldId="473"/>
        </pc:sldMkLst>
      </pc:sldChg>
      <pc:sldChg chg="add del">
        <pc:chgData name="Andrew Liao" userId="ab04f800a07082ab" providerId="LiveId" clId="{2E290622-CF91-4CC8-AC19-50E5C206D609}" dt="2021-04-27T07:43:05.505" v="14765" actId="47"/>
        <pc:sldMkLst>
          <pc:docMk/>
          <pc:sldMk cId="0" sldId="474"/>
        </pc:sldMkLst>
      </pc:sldChg>
      <pc:sldChg chg="modSp add del mod">
        <pc:chgData name="Andrew Liao" userId="ab04f800a07082ab" providerId="LiveId" clId="{2E290622-CF91-4CC8-AC19-50E5C206D609}" dt="2021-04-27T07:43:12.161" v="14766" actId="47"/>
        <pc:sldMkLst>
          <pc:docMk/>
          <pc:sldMk cId="0" sldId="475"/>
        </pc:sldMkLst>
        <pc:spChg chg="mod">
          <ac:chgData name="Andrew Liao" userId="ab04f800a07082ab" providerId="LiveId" clId="{2E290622-CF91-4CC8-AC19-50E5C206D609}" dt="2021-04-27T04:52:27.134" v="14155" actId="27636"/>
          <ac:spMkLst>
            <pc:docMk/>
            <pc:sldMk cId="0" sldId="475"/>
            <ac:spMk id="4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2:27.135" v="14156" actId="27636"/>
          <ac:spMkLst>
            <pc:docMk/>
            <pc:sldMk cId="0" sldId="475"/>
            <ac:spMk id="6" creationId="{00000000-0000-0000-0000-000000000000}"/>
          </ac:spMkLst>
        </pc:spChg>
      </pc:sldChg>
      <pc:sldChg chg="modSp add del mod">
        <pc:chgData name="Andrew Liao" userId="ab04f800a07082ab" providerId="LiveId" clId="{2E290622-CF91-4CC8-AC19-50E5C206D609}" dt="2021-04-27T07:43:17.491" v="14767" actId="47"/>
        <pc:sldMkLst>
          <pc:docMk/>
          <pc:sldMk cId="0" sldId="476"/>
        </pc:sldMkLst>
        <pc:spChg chg="mod">
          <ac:chgData name="Andrew Liao" userId="ab04f800a07082ab" providerId="LiveId" clId="{2E290622-CF91-4CC8-AC19-50E5C206D609}" dt="2021-04-27T04:52:27.151" v="14158" actId="27636"/>
          <ac:spMkLst>
            <pc:docMk/>
            <pc:sldMk cId="0" sldId="476"/>
            <ac:spMk id="4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2:27.149" v="14157" actId="27636"/>
          <ac:spMkLst>
            <pc:docMk/>
            <pc:sldMk cId="0" sldId="476"/>
            <ac:spMk id="6" creationId="{00000000-0000-0000-0000-000000000000}"/>
          </ac:spMkLst>
        </pc:spChg>
      </pc:sldChg>
      <pc:sldChg chg="modSp add del mod">
        <pc:chgData name="Andrew Liao" userId="ab04f800a07082ab" providerId="LiveId" clId="{2E290622-CF91-4CC8-AC19-50E5C206D609}" dt="2021-04-27T07:43:20.156" v="14768" actId="47"/>
        <pc:sldMkLst>
          <pc:docMk/>
          <pc:sldMk cId="0" sldId="477"/>
        </pc:sldMkLst>
        <pc:spChg chg="mod">
          <ac:chgData name="Andrew Liao" userId="ab04f800a07082ab" providerId="LiveId" clId="{2E290622-CF91-4CC8-AC19-50E5C206D609}" dt="2021-04-27T04:52:27.165" v="14160" actId="27636"/>
          <ac:spMkLst>
            <pc:docMk/>
            <pc:sldMk cId="0" sldId="477"/>
            <ac:spMk id="4" creationId="{00000000-0000-0000-0000-000000000000}"/>
          </ac:spMkLst>
        </pc:spChg>
        <pc:spChg chg="mod">
          <ac:chgData name="Andrew Liao" userId="ab04f800a07082ab" providerId="LiveId" clId="{2E290622-CF91-4CC8-AC19-50E5C206D609}" dt="2021-04-27T04:52:27.165" v="14161" actId="27636"/>
          <ac:spMkLst>
            <pc:docMk/>
            <pc:sldMk cId="0" sldId="477"/>
            <ac:spMk id="6" creationId="{00000000-0000-0000-0000-000000000000}"/>
          </ac:spMkLst>
        </pc:spChg>
      </pc:sldChg>
      <pc:sldChg chg="add del">
        <pc:chgData name="Andrew Liao" userId="ab04f800a07082ab" providerId="LiveId" clId="{2E290622-CF91-4CC8-AC19-50E5C206D609}" dt="2021-04-27T07:43:23.770" v="14769" actId="47"/>
        <pc:sldMkLst>
          <pc:docMk/>
          <pc:sldMk cId="0" sldId="478"/>
        </pc:sldMkLst>
      </pc:sldChg>
      <pc:sldChg chg="addSp delSp modSp new mod">
        <pc:chgData name="Andrew Liao" userId="ab04f800a07082ab" providerId="LiveId" clId="{2E290622-CF91-4CC8-AC19-50E5C206D609}" dt="2021-04-27T07:21:58.444" v="14465" actId="6549"/>
        <pc:sldMkLst>
          <pc:docMk/>
          <pc:sldMk cId="2139131492" sldId="479"/>
        </pc:sldMkLst>
        <pc:spChg chg="mod">
          <ac:chgData name="Andrew Liao" userId="ab04f800a07082ab" providerId="LiveId" clId="{2E290622-CF91-4CC8-AC19-50E5C206D609}" dt="2021-04-27T07:21:49.333" v="14463" actId="20577"/>
          <ac:spMkLst>
            <pc:docMk/>
            <pc:sldMk cId="2139131492" sldId="479"/>
            <ac:spMk id="2" creationId="{30081ACE-84BE-4D0C-82D5-AD7CFDED77B0}"/>
          </ac:spMkLst>
        </pc:spChg>
        <pc:spChg chg="del">
          <ac:chgData name="Andrew Liao" userId="ab04f800a07082ab" providerId="LiveId" clId="{2E290622-CF91-4CC8-AC19-50E5C206D609}" dt="2021-04-27T07:21:27.897" v="14440" actId="3680"/>
          <ac:spMkLst>
            <pc:docMk/>
            <pc:sldMk cId="2139131492" sldId="479"/>
            <ac:spMk id="3" creationId="{ACF3B33A-EB31-4362-BBC5-8D1172F8706D}"/>
          </ac:spMkLst>
        </pc:spChg>
        <pc:graphicFrameChg chg="add del mod">
          <ac:chgData name="Andrew Liao" userId="ab04f800a07082ab" providerId="LiveId" clId="{2E290622-CF91-4CC8-AC19-50E5C206D609}" dt="2021-04-27T07:21:04.950" v="14439"/>
          <ac:graphicFrameMkLst>
            <pc:docMk/>
            <pc:sldMk cId="2139131492" sldId="479"/>
            <ac:graphicFrameMk id="4" creationId="{EC1EC0D9-CEDB-4000-A8C0-BECB5C12B204}"/>
          </ac:graphicFrameMkLst>
        </pc:graphicFrameChg>
        <pc:graphicFrameChg chg="add mod ord modGraphic">
          <ac:chgData name="Andrew Liao" userId="ab04f800a07082ab" providerId="LiveId" clId="{2E290622-CF91-4CC8-AC19-50E5C206D609}" dt="2021-04-27T07:21:58.444" v="14465" actId="6549"/>
          <ac:graphicFrameMkLst>
            <pc:docMk/>
            <pc:sldMk cId="2139131492" sldId="479"/>
            <ac:graphicFrameMk id="5" creationId="{0ED24DD9-57DE-41FE-97F7-4F17A1891E22}"/>
          </ac:graphicFrameMkLst>
        </pc:graphicFrameChg>
      </pc:sldChg>
      <pc:sldChg chg="addSp delSp modSp new mod">
        <pc:chgData name="Andrew Liao" userId="ab04f800a07082ab" providerId="LiveId" clId="{2E290622-CF91-4CC8-AC19-50E5C206D609}" dt="2021-04-27T07:26:39.238" v="14579" actId="1076"/>
        <pc:sldMkLst>
          <pc:docMk/>
          <pc:sldMk cId="1481400981" sldId="480"/>
        </pc:sldMkLst>
        <pc:spChg chg="mod">
          <ac:chgData name="Andrew Liao" userId="ab04f800a07082ab" providerId="LiveId" clId="{2E290622-CF91-4CC8-AC19-50E5C206D609}" dt="2021-04-27T07:25:38.661" v="14567" actId="20577"/>
          <ac:spMkLst>
            <pc:docMk/>
            <pc:sldMk cId="1481400981" sldId="480"/>
            <ac:spMk id="2" creationId="{8E545E94-A013-44F4-BAC6-426BC1170451}"/>
          </ac:spMkLst>
        </pc:spChg>
        <pc:spChg chg="del">
          <ac:chgData name="Andrew Liao" userId="ab04f800a07082ab" providerId="LiveId" clId="{2E290622-CF91-4CC8-AC19-50E5C206D609}" dt="2021-04-27T07:25:41.848" v="14568" actId="478"/>
          <ac:spMkLst>
            <pc:docMk/>
            <pc:sldMk cId="1481400981" sldId="480"/>
            <ac:spMk id="3" creationId="{37720494-021A-44E8-B34F-5535525119A5}"/>
          </ac:spMkLst>
        </pc:spChg>
        <pc:picChg chg="add mod">
          <ac:chgData name="Andrew Liao" userId="ab04f800a07082ab" providerId="LiveId" clId="{2E290622-CF91-4CC8-AC19-50E5C206D609}" dt="2021-04-27T07:25:54.900" v="14572" actId="1076"/>
          <ac:picMkLst>
            <pc:docMk/>
            <pc:sldMk cId="1481400981" sldId="480"/>
            <ac:picMk id="2050" creationId="{04283013-21AB-434B-B763-518634362247}"/>
          </ac:picMkLst>
        </pc:picChg>
        <pc:picChg chg="add mod">
          <ac:chgData name="Andrew Liao" userId="ab04f800a07082ab" providerId="LiveId" clId="{2E290622-CF91-4CC8-AC19-50E5C206D609}" dt="2021-04-27T07:26:39.238" v="14579" actId="1076"/>
          <ac:picMkLst>
            <pc:docMk/>
            <pc:sldMk cId="1481400981" sldId="480"/>
            <ac:picMk id="2052" creationId="{829F2795-E023-44F8-B90E-0443E6E57B43}"/>
          </ac:picMkLst>
        </pc:picChg>
      </pc:sldChg>
      <pc:sldChg chg="addSp modSp new mod">
        <pc:chgData name="Andrew Liao" userId="ab04f800a07082ab" providerId="LiveId" clId="{2E290622-CF91-4CC8-AC19-50E5C206D609}" dt="2021-04-27T07:35:19.583" v="14735" actId="1076"/>
        <pc:sldMkLst>
          <pc:docMk/>
          <pc:sldMk cId="1229251641" sldId="481"/>
        </pc:sldMkLst>
        <pc:spChg chg="mod">
          <ac:chgData name="Andrew Liao" userId="ab04f800a07082ab" providerId="LiveId" clId="{2E290622-CF91-4CC8-AC19-50E5C206D609}" dt="2021-04-27T07:35:07.928" v="14731"/>
          <ac:spMkLst>
            <pc:docMk/>
            <pc:sldMk cId="1229251641" sldId="481"/>
            <ac:spMk id="2" creationId="{3CE730C8-1D75-4E4F-9C68-5FE0D4275EA5}"/>
          </ac:spMkLst>
        </pc:spChg>
        <pc:spChg chg="mod">
          <ac:chgData name="Andrew Liao" userId="ab04f800a07082ab" providerId="LiveId" clId="{2E290622-CF91-4CC8-AC19-50E5C206D609}" dt="2021-04-27T07:35:02.279" v="14730" actId="12"/>
          <ac:spMkLst>
            <pc:docMk/>
            <pc:sldMk cId="1229251641" sldId="481"/>
            <ac:spMk id="3" creationId="{99B9727D-9BB6-473A-A2D5-1D8B0E606AC6}"/>
          </ac:spMkLst>
        </pc:spChg>
        <pc:picChg chg="add mod">
          <ac:chgData name="Andrew Liao" userId="ab04f800a07082ab" providerId="LiveId" clId="{2E290622-CF91-4CC8-AC19-50E5C206D609}" dt="2021-04-27T07:35:13.021" v="14733" actId="1076"/>
          <ac:picMkLst>
            <pc:docMk/>
            <pc:sldMk cId="1229251641" sldId="481"/>
            <ac:picMk id="4" creationId="{49C690C7-6925-4B76-A1CE-706A989544C4}"/>
          </ac:picMkLst>
        </pc:picChg>
        <pc:picChg chg="add mod">
          <ac:chgData name="Andrew Liao" userId="ab04f800a07082ab" providerId="LiveId" clId="{2E290622-CF91-4CC8-AC19-50E5C206D609}" dt="2021-04-27T07:35:19.583" v="14735" actId="1076"/>
          <ac:picMkLst>
            <pc:docMk/>
            <pc:sldMk cId="1229251641" sldId="481"/>
            <ac:picMk id="5" creationId="{8595DAE3-1D5E-4C60-9CEE-FAEBB0B6DA25}"/>
          </ac:picMkLst>
        </pc:picChg>
      </pc:sldChg>
      <pc:sldChg chg="modSp new del mod">
        <pc:chgData name="Andrew Liao" userId="ab04f800a07082ab" providerId="LiveId" clId="{2E290622-CF91-4CC8-AC19-50E5C206D609}" dt="2021-04-27T07:34:49.356" v="14725" actId="680"/>
        <pc:sldMkLst>
          <pc:docMk/>
          <pc:sldMk cId="4222552278" sldId="481"/>
        </pc:sldMkLst>
        <pc:spChg chg="mod">
          <ac:chgData name="Andrew Liao" userId="ab04f800a07082ab" providerId="LiveId" clId="{2E290622-CF91-4CC8-AC19-50E5C206D609}" dt="2021-04-27T07:34:48.632" v="14724"/>
          <ac:spMkLst>
            <pc:docMk/>
            <pc:sldMk cId="4222552278" sldId="481"/>
            <ac:spMk id="2" creationId="{133BB42B-68C6-4A38-A876-FF50F96AA657}"/>
          </ac:spMkLst>
        </pc:spChg>
        <pc:spChg chg="mod">
          <ac:chgData name="Andrew Liao" userId="ab04f800a07082ab" providerId="LiveId" clId="{2E290622-CF91-4CC8-AC19-50E5C206D609}" dt="2021-04-27T07:34:47.844" v="14723"/>
          <ac:spMkLst>
            <pc:docMk/>
            <pc:sldMk cId="4222552278" sldId="481"/>
            <ac:spMk id="3" creationId="{103472EC-3CBE-4A03-8216-7AB6C93D188F}"/>
          </ac:spMkLst>
        </pc:spChg>
      </pc:sldChg>
      <pc:sldChg chg="addSp delSp modSp new mod modClrScheme delAnim modAnim chgLayout">
        <pc:chgData name="Andrew Liao" userId="ab04f800a07082ab" providerId="LiveId" clId="{2E290622-CF91-4CC8-AC19-50E5C206D609}" dt="2021-04-27T07:59:53.244" v="15334" actId="20577"/>
        <pc:sldMkLst>
          <pc:docMk/>
          <pc:sldMk cId="505646319" sldId="482"/>
        </pc:sldMkLst>
        <pc:spChg chg="del mod ord">
          <ac:chgData name="Andrew Liao" userId="ab04f800a07082ab" providerId="LiveId" clId="{2E290622-CF91-4CC8-AC19-50E5C206D609}" dt="2021-04-27T07:51:27.583" v="14879" actId="700"/>
          <ac:spMkLst>
            <pc:docMk/>
            <pc:sldMk cId="505646319" sldId="482"/>
            <ac:spMk id="2" creationId="{A8F82734-A21B-4CD1-B3FF-7548FD8FB90D}"/>
          </ac:spMkLst>
        </pc:spChg>
        <pc:spChg chg="del">
          <ac:chgData name="Andrew Liao" userId="ab04f800a07082ab" providerId="LiveId" clId="{2E290622-CF91-4CC8-AC19-50E5C206D609}" dt="2021-04-27T07:51:27.583" v="14879" actId="700"/>
          <ac:spMkLst>
            <pc:docMk/>
            <pc:sldMk cId="505646319" sldId="482"/>
            <ac:spMk id="3" creationId="{17CD65B9-FE68-4A69-83EB-C25A0A167BBE}"/>
          </ac:spMkLst>
        </pc:spChg>
        <pc:spChg chg="del mod ord">
          <ac:chgData name="Andrew Liao" userId="ab04f800a07082ab" providerId="LiveId" clId="{2E290622-CF91-4CC8-AC19-50E5C206D609}" dt="2021-04-27T07:51:27.583" v="14879" actId="700"/>
          <ac:spMkLst>
            <pc:docMk/>
            <pc:sldMk cId="505646319" sldId="482"/>
            <ac:spMk id="4" creationId="{7FB66BBF-1D01-46BB-A11C-6A74500001D0}"/>
          </ac:spMkLst>
        </pc:spChg>
        <pc:spChg chg="del">
          <ac:chgData name="Andrew Liao" userId="ab04f800a07082ab" providerId="LiveId" clId="{2E290622-CF91-4CC8-AC19-50E5C206D609}" dt="2021-04-27T07:51:27.583" v="14879" actId="700"/>
          <ac:spMkLst>
            <pc:docMk/>
            <pc:sldMk cId="505646319" sldId="482"/>
            <ac:spMk id="5" creationId="{A8EFF536-06FE-4EF4-ADDA-7CCFBD69A9D1}"/>
          </ac:spMkLst>
        </pc:spChg>
        <pc:spChg chg="del">
          <ac:chgData name="Andrew Liao" userId="ab04f800a07082ab" providerId="LiveId" clId="{2E290622-CF91-4CC8-AC19-50E5C206D609}" dt="2021-04-27T07:51:27.583" v="14879" actId="700"/>
          <ac:spMkLst>
            <pc:docMk/>
            <pc:sldMk cId="505646319" sldId="482"/>
            <ac:spMk id="6" creationId="{C913F24A-6616-43C5-A353-F70E36AD702A}"/>
          </ac:spMkLst>
        </pc:spChg>
        <pc:spChg chg="add mod ord">
          <ac:chgData name="Andrew Liao" userId="ab04f800a07082ab" providerId="LiveId" clId="{2E290622-CF91-4CC8-AC19-50E5C206D609}" dt="2021-04-27T07:51:46.875" v="14915" actId="20577"/>
          <ac:spMkLst>
            <pc:docMk/>
            <pc:sldMk cId="505646319" sldId="482"/>
            <ac:spMk id="7" creationId="{A43E8199-1DA2-4062-9F0D-439FD5287332}"/>
          </ac:spMkLst>
        </pc:spChg>
        <pc:spChg chg="add mod ord">
          <ac:chgData name="Andrew Liao" userId="ab04f800a07082ab" providerId="LiveId" clId="{2E290622-CF91-4CC8-AC19-50E5C206D609}" dt="2021-04-27T07:59:53.244" v="15334" actId="20577"/>
          <ac:spMkLst>
            <pc:docMk/>
            <pc:sldMk cId="505646319" sldId="482"/>
            <ac:spMk id="8" creationId="{98D1BEEB-DF21-4CC9-A8D8-5FAB681105A3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9" creationId="{03133412-A013-47D9-86A8-1FA1E6BA33EF}"/>
          </ac:spMkLst>
        </pc:spChg>
        <pc:spChg chg="add del mod">
          <ac:chgData name="Andrew Liao" userId="ab04f800a07082ab" providerId="LiveId" clId="{2E290622-CF91-4CC8-AC19-50E5C206D609}" dt="2021-04-27T07:57:34.213" v="15262" actId="478"/>
          <ac:spMkLst>
            <pc:docMk/>
            <pc:sldMk cId="505646319" sldId="482"/>
            <ac:spMk id="10" creationId="{7329A699-2394-4B36-B705-38F5B57C96F8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11" creationId="{64AFED58-160C-4F0A-8D3B-5CCE0CEE79BB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12" creationId="{D00AFEDD-819A-4CED-9CB3-201E59706235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13" creationId="{DAFF90D2-948F-467A-B72C-174096135BD7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14" creationId="{371C4130-8817-4C22-B09E-09A7EBFB6CF5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15" creationId="{FD7D8C55-334D-4F8F-8AED-1D447A3DD52C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16" creationId="{557563A6-9803-4BE8-AADC-C5784F0E577A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22" creationId="{51C89923-6428-4607-939B-AF3D2CE01963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23" creationId="{90608637-6BD4-40E4-B8D0-351B1C4F7BC2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24" creationId="{CF682944-C8BD-45BE-88D2-B64C85F1FD77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25" creationId="{CC83C52C-1219-4A91-BC11-170CA3DC8542}"/>
          </ac:spMkLst>
        </pc:spChg>
        <pc:spChg chg="add del mod">
          <ac:chgData name="Andrew Liao" userId="ab04f800a07082ab" providerId="LiveId" clId="{2E290622-CF91-4CC8-AC19-50E5C206D609}" dt="2021-04-27T07:56:47.652" v="15218"/>
          <ac:spMkLst>
            <pc:docMk/>
            <pc:sldMk cId="505646319" sldId="482"/>
            <ac:spMk id="26" creationId="{AD2DB8C3-A512-4A8E-8B8C-A87FE5F407C5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27" creationId="{61E30B5C-E6B8-4693-BC09-CEE4FA458FBF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28" creationId="{AB97A0DF-56DF-41B8-B778-219042F36997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29" creationId="{8EFF2B64-5F57-4D9D-93A6-CA7417B13376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30" creationId="{2BD40F4C-143C-4B7D-B321-C4C4C6A84995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31" creationId="{AB0F089F-64C1-479D-AA3F-FA0A7AB3F869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32" creationId="{D4D9B4E2-B472-42B3-B8ED-C51F9410D608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38" creationId="{48DFFF5E-135F-4666-ACB9-E39FB6B1966F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39" creationId="{23EB1558-8FBF-4A6C-8B2F-84425943D585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40" creationId="{58424C77-E21D-454F-A77B-5308C009156F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41" creationId="{A42AE2EF-4A11-428A-8469-3B77534D2672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42" creationId="{9F6ECBA0-FE2C-4331-8878-308A42DA1765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43" creationId="{5D6431ED-4837-4BC6-A9CF-73CC5370E272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44" creationId="{436B3313-E674-427A-B39E-01B9C35F2F6E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45" creationId="{08B0BCCD-B77D-4490-A873-D1AACA8BCBA9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46" creationId="{D0CAB960-A3BC-4845-9F39-4121EFBF8BA3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47" creationId="{483AFEA3-B1D6-49CB-97DD-34C38669A8F8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48" creationId="{D6729471-C88D-476D-A47F-1BD7B1952406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49" creationId="{9DDE82F8-8FF7-4601-A8B4-3DF59532EC86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50" creationId="{AB62BABE-7418-4FB1-A833-45FCA6547D17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56" creationId="{9F8D1269-5083-4D74-9D9C-6293491035BE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57" creationId="{43FFE479-189B-4E16-AA7E-AEFE706908D7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58" creationId="{0A064A79-D0D1-415E-A0E6-F93E87824497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59" creationId="{94CC07FE-49C9-44B6-AA02-D367DE5B890E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60" creationId="{D706F3A3-59EB-42D3-85AF-C57DFD41412E}"/>
          </ac:spMkLst>
        </pc:spChg>
        <pc:spChg chg="add del mod">
          <ac:chgData name="Andrew Liao" userId="ab04f800a07082ab" providerId="LiveId" clId="{2E290622-CF91-4CC8-AC19-50E5C206D609}" dt="2021-04-27T07:57:57.113" v="15268"/>
          <ac:spMkLst>
            <pc:docMk/>
            <pc:sldMk cId="505646319" sldId="482"/>
            <ac:spMk id="61" creationId="{DB6A1BB0-5743-4C6D-AFCA-B47DBE3F7A7E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62" creationId="{F385AE87-FD8F-491D-9C88-70E4DB87AEC2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63" creationId="{C08ED77A-B579-4241-B1A7-D6D5B50FEAAC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64" creationId="{04598BBF-5815-4328-81BE-408DEC3155D4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65" creationId="{AA7663BC-F24A-4AAB-8E36-B862F13C1DFB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66" creationId="{A05C5B02-2101-4480-A5CF-29AA8C4DAD88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67" creationId="{BAE2370A-4CDA-477B-AC52-19F6E9E410E3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68" creationId="{8206DF8A-CD82-48A5-B8AD-3E518B0611A3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74" creationId="{771F7929-E341-4F73-9AC8-0F51F5839C90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75" creationId="{B7C8D941-513A-4F2E-AD8A-53CEB4BA803F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76" creationId="{FF54BCDE-AC5D-4D19-8A17-A6EFFE6BCAC2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77" creationId="{149C6871-D3DD-45E8-8EA7-C4F01466690C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78" creationId="{06336DEA-1194-4D7D-8D0D-1239EA6D5805}"/>
          </ac:spMkLst>
        </pc:spChg>
        <pc:spChg chg="add mod">
          <ac:chgData name="Andrew Liao" userId="ab04f800a07082ab" providerId="LiveId" clId="{2E290622-CF91-4CC8-AC19-50E5C206D609}" dt="2021-04-27T07:57:55.711" v="15267" actId="571"/>
          <ac:spMkLst>
            <pc:docMk/>
            <pc:sldMk cId="505646319" sldId="482"/>
            <ac:spMk id="79" creationId="{F4CF7FE0-BAAC-436E-8DED-08DEEF45E51E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80" creationId="{AF7A4F77-81C3-45CA-9704-E15E044B330B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81" creationId="{3603D761-24E2-43B4-BADB-F95D41B600C2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82" creationId="{BF5AB93F-C20A-4A67-941D-3AEA8149A636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83" creationId="{19F8FA4C-9563-40BF-A11A-492C3630BEA3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84" creationId="{A66A3FAB-191D-4434-8C24-0E4F5EB5F046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85" creationId="{2D0ECB81-1F8E-45B6-8A59-AF9648106FAE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86" creationId="{36A43FA4-8099-4453-A38E-AF67A6626518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92" creationId="{6CA2053D-2ECF-4755-8270-683114B28E81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93" creationId="{FC7B9191-84BF-47E5-AC85-4DCF22F450EA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94" creationId="{8DA9E4B8-50EF-48DF-8092-56268C80C8C5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95" creationId="{86551C29-C2B0-43F2-8A58-6B90CD043633}"/>
          </ac:spMkLst>
        </pc:spChg>
        <pc:spChg chg="add del mod">
          <ac:chgData name="Andrew Liao" userId="ab04f800a07082ab" providerId="LiveId" clId="{2E290622-CF91-4CC8-AC19-50E5C206D609}" dt="2021-04-27T07:58:20.188" v="15281" actId="478"/>
          <ac:spMkLst>
            <pc:docMk/>
            <pc:sldMk cId="505646319" sldId="482"/>
            <ac:spMk id="96" creationId="{AFF00060-74DC-49FD-9FC7-6FAB70301E60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97" creationId="{9549DD8F-93C7-4D68-A162-233F788BE6AA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98" creationId="{662A68EA-C763-4138-AC8F-01E682166F17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99" creationId="{05715519-C33B-41F3-A716-5F21A79AAFBE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100" creationId="{FE7CEDC3-C8B9-4AD6-9A15-151228B92311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101" creationId="{B00A304B-9386-4748-AFDF-3470261F77A2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102" creationId="{FECC6E6D-2383-406F-B72B-23EB302B14B9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103" creationId="{356E6BD2-0E62-4219-941A-91EF2DCDB169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109" creationId="{86810B24-FBCE-4346-866E-97BE063B6BCA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110" creationId="{590708A5-7DE3-4340-A550-6F77C403B39D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111" creationId="{72E7BFA0-C06E-4B7F-A199-1768779C10D6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112" creationId="{3E01C64C-041E-4C77-B482-F31F576C5AD4}"/>
          </ac:spMkLst>
        </pc:spChg>
        <pc:spChg chg="add del mod">
          <ac:chgData name="Andrew Liao" userId="ab04f800a07082ab" providerId="LiveId" clId="{2E290622-CF91-4CC8-AC19-50E5C206D609}" dt="2021-04-27T07:58:35.961" v="15285"/>
          <ac:spMkLst>
            <pc:docMk/>
            <pc:sldMk cId="505646319" sldId="482"/>
            <ac:spMk id="113" creationId="{48D56933-C1BC-49E4-B761-36C7B0446CBC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14" creationId="{0EC2F20F-7343-42FA-A9C1-E6BEC559A1C8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15" creationId="{2FBE19C3-11FC-4F27-A827-C6A1E7DEEAE5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16" creationId="{6B7E70EB-AEA3-4EE2-AF86-CBDB5A9146A8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17" creationId="{77F9A906-4F0C-4E10-831E-004C567398C3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18" creationId="{F441B20C-417E-4E6A-A44E-6CA1999DC04F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19" creationId="{71AC8B5B-7C17-471F-BD33-66500634FEDC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25" creationId="{3DC3BCB5-A569-408E-BD29-A01BB5A8EAAA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26" creationId="{C6C42E0A-09B8-40BE-8BD3-BA2610A8DAB3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27" creationId="{B7E60F7E-B0DE-4A65-96D9-D789CE4B1E1D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28" creationId="{67DF4E10-2ED8-464C-B873-AD9D2DFBA877}"/>
          </ac:spMkLst>
        </pc:spChg>
        <pc:spChg chg="add mod">
          <ac:chgData name="Andrew Liao" userId="ab04f800a07082ab" providerId="LiveId" clId="{2E290622-CF91-4CC8-AC19-50E5C206D609}" dt="2021-04-27T07:59:04.123" v="15289" actId="1076"/>
          <ac:spMkLst>
            <pc:docMk/>
            <pc:sldMk cId="505646319" sldId="482"/>
            <ac:spMk id="129" creationId="{0CFBEF92-A81A-4002-9BFF-7A2DBFC072F6}"/>
          </ac:spMkLst>
        </pc:spChg>
        <pc:cxnChg chg="add del mod">
          <ac:chgData name="Andrew Liao" userId="ab04f800a07082ab" providerId="LiveId" clId="{2E290622-CF91-4CC8-AC19-50E5C206D609}" dt="2021-04-27T07:56:47.652" v="15218"/>
          <ac:cxnSpMkLst>
            <pc:docMk/>
            <pc:sldMk cId="505646319" sldId="482"/>
            <ac:cxnSpMk id="17" creationId="{52316063-F6E2-4885-B4C3-5A9BF80335EF}"/>
          </ac:cxnSpMkLst>
        </pc:cxnChg>
        <pc:cxnChg chg="add del mod">
          <ac:chgData name="Andrew Liao" userId="ab04f800a07082ab" providerId="LiveId" clId="{2E290622-CF91-4CC8-AC19-50E5C206D609}" dt="2021-04-27T07:56:47.652" v="15218"/>
          <ac:cxnSpMkLst>
            <pc:docMk/>
            <pc:sldMk cId="505646319" sldId="482"/>
            <ac:cxnSpMk id="18" creationId="{01CD8F95-92A1-4C7B-B2B9-EDDC9D5F3A46}"/>
          </ac:cxnSpMkLst>
        </pc:cxnChg>
        <pc:cxnChg chg="add del mod">
          <ac:chgData name="Andrew Liao" userId="ab04f800a07082ab" providerId="LiveId" clId="{2E290622-CF91-4CC8-AC19-50E5C206D609}" dt="2021-04-27T07:56:47.652" v="15218"/>
          <ac:cxnSpMkLst>
            <pc:docMk/>
            <pc:sldMk cId="505646319" sldId="482"/>
            <ac:cxnSpMk id="19" creationId="{2BFA640E-9DAB-41F6-ACD0-36DAFAC027F5}"/>
          </ac:cxnSpMkLst>
        </pc:cxnChg>
        <pc:cxnChg chg="add del mod">
          <ac:chgData name="Andrew Liao" userId="ab04f800a07082ab" providerId="LiveId" clId="{2E290622-CF91-4CC8-AC19-50E5C206D609}" dt="2021-04-27T07:56:47.652" v="15218"/>
          <ac:cxnSpMkLst>
            <pc:docMk/>
            <pc:sldMk cId="505646319" sldId="482"/>
            <ac:cxnSpMk id="20" creationId="{CEE07F7E-CA55-4ED6-9C4E-AD44D2DDB3F3}"/>
          </ac:cxnSpMkLst>
        </pc:cxnChg>
        <pc:cxnChg chg="add del mod">
          <ac:chgData name="Andrew Liao" userId="ab04f800a07082ab" providerId="LiveId" clId="{2E290622-CF91-4CC8-AC19-50E5C206D609}" dt="2021-04-27T07:56:47.652" v="15218"/>
          <ac:cxnSpMkLst>
            <pc:docMk/>
            <pc:sldMk cId="505646319" sldId="482"/>
            <ac:cxnSpMk id="21" creationId="{8495CAF4-436A-4581-AE03-9A39E1D4AF73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33" creationId="{7A7D8CEE-AA8A-40CD-A212-D74DF244B24C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34" creationId="{BECB00A5-E082-4859-8326-363C3A9DD1BF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35" creationId="{D3EF66F0-6FE6-47C8-A2C9-A797F4D7C876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36" creationId="{D24B1F0E-E43D-454B-9D3C-AD1B8537B021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37" creationId="{AF239A82-35BD-446A-814A-08D4470ED1F5}"/>
          </ac:cxnSpMkLst>
        </pc:cxnChg>
        <pc:cxnChg chg="add del mod">
          <ac:chgData name="Andrew Liao" userId="ab04f800a07082ab" providerId="LiveId" clId="{2E290622-CF91-4CC8-AC19-50E5C206D609}" dt="2021-04-27T07:57:57.113" v="15268"/>
          <ac:cxnSpMkLst>
            <pc:docMk/>
            <pc:sldMk cId="505646319" sldId="482"/>
            <ac:cxnSpMk id="51" creationId="{921BF056-ABF4-4571-A063-8AF8DA822FA9}"/>
          </ac:cxnSpMkLst>
        </pc:cxnChg>
        <pc:cxnChg chg="add del mod">
          <ac:chgData name="Andrew Liao" userId="ab04f800a07082ab" providerId="LiveId" clId="{2E290622-CF91-4CC8-AC19-50E5C206D609}" dt="2021-04-27T07:57:57.113" v="15268"/>
          <ac:cxnSpMkLst>
            <pc:docMk/>
            <pc:sldMk cId="505646319" sldId="482"/>
            <ac:cxnSpMk id="52" creationId="{45338DA6-EDC4-483A-BF12-0672D47EFD43}"/>
          </ac:cxnSpMkLst>
        </pc:cxnChg>
        <pc:cxnChg chg="add del mod">
          <ac:chgData name="Andrew Liao" userId="ab04f800a07082ab" providerId="LiveId" clId="{2E290622-CF91-4CC8-AC19-50E5C206D609}" dt="2021-04-27T07:57:57.113" v="15268"/>
          <ac:cxnSpMkLst>
            <pc:docMk/>
            <pc:sldMk cId="505646319" sldId="482"/>
            <ac:cxnSpMk id="53" creationId="{A25E8106-073C-44DE-9AD8-3E99CE08C08F}"/>
          </ac:cxnSpMkLst>
        </pc:cxnChg>
        <pc:cxnChg chg="add del mod">
          <ac:chgData name="Andrew Liao" userId="ab04f800a07082ab" providerId="LiveId" clId="{2E290622-CF91-4CC8-AC19-50E5C206D609}" dt="2021-04-27T07:57:57.113" v="15268"/>
          <ac:cxnSpMkLst>
            <pc:docMk/>
            <pc:sldMk cId="505646319" sldId="482"/>
            <ac:cxnSpMk id="54" creationId="{D504D16B-0DF4-46A8-957E-9C7ABF2BF4EF}"/>
          </ac:cxnSpMkLst>
        </pc:cxnChg>
        <pc:cxnChg chg="add del mod">
          <ac:chgData name="Andrew Liao" userId="ab04f800a07082ab" providerId="LiveId" clId="{2E290622-CF91-4CC8-AC19-50E5C206D609}" dt="2021-04-27T07:57:57.113" v="15268"/>
          <ac:cxnSpMkLst>
            <pc:docMk/>
            <pc:sldMk cId="505646319" sldId="482"/>
            <ac:cxnSpMk id="55" creationId="{8F5EFFE6-7C24-4AE2-B153-C1869685A2D8}"/>
          </ac:cxnSpMkLst>
        </pc:cxnChg>
        <pc:cxnChg chg="add mod">
          <ac:chgData name="Andrew Liao" userId="ab04f800a07082ab" providerId="LiveId" clId="{2E290622-CF91-4CC8-AC19-50E5C206D609}" dt="2021-04-27T07:57:55.711" v="15267" actId="571"/>
          <ac:cxnSpMkLst>
            <pc:docMk/>
            <pc:sldMk cId="505646319" sldId="482"/>
            <ac:cxnSpMk id="69" creationId="{4ABF5BEB-30E3-4CFD-9E79-B539BBF7E2A7}"/>
          </ac:cxnSpMkLst>
        </pc:cxnChg>
        <pc:cxnChg chg="add mod">
          <ac:chgData name="Andrew Liao" userId="ab04f800a07082ab" providerId="LiveId" clId="{2E290622-CF91-4CC8-AC19-50E5C206D609}" dt="2021-04-27T07:57:55.711" v="15267" actId="571"/>
          <ac:cxnSpMkLst>
            <pc:docMk/>
            <pc:sldMk cId="505646319" sldId="482"/>
            <ac:cxnSpMk id="70" creationId="{AD830EA6-2B39-4FDE-B9A7-22E0A8D9E671}"/>
          </ac:cxnSpMkLst>
        </pc:cxnChg>
        <pc:cxnChg chg="add mod">
          <ac:chgData name="Andrew Liao" userId="ab04f800a07082ab" providerId="LiveId" clId="{2E290622-CF91-4CC8-AC19-50E5C206D609}" dt="2021-04-27T07:57:55.711" v="15267" actId="571"/>
          <ac:cxnSpMkLst>
            <pc:docMk/>
            <pc:sldMk cId="505646319" sldId="482"/>
            <ac:cxnSpMk id="71" creationId="{D643B2C5-AA6F-4C50-9F89-3A9DEE692317}"/>
          </ac:cxnSpMkLst>
        </pc:cxnChg>
        <pc:cxnChg chg="add mod">
          <ac:chgData name="Andrew Liao" userId="ab04f800a07082ab" providerId="LiveId" clId="{2E290622-CF91-4CC8-AC19-50E5C206D609}" dt="2021-04-27T07:57:55.711" v="15267" actId="571"/>
          <ac:cxnSpMkLst>
            <pc:docMk/>
            <pc:sldMk cId="505646319" sldId="482"/>
            <ac:cxnSpMk id="72" creationId="{7527C957-CB54-4373-AB4F-6D8D58E85F65}"/>
          </ac:cxnSpMkLst>
        </pc:cxnChg>
        <pc:cxnChg chg="add mod">
          <ac:chgData name="Andrew Liao" userId="ab04f800a07082ab" providerId="LiveId" clId="{2E290622-CF91-4CC8-AC19-50E5C206D609}" dt="2021-04-27T07:57:55.711" v="15267" actId="571"/>
          <ac:cxnSpMkLst>
            <pc:docMk/>
            <pc:sldMk cId="505646319" sldId="482"/>
            <ac:cxnSpMk id="73" creationId="{B37909DC-B88F-438C-9939-80391D1B75D6}"/>
          </ac:cxnSpMkLst>
        </pc:cxnChg>
        <pc:cxnChg chg="add del mod">
          <ac:chgData name="Andrew Liao" userId="ab04f800a07082ab" providerId="LiveId" clId="{2E290622-CF91-4CC8-AC19-50E5C206D609}" dt="2021-04-27T07:58:20.188" v="15281" actId="478"/>
          <ac:cxnSpMkLst>
            <pc:docMk/>
            <pc:sldMk cId="505646319" sldId="482"/>
            <ac:cxnSpMk id="87" creationId="{3421E210-E9C8-41BE-8EAF-76CB9DB66239}"/>
          </ac:cxnSpMkLst>
        </pc:cxnChg>
        <pc:cxnChg chg="add del mod">
          <ac:chgData name="Andrew Liao" userId="ab04f800a07082ab" providerId="LiveId" clId="{2E290622-CF91-4CC8-AC19-50E5C206D609}" dt="2021-04-27T07:58:20.188" v="15281" actId="478"/>
          <ac:cxnSpMkLst>
            <pc:docMk/>
            <pc:sldMk cId="505646319" sldId="482"/>
            <ac:cxnSpMk id="88" creationId="{A01BF1DE-EB70-4C0F-B6DE-9C1435ABFBEF}"/>
          </ac:cxnSpMkLst>
        </pc:cxnChg>
        <pc:cxnChg chg="add del mod">
          <ac:chgData name="Andrew Liao" userId="ab04f800a07082ab" providerId="LiveId" clId="{2E290622-CF91-4CC8-AC19-50E5C206D609}" dt="2021-04-27T07:58:20.188" v="15281" actId="478"/>
          <ac:cxnSpMkLst>
            <pc:docMk/>
            <pc:sldMk cId="505646319" sldId="482"/>
            <ac:cxnSpMk id="89" creationId="{07FF3AD6-AC77-47CA-B9C2-399DCA954E56}"/>
          </ac:cxnSpMkLst>
        </pc:cxnChg>
        <pc:cxnChg chg="add del mod">
          <ac:chgData name="Andrew Liao" userId="ab04f800a07082ab" providerId="LiveId" clId="{2E290622-CF91-4CC8-AC19-50E5C206D609}" dt="2021-04-27T07:58:20.188" v="15281" actId="478"/>
          <ac:cxnSpMkLst>
            <pc:docMk/>
            <pc:sldMk cId="505646319" sldId="482"/>
            <ac:cxnSpMk id="90" creationId="{3EDDC1C0-57B1-4BE8-B0D8-8D37089FC196}"/>
          </ac:cxnSpMkLst>
        </pc:cxnChg>
        <pc:cxnChg chg="add del mod">
          <ac:chgData name="Andrew Liao" userId="ab04f800a07082ab" providerId="LiveId" clId="{2E290622-CF91-4CC8-AC19-50E5C206D609}" dt="2021-04-27T07:58:20.188" v="15281" actId="478"/>
          <ac:cxnSpMkLst>
            <pc:docMk/>
            <pc:sldMk cId="505646319" sldId="482"/>
            <ac:cxnSpMk id="91" creationId="{A3C42B4D-F69A-4DA4-A1C2-B36A4CCDD569}"/>
          </ac:cxnSpMkLst>
        </pc:cxnChg>
        <pc:cxnChg chg="add del mod">
          <ac:chgData name="Andrew Liao" userId="ab04f800a07082ab" providerId="LiveId" clId="{2E290622-CF91-4CC8-AC19-50E5C206D609}" dt="2021-04-27T07:58:35.961" v="15285"/>
          <ac:cxnSpMkLst>
            <pc:docMk/>
            <pc:sldMk cId="505646319" sldId="482"/>
            <ac:cxnSpMk id="104" creationId="{45FAB8C0-A6FB-41BD-8DBC-D695DD503125}"/>
          </ac:cxnSpMkLst>
        </pc:cxnChg>
        <pc:cxnChg chg="add del mod">
          <ac:chgData name="Andrew Liao" userId="ab04f800a07082ab" providerId="LiveId" clId="{2E290622-CF91-4CC8-AC19-50E5C206D609}" dt="2021-04-27T07:58:35.961" v="15285"/>
          <ac:cxnSpMkLst>
            <pc:docMk/>
            <pc:sldMk cId="505646319" sldId="482"/>
            <ac:cxnSpMk id="105" creationId="{7E14EE3C-0D8D-4316-9998-9D82D056FB6F}"/>
          </ac:cxnSpMkLst>
        </pc:cxnChg>
        <pc:cxnChg chg="add del mod">
          <ac:chgData name="Andrew Liao" userId="ab04f800a07082ab" providerId="LiveId" clId="{2E290622-CF91-4CC8-AC19-50E5C206D609}" dt="2021-04-27T07:58:35.961" v="15285"/>
          <ac:cxnSpMkLst>
            <pc:docMk/>
            <pc:sldMk cId="505646319" sldId="482"/>
            <ac:cxnSpMk id="106" creationId="{FD7BC4EF-524B-4F04-AD2C-8AA6E0AF7E17}"/>
          </ac:cxnSpMkLst>
        </pc:cxnChg>
        <pc:cxnChg chg="add del mod">
          <ac:chgData name="Andrew Liao" userId="ab04f800a07082ab" providerId="LiveId" clId="{2E290622-CF91-4CC8-AC19-50E5C206D609}" dt="2021-04-27T07:58:35.961" v="15285"/>
          <ac:cxnSpMkLst>
            <pc:docMk/>
            <pc:sldMk cId="505646319" sldId="482"/>
            <ac:cxnSpMk id="107" creationId="{AF3E7401-1CFE-4ABF-AF36-E8E0863433B5}"/>
          </ac:cxnSpMkLst>
        </pc:cxnChg>
        <pc:cxnChg chg="add del mod">
          <ac:chgData name="Andrew Liao" userId="ab04f800a07082ab" providerId="LiveId" clId="{2E290622-CF91-4CC8-AC19-50E5C206D609}" dt="2021-04-27T07:58:35.961" v="15285"/>
          <ac:cxnSpMkLst>
            <pc:docMk/>
            <pc:sldMk cId="505646319" sldId="482"/>
            <ac:cxnSpMk id="108" creationId="{7B7F03AD-F846-4FC7-ACA2-C8C6153580F8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120" creationId="{4B376564-F8C7-40AE-9FDA-BF7382072710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121" creationId="{8312D766-2D60-41D0-87DE-7C754B0FA8E0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122" creationId="{A031E80F-1132-4633-8308-4944F33C52ED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123" creationId="{3B04E83A-A2EE-4127-8CE7-09977D142072}"/>
          </ac:cxnSpMkLst>
        </pc:cxnChg>
        <pc:cxnChg chg="add mod">
          <ac:chgData name="Andrew Liao" userId="ab04f800a07082ab" providerId="LiveId" clId="{2E290622-CF91-4CC8-AC19-50E5C206D609}" dt="2021-04-27T07:59:04.123" v="15289" actId="1076"/>
          <ac:cxnSpMkLst>
            <pc:docMk/>
            <pc:sldMk cId="505646319" sldId="482"/>
            <ac:cxnSpMk id="124" creationId="{D1190B19-2CF0-4374-93FD-09A7227CF7D8}"/>
          </ac:cxnSpMkLst>
        </pc:cxnChg>
      </pc:sldChg>
      <pc:sldChg chg="modSp new del mod">
        <pc:chgData name="Andrew Liao" userId="ab04f800a07082ab" providerId="LiveId" clId="{2E290622-CF91-4CC8-AC19-50E5C206D609}" dt="2021-04-27T07:46:12.979" v="14805" actId="47"/>
        <pc:sldMkLst>
          <pc:docMk/>
          <pc:sldMk cId="3314065482" sldId="482"/>
        </pc:sldMkLst>
        <pc:spChg chg="mod">
          <ac:chgData name="Andrew Liao" userId="ab04f800a07082ab" providerId="LiveId" clId="{2E290622-CF91-4CC8-AC19-50E5C206D609}" dt="2021-04-27T07:43:51.094" v="14777" actId="20577"/>
          <ac:spMkLst>
            <pc:docMk/>
            <pc:sldMk cId="3314065482" sldId="482"/>
            <ac:spMk id="2" creationId="{2392C168-8280-4858-B7C6-2F5C370F524E}"/>
          </ac:spMkLst>
        </pc:spChg>
      </pc:sldChg>
      <pc:sldChg chg="modSp new mod">
        <pc:chgData name="Andrew Liao" userId="ab04f800a07082ab" providerId="LiveId" clId="{2E290622-CF91-4CC8-AC19-50E5C206D609}" dt="2021-04-27T08:45:37.057" v="16868" actId="15"/>
        <pc:sldMkLst>
          <pc:docMk/>
          <pc:sldMk cId="2752399208" sldId="483"/>
        </pc:sldMkLst>
        <pc:spChg chg="mod">
          <ac:chgData name="Andrew Liao" userId="ab04f800a07082ab" providerId="LiveId" clId="{2E290622-CF91-4CC8-AC19-50E5C206D609}" dt="2021-04-27T08:45:28.845" v="16865" actId="20577"/>
          <ac:spMkLst>
            <pc:docMk/>
            <pc:sldMk cId="2752399208" sldId="483"/>
            <ac:spMk id="2" creationId="{8D8D4C78-2E76-4CA1-A296-120AA5A24DC2}"/>
          </ac:spMkLst>
        </pc:spChg>
        <pc:spChg chg="mod">
          <ac:chgData name="Andrew Liao" userId="ab04f800a07082ab" providerId="LiveId" clId="{2E290622-CF91-4CC8-AC19-50E5C206D609}" dt="2021-04-27T08:45:37.057" v="16868" actId="15"/>
          <ac:spMkLst>
            <pc:docMk/>
            <pc:sldMk cId="2752399208" sldId="483"/>
            <ac:spMk id="3" creationId="{83600BC5-1258-4FBB-92AD-54DA462FD751}"/>
          </ac:spMkLst>
        </pc:spChg>
      </pc:sldChg>
      <pc:sldChg chg="modSp new del mod">
        <pc:chgData name="Andrew Liao" userId="ab04f800a07082ab" providerId="LiveId" clId="{2E290622-CF91-4CC8-AC19-50E5C206D609}" dt="2021-04-27T07:46:07.802" v="14804" actId="680"/>
        <pc:sldMkLst>
          <pc:docMk/>
          <pc:sldMk cId="3334883453" sldId="483"/>
        </pc:sldMkLst>
        <pc:spChg chg="mod">
          <ac:chgData name="Andrew Liao" userId="ab04f800a07082ab" providerId="LiveId" clId="{2E290622-CF91-4CC8-AC19-50E5C206D609}" dt="2021-04-27T07:46:07.327" v="14803" actId="20577"/>
          <ac:spMkLst>
            <pc:docMk/>
            <pc:sldMk cId="3334883453" sldId="483"/>
            <ac:spMk id="2" creationId="{E05C9346-8AEB-431A-A098-DA25FA06C2EE}"/>
          </ac:spMkLst>
        </pc:spChg>
      </pc:sldChg>
      <pc:sldChg chg="addSp modSp new mod">
        <pc:chgData name="Andrew Liao" userId="ab04f800a07082ab" providerId="LiveId" clId="{2E290622-CF91-4CC8-AC19-50E5C206D609}" dt="2021-04-27T08:12:51.824" v="16104" actId="1076"/>
        <pc:sldMkLst>
          <pc:docMk/>
          <pc:sldMk cId="2608408534" sldId="484"/>
        </pc:sldMkLst>
        <pc:spChg chg="mod">
          <ac:chgData name="Andrew Liao" userId="ab04f800a07082ab" providerId="LiveId" clId="{2E290622-CF91-4CC8-AC19-50E5C206D609}" dt="2021-04-27T08:12:43.935" v="16103" actId="20577"/>
          <ac:spMkLst>
            <pc:docMk/>
            <pc:sldMk cId="2608408534" sldId="484"/>
            <ac:spMk id="2" creationId="{1581DE18-94A1-4920-8BE7-A9AF2969AD0B}"/>
          </ac:spMkLst>
        </pc:spChg>
        <pc:spChg chg="mod">
          <ac:chgData name="Andrew Liao" userId="ab04f800a07082ab" providerId="LiveId" clId="{2E290622-CF91-4CC8-AC19-50E5C206D609}" dt="2021-04-27T08:11:51.771" v="16080" actId="20577"/>
          <ac:spMkLst>
            <pc:docMk/>
            <pc:sldMk cId="2608408534" sldId="484"/>
            <ac:spMk id="3" creationId="{1EB9E831-F759-4113-A248-E4DE266C8177}"/>
          </ac:spMkLst>
        </pc:spChg>
        <pc:picChg chg="add mod">
          <ac:chgData name="Andrew Liao" userId="ab04f800a07082ab" providerId="LiveId" clId="{2E290622-CF91-4CC8-AC19-50E5C206D609}" dt="2021-04-27T08:12:51.824" v="16104" actId="1076"/>
          <ac:picMkLst>
            <pc:docMk/>
            <pc:sldMk cId="2608408534" sldId="484"/>
            <ac:picMk id="5122" creationId="{E592C043-74DD-492C-BEC9-C3344AFB1573}"/>
          </ac:picMkLst>
        </pc:picChg>
        <pc:picChg chg="add mod">
          <ac:chgData name="Andrew Liao" userId="ab04f800a07082ab" providerId="LiveId" clId="{2E290622-CF91-4CC8-AC19-50E5C206D609}" dt="2021-04-27T08:10:52.491" v="16061" actId="1076"/>
          <ac:picMkLst>
            <pc:docMk/>
            <pc:sldMk cId="2608408534" sldId="484"/>
            <ac:picMk id="5124" creationId="{15167C88-70C2-45AD-81A5-2D40496985A6}"/>
          </ac:picMkLst>
        </pc:picChg>
      </pc:sldChg>
      <pc:sldChg chg="addSp modSp new mod">
        <pc:chgData name="Andrew Liao" userId="ab04f800a07082ab" providerId="LiveId" clId="{2E290622-CF91-4CC8-AC19-50E5C206D609}" dt="2021-04-27T08:15:28.705" v="16205" actId="1076"/>
        <pc:sldMkLst>
          <pc:docMk/>
          <pc:sldMk cId="3586462263" sldId="485"/>
        </pc:sldMkLst>
        <pc:spChg chg="mod">
          <ac:chgData name="Andrew Liao" userId="ab04f800a07082ab" providerId="LiveId" clId="{2E290622-CF91-4CC8-AC19-50E5C206D609}" dt="2021-04-27T08:13:37.966" v="16155" actId="20577"/>
          <ac:spMkLst>
            <pc:docMk/>
            <pc:sldMk cId="3586462263" sldId="485"/>
            <ac:spMk id="2" creationId="{45D0E970-28F3-4491-BC7F-D70C32F4B433}"/>
          </ac:spMkLst>
        </pc:spChg>
        <pc:spChg chg="mod">
          <ac:chgData name="Andrew Liao" userId="ab04f800a07082ab" providerId="LiveId" clId="{2E290622-CF91-4CC8-AC19-50E5C206D609}" dt="2021-04-27T08:13:59.808" v="16202" actId="20577"/>
          <ac:spMkLst>
            <pc:docMk/>
            <pc:sldMk cId="3586462263" sldId="485"/>
            <ac:spMk id="3" creationId="{A3C4188F-BE71-419A-9BDF-51B2F1481270}"/>
          </ac:spMkLst>
        </pc:spChg>
        <pc:picChg chg="add mod">
          <ac:chgData name="Andrew Liao" userId="ab04f800a07082ab" providerId="LiveId" clId="{2E290622-CF91-4CC8-AC19-50E5C206D609}" dt="2021-04-27T08:15:28.705" v="16205" actId="1076"/>
          <ac:picMkLst>
            <pc:docMk/>
            <pc:sldMk cId="3586462263" sldId="485"/>
            <ac:picMk id="6146" creationId="{655EF4EC-E633-4BB8-AF27-183E906737B0}"/>
          </ac:picMkLst>
        </pc:picChg>
      </pc:sldChg>
      <pc:sldChg chg="addSp delSp modSp new mod">
        <pc:chgData name="Andrew Liao" userId="ab04f800a07082ab" providerId="LiveId" clId="{2E290622-CF91-4CC8-AC19-50E5C206D609}" dt="2021-04-27T08:27:16.253" v="16476" actId="20577"/>
        <pc:sldMkLst>
          <pc:docMk/>
          <pc:sldMk cId="2866455097" sldId="486"/>
        </pc:sldMkLst>
        <pc:spChg chg="mod">
          <ac:chgData name="Andrew Liao" userId="ab04f800a07082ab" providerId="LiveId" clId="{2E290622-CF91-4CC8-AC19-50E5C206D609}" dt="2021-04-27T08:25:18.273" v="16349" actId="20577"/>
          <ac:spMkLst>
            <pc:docMk/>
            <pc:sldMk cId="2866455097" sldId="486"/>
            <ac:spMk id="2" creationId="{3F137541-BF4A-438A-8E22-2F6987E14189}"/>
          </ac:spMkLst>
        </pc:spChg>
        <pc:spChg chg="mod">
          <ac:chgData name="Andrew Liao" userId="ab04f800a07082ab" providerId="LiveId" clId="{2E290622-CF91-4CC8-AC19-50E5C206D609}" dt="2021-04-27T08:27:16.253" v="16476" actId="20577"/>
          <ac:spMkLst>
            <pc:docMk/>
            <pc:sldMk cId="2866455097" sldId="486"/>
            <ac:spMk id="3" creationId="{CAB301E8-66D0-476F-9F9E-80D48C9D9C85}"/>
          </ac:spMkLst>
        </pc:spChg>
        <pc:picChg chg="add del mod">
          <ac:chgData name="Andrew Liao" userId="ab04f800a07082ab" providerId="LiveId" clId="{2E290622-CF91-4CC8-AC19-50E5C206D609}" dt="2021-04-27T08:24:59.658" v="16336" actId="478"/>
          <ac:picMkLst>
            <pc:docMk/>
            <pc:sldMk cId="2866455097" sldId="486"/>
            <ac:picMk id="7170" creationId="{C01F2AAC-C203-47C9-B64B-3FACBD4B2A6C}"/>
          </ac:picMkLst>
        </pc:picChg>
      </pc:sldChg>
      <pc:sldChg chg="addSp delSp modSp new mod">
        <pc:chgData name="Andrew Liao" userId="ab04f800a07082ab" providerId="LiveId" clId="{2E290622-CF91-4CC8-AC19-50E5C206D609}" dt="2021-04-27T08:36:06.187" v="16689" actId="1076"/>
        <pc:sldMkLst>
          <pc:docMk/>
          <pc:sldMk cId="1859830082" sldId="487"/>
        </pc:sldMkLst>
        <pc:spChg chg="mod">
          <ac:chgData name="Andrew Liao" userId="ab04f800a07082ab" providerId="LiveId" clId="{2E290622-CF91-4CC8-AC19-50E5C206D609}" dt="2021-04-27T08:35:39.178" v="16682" actId="20577"/>
          <ac:spMkLst>
            <pc:docMk/>
            <pc:sldMk cId="1859830082" sldId="487"/>
            <ac:spMk id="2" creationId="{2C41FAF7-4E0D-4992-A2B2-D495ACD7ED92}"/>
          </ac:spMkLst>
        </pc:spChg>
        <pc:spChg chg="del">
          <ac:chgData name="Andrew Liao" userId="ab04f800a07082ab" providerId="LiveId" clId="{2E290622-CF91-4CC8-AC19-50E5C206D609}" dt="2021-04-27T08:35:42.517" v="16683"/>
          <ac:spMkLst>
            <pc:docMk/>
            <pc:sldMk cId="1859830082" sldId="487"/>
            <ac:spMk id="3" creationId="{C527B3BF-57A4-4FE5-98F4-3CCA6C3C3255}"/>
          </ac:spMkLst>
        </pc:spChg>
        <pc:picChg chg="add mod">
          <ac:chgData name="Andrew Liao" userId="ab04f800a07082ab" providerId="LiveId" clId="{2E290622-CF91-4CC8-AC19-50E5C206D609}" dt="2021-04-27T08:36:06.187" v="16689" actId="1076"/>
          <ac:picMkLst>
            <pc:docMk/>
            <pc:sldMk cId="1859830082" sldId="487"/>
            <ac:picMk id="8194" creationId="{52E935AC-E3A5-465E-B0CF-210BF22723CF}"/>
          </ac:picMkLst>
        </pc:picChg>
      </pc:sldChg>
      <pc:sldChg chg="addSp delSp modSp new mod setBg delDesignElem chgLayout">
        <pc:chgData name="Andrew Liao" userId="ab04f800a07082ab" providerId="LiveId" clId="{2E290622-CF91-4CC8-AC19-50E5C206D609}" dt="2021-04-27T08:49:44.051" v="17017" actId="20577"/>
        <pc:sldMkLst>
          <pc:docMk/>
          <pc:sldMk cId="1274253872" sldId="488"/>
        </pc:sldMkLst>
        <pc:spChg chg="mod ord">
          <ac:chgData name="Andrew Liao" userId="ab04f800a07082ab" providerId="LiveId" clId="{2E290622-CF91-4CC8-AC19-50E5C206D609}" dt="2021-04-27T08:40:44.115" v="16739" actId="26606"/>
          <ac:spMkLst>
            <pc:docMk/>
            <pc:sldMk cId="1274253872" sldId="488"/>
            <ac:spMk id="2" creationId="{474252B4-6056-44A3-9F1E-631069DFAF68}"/>
          </ac:spMkLst>
        </pc:spChg>
        <pc:spChg chg="add del">
          <ac:chgData name="Andrew Liao" userId="ab04f800a07082ab" providerId="LiveId" clId="{2E290622-CF91-4CC8-AC19-50E5C206D609}" dt="2021-04-27T08:38:44.454" v="16726"/>
          <ac:spMkLst>
            <pc:docMk/>
            <pc:sldMk cId="1274253872" sldId="488"/>
            <ac:spMk id="3" creationId="{87122AE2-D2AD-40B8-82ED-B7F6A5773897}"/>
          </ac:spMkLst>
        </pc:spChg>
        <pc:spChg chg="add mod">
          <ac:chgData name="Andrew Liao" userId="ab04f800a07082ab" providerId="LiveId" clId="{2E290622-CF91-4CC8-AC19-50E5C206D609}" dt="2021-04-27T08:48:52.522" v="16998" actId="14100"/>
          <ac:spMkLst>
            <pc:docMk/>
            <pc:sldMk cId="1274253872" sldId="488"/>
            <ac:spMk id="7" creationId="{822F0006-C795-4BC3-B2BE-14407FAEA2E0}"/>
          </ac:spMkLst>
        </pc:spChg>
        <pc:spChg chg="add mod">
          <ac:chgData name="Andrew Liao" userId="ab04f800a07082ab" providerId="LiveId" clId="{2E290622-CF91-4CC8-AC19-50E5C206D609}" dt="2021-04-27T08:49:00.442" v="17000" actId="1076"/>
          <ac:spMkLst>
            <pc:docMk/>
            <pc:sldMk cId="1274253872" sldId="488"/>
            <ac:spMk id="8" creationId="{CE6272CB-A5D1-4380-B773-6847E266AEC8}"/>
          </ac:spMkLst>
        </pc:spChg>
        <pc:spChg chg="add del">
          <ac:chgData name="Andrew Liao" userId="ab04f800a07082ab" providerId="LiveId" clId="{2E290622-CF91-4CC8-AC19-50E5C206D609}" dt="2021-04-27T08:46:09.166" v="16870" actId="478"/>
          <ac:spMkLst>
            <pc:docMk/>
            <pc:sldMk cId="1274253872" sldId="488"/>
            <ac:spMk id="35" creationId="{20A5B243-7F4B-4A8D-8754-3394B09B2913}"/>
          </ac:spMkLst>
        </pc:spChg>
        <pc:spChg chg="add">
          <ac:chgData name="Andrew Liao" userId="ab04f800a07082ab" providerId="LiveId" clId="{2E290622-CF91-4CC8-AC19-50E5C206D609}" dt="2021-04-27T08:40:44.115" v="16739" actId="26606"/>
          <ac:spMkLst>
            <pc:docMk/>
            <pc:sldMk cId="1274253872" sldId="488"/>
            <ac:spMk id="77" creationId="{E7038D70-4165-4B7C-81B1-689029C47D9F}"/>
          </ac:spMkLst>
        </pc:spChg>
        <pc:spChg chg="add del">
          <ac:chgData name="Andrew Liao" userId="ab04f800a07082ab" providerId="LiveId" clId="{2E290622-CF91-4CC8-AC19-50E5C206D609}" dt="2021-04-27T08:40:21.937" v="16734" actId="26606"/>
          <ac:spMkLst>
            <pc:docMk/>
            <pc:sldMk cId="1274253872" sldId="488"/>
            <ac:spMk id="87" creationId="{F6E918B1-FA59-42EF-8A8E-B0F3D1E54084}"/>
          </ac:spMkLst>
        </pc:spChg>
        <pc:spChg chg="add del">
          <ac:chgData name="Andrew Liao" userId="ab04f800a07082ab" providerId="LiveId" clId="{2E290622-CF91-4CC8-AC19-50E5C206D609}" dt="2021-04-27T08:40:21.485" v="16733" actId="26606"/>
          <ac:spMkLst>
            <pc:docMk/>
            <pc:sldMk cId="1274253872" sldId="488"/>
            <ac:spMk id="151" creationId="{F6E918B1-FA59-42EF-8A8E-B0F3D1E54084}"/>
          </ac:spMkLst>
        </pc:spChg>
        <pc:spChg chg="add mod">
          <ac:chgData name="Andrew Liao" userId="ab04f800a07082ab" providerId="LiveId" clId="{2E290622-CF91-4CC8-AC19-50E5C206D609}" dt="2021-04-27T08:49:44.051" v="17017" actId="20577"/>
          <ac:spMkLst>
            <pc:docMk/>
            <pc:sldMk cId="1274253872" sldId="488"/>
            <ac:spMk id="9226" creationId="{59F8AA61-DCA6-4BEA-95AC-D33807BC9BB8}"/>
          </ac:spMkLst>
        </pc:spChg>
        <pc:grpChg chg="add del">
          <ac:chgData name="Andrew Liao" userId="ab04f800a07082ab" providerId="LiveId" clId="{2E290622-CF91-4CC8-AC19-50E5C206D609}" dt="2021-04-27T08:40:21.937" v="16734" actId="26606"/>
          <ac:grpSpMkLst>
            <pc:docMk/>
            <pc:sldMk cId="1274253872" sldId="488"/>
            <ac:grpSpMk id="75" creationId="{4815A7B4-532E-48C9-AC24-D78ACF3339DB}"/>
          </ac:grpSpMkLst>
        </pc:grpChg>
        <pc:grpChg chg="add del">
          <ac:chgData name="Andrew Liao" userId="ab04f800a07082ab" providerId="LiveId" clId="{2E290622-CF91-4CC8-AC19-50E5C206D609}" dt="2021-04-27T08:39:13.911" v="16731" actId="26606"/>
          <ac:grpSpMkLst>
            <pc:docMk/>
            <pc:sldMk cId="1274253872" sldId="488"/>
            <ac:grpSpMk id="139" creationId="{A5AFB369-4673-4727-A7CD-D86AFE0AE069}"/>
          </ac:grpSpMkLst>
        </pc:grpChg>
        <pc:grpChg chg="add del">
          <ac:chgData name="Andrew Liao" userId="ab04f800a07082ab" providerId="LiveId" clId="{2E290622-CF91-4CC8-AC19-50E5C206D609}" dt="2021-04-27T08:40:21.485" v="16733" actId="26606"/>
          <ac:grpSpMkLst>
            <pc:docMk/>
            <pc:sldMk cId="1274253872" sldId="488"/>
            <ac:grpSpMk id="9224" creationId="{4815A7B4-532E-48C9-AC24-D78ACF3339DB}"/>
          </ac:grpSpMkLst>
        </pc:grpChg>
        <pc:picChg chg="add del mod">
          <ac:chgData name="Andrew Liao" userId="ab04f800a07082ab" providerId="LiveId" clId="{2E290622-CF91-4CC8-AC19-50E5C206D609}" dt="2021-04-27T08:40:48.814" v="16740" actId="478"/>
          <ac:picMkLst>
            <pc:docMk/>
            <pc:sldMk cId="1274253872" sldId="488"/>
            <ac:picMk id="4" creationId="{0BC8F425-38BB-44CD-BF08-8219A446FA2A}"/>
          </ac:picMkLst>
        </pc:picChg>
        <pc:picChg chg="add mod">
          <ac:chgData name="Andrew Liao" userId="ab04f800a07082ab" providerId="LiveId" clId="{2E290622-CF91-4CC8-AC19-50E5C206D609}" dt="2021-04-27T08:49:30.615" v="17002" actId="1076"/>
          <ac:picMkLst>
            <pc:docMk/>
            <pc:sldMk cId="1274253872" sldId="488"/>
            <ac:picMk id="6" creationId="{AA256B13-CB37-438D-AD77-AAB9529C2F65}"/>
          </ac:picMkLst>
        </pc:picChg>
        <pc:picChg chg="add del mod">
          <ac:chgData name="Andrew Liao" userId="ab04f800a07082ab" providerId="LiveId" clId="{2E290622-CF91-4CC8-AC19-50E5C206D609}" dt="2021-04-27T08:38:14.749" v="16723"/>
          <ac:picMkLst>
            <pc:docMk/>
            <pc:sldMk cId="1274253872" sldId="488"/>
            <ac:picMk id="9218" creationId="{89CAE1DD-FA81-49B5-AC93-5F8F0A6175C6}"/>
          </ac:picMkLst>
        </pc:picChg>
        <pc:picChg chg="add del mod">
          <ac:chgData name="Andrew Liao" userId="ab04f800a07082ab" providerId="LiveId" clId="{2E290622-CF91-4CC8-AC19-50E5C206D609}" dt="2021-04-27T08:38:40.751" v="16725"/>
          <ac:picMkLst>
            <pc:docMk/>
            <pc:sldMk cId="1274253872" sldId="488"/>
            <ac:picMk id="9220" creationId="{B8EA3E4F-11B0-44A0-8348-50F01AC2CE0D}"/>
          </ac:picMkLst>
        </pc:picChg>
        <pc:picChg chg="add mod ord">
          <ac:chgData name="Andrew Liao" userId="ab04f800a07082ab" providerId="LiveId" clId="{2E290622-CF91-4CC8-AC19-50E5C206D609}" dt="2021-04-27T08:47:50.017" v="16934" actId="1076"/>
          <ac:picMkLst>
            <pc:docMk/>
            <pc:sldMk cId="1274253872" sldId="488"/>
            <ac:picMk id="9222" creationId="{4E2EF284-A222-4265-8F41-B8426E26732A}"/>
          </ac:picMkLst>
        </pc:picChg>
      </pc:sldChg>
      <pc:sldChg chg="modSp new mod">
        <pc:chgData name="Andrew Liao" userId="ab04f800a07082ab" providerId="LiveId" clId="{2E290622-CF91-4CC8-AC19-50E5C206D609}" dt="2021-04-27T09:00:50.863" v="17601" actId="207"/>
        <pc:sldMkLst>
          <pc:docMk/>
          <pc:sldMk cId="4073325749" sldId="489"/>
        </pc:sldMkLst>
        <pc:spChg chg="mod">
          <ac:chgData name="Andrew Liao" userId="ab04f800a07082ab" providerId="LiveId" clId="{2E290622-CF91-4CC8-AC19-50E5C206D609}" dt="2021-04-27T08:52:35.703" v="17080" actId="20577"/>
          <ac:spMkLst>
            <pc:docMk/>
            <pc:sldMk cId="4073325749" sldId="489"/>
            <ac:spMk id="2" creationId="{8BCB8CD3-3ECE-4E1B-AA12-52C4E070C577}"/>
          </ac:spMkLst>
        </pc:spChg>
        <pc:spChg chg="mod">
          <ac:chgData name="Andrew Liao" userId="ab04f800a07082ab" providerId="LiveId" clId="{2E290622-CF91-4CC8-AC19-50E5C206D609}" dt="2021-04-27T09:00:50.863" v="17601" actId="207"/>
          <ac:spMkLst>
            <pc:docMk/>
            <pc:sldMk cId="4073325749" sldId="489"/>
            <ac:spMk id="3" creationId="{E63DF0D1-59B7-4275-A8B3-51304B2DD0F0}"/>
          </ac:spMkLst>
        </pc:spChg>
      </pc:sldChg>
      <pc:sldChg chg="addSp modSp new mod">
        <pc:chgData name="Andrew Liao" userId="ab04f800a07082ab" providerId="LiveId" clId="{2E290622-CF91-4CC8-AC19-50E5C206D609}" dt="2021-04-27T09:00:21.084" v="17587" actId="1076"/>
        <pc:sldMkLst>
          <pc:docMk/>
          <pc:sldMk cId="390470783" sldId="490"/>
        </pc:sldMkLst>
        <pc:spChg chg="mod">
          <ac:chgData name="Andrew Liao" userId="ab04f800a07082ab" providerId="LiveId" clId="{2E290622-CF91-4CC8-AC19-50E5C206D609}" dt="2021-04-27T08:59:49.459" v="17526" actId="6549"/>
          <ac:spMkLst>
            <pc:docMk/>
            <pc:sldMk cId="390470783" sldId="490"/>
            <ac:spMk id="2" creationId="{894A5E74-8768-4ADE-B9D2-C9C791C7544F}"/>
          </ac:spMkLst>
        </pc:spChg>
        <pc:spChg chg="mod">
          <ac:chgData name="Andrew Liao" userId="ab04f800a07082ab" providerId="LiveId" clId="{2E290622-CF91-4CC8-AC19-50E5C206D609}" dt="2021-04-27T09:00:12.501" v="17586" actId="20577"/>
          <ac:spMkLst>
            <pc:docMk/>
            <pc:sldMk cId="390470783" sldId="490"/>
            <ac:spMk id="3" creationId="{86DEE2D0-A1CB-4F05-A455-A7109EBD06BE}"/>
          </ac:spMkLst>
        </pc:spChg>
        <pc:picChg chg="add mod">
          <ac:chgData name="Andrew Liao" userId="ab04f800a07082ab" providerId="LiveId" clId="{2E290622-CF91-4CC8-AC19-50E5C206D609}" dt="2021-04-27T09:00:21.084" v="17587" actId="1076"/>
          <ac:picMkLst>
            <pc:docMk/>
            <pc:sldMk cId="390470783" sldId="490"/>
            <ac:picMk id="4" creationId="{136BD43D-90E2-499F-91DE-57D4F29C6089}"/>
          </ac:picMkLst>
        </pc:picChg>
      </pc:sldChg>
      <pc:sldChg chg="modSp new mod">
        <pc:chgData name="Andrew Liao" userId="ab04f800a07082ab" providerId="LiveId" clId="{2E290622-CF91-4CC8-AC19-50E5C206D609}" dt="2021-04-27T09:02:50.114" v="17689" actId="5793"/>
        <pc:sldMkLst>
          <pc:docMk/>
          <pc:sldMk cId="587865771" sldId="491"/>
        </pc:sldMkLst>
        <pc:spChg chg="mod">
          <ac:chgData name="Andrew Liao" userId="ab04f800a07082ab" providerId="LiveId" clId="{2E290622-CF91-4CC8-AC19-50E5C206D609}" dt="2021-04-27T09:01:07.749" v="17620" actId="20577"/>
          <ac:spMkLst>
            <pc:docMk/>
            <pc:sldMk cId="587865771" sldId="491"/>
            <ac:spMk id="2" creationId="{91C4239D-B326-449D-84D0-2E34B77FD19C}"/>
          </ac:spMkLst>
        </pc:spChg>
        <pc:spChg chg="mod">
          <ac:chgData name="Andrew Liao" userId="ab04f800a07082ab" providerId="LiveId" clId="{2E290622-CF91-4CC8-AC19-50E5C206D609}" dt="2021-04-27T09:02:50.114" v="17689" actId="5793"/>
          <ac:spMkLst>
            <pc:docMk/>
            <pc:sldMk cId="587865771" sldId="491"/>
            <ac:spMk id="3" creationId="{C8482D0B-EE61-471E-BE4C-8F45FE9349EF}"/>
          </ac:spMkLst>
        </pc:spChg>
      </pc:sldChg>
      <pc:sldChg chg="modSp add mod">
        <pc:chgData name="Andrew Liao" userId="ab04f800a07082ab" providerId="LiveId" clId="{2E290622-CF91-4CC8-AC19-50E5C206D609}" dt="2021-04-27T09:09:13.203" v="17927" actId="20577"/>
        <pc:sldMkLst>
          <pc:docMk/>
          <pc:sldMk cId="3460862664" sldId="492"/>
        </pc:sldMkLst>
        <pc:spChg chg="mod">
          <ac:chgData name="Andrew Liao" userId="ab04f800a07082ab" providerId="LiveId" clId="{2E290622-CF91-4CC8-AC19-50E5C206D609}" dt="2021-04-27T09:03:22.741" v="17712" actId="20577"/>
          <ac:spMkLst>
            <pc:docMk/>
            <pc:sldMk cId="3460862664" sldId="492"/>
            <ac:spMk id="2" creationId="{91C4239D-B326-449D-84D0-2E34B77FD19C}"/>
          </ac:spMkLst>
        </pc:spChg>
        <pc:spChg chg="mod">
          <ac:chgData name="Andrew Liao" userId="ab04f800a07082ab" providerId="LiveId" clId="{2E290622-CF91-4CC8-AC19-50E5C206D609}" dt="2021-04-27T09:09:13.203" v="17927" actId="20577"/>
          <ac:spMkLst>
            <pc:docMk/>
            <pc:sldMk cId="3460862664" sldId="492"/>
            <ac:spMk id="3" creationId="{C8482D0B-EE61-471E-BE4C-8F45FE9349EF}"/>
          </ac:spMkLst>
        </pc:spChg>
      </pc:sldChg>
      <pc:sldChg chg="addSp delSp modSp new mod modClrScheme chgLayout">
        <pc:chgData name="Andrew Liao" userId="ab04f800a07082ab" providerId="LiveId" clId="{2E290622-CF91-4CC8-AC19-50E5C206D609}" dt="2021-04-27T09:19:10.409" v="18169" actId="14100"/>
        <pc:sldMkLst>
          <pc:docMk/>
          <pc:sldMk cId="1236005419" sldId="493"/>
        </pc:sldMkLst>
        <pc:spChg chg="del mod ord">
          <ac:chgData name="Andrew Liao" userId="ab04f800a07082ab" providerId="LiveId" clId="{2E290622-CF91-4CC8-AC19-50E5C206D609}" dt="2021-04-27T09:11:26.241" v="17976" actId="700"/>
          <ac:spMkLst>
            <pc:docMk/>
            <pc:sldMk cId="1236005419" sldId="493"/>
            <ac:spMk id="2" creationId="{61D08A4E-0FA6-4311-B858-A55D5FF474FF}"/>
          </ac:spMkLst>
        </pc:spChg>
        <pc:spChg chg="del mod ord">
          <ac:chgData name="Andrew Liao" userId="ab04f800a07082ab" providerId="LiveId" clId="{2E290622-CF91-4CC8-AC19-50E5C206D609}" dt="2021-04-27T09:11:26.241" v="17976" actId="700"/>
          <ac:spMkLst>
            <pc:docMk/>
            <pc:sldMk cId="1236005419" sldId="493"/>
            <ac:spMk id="3" creationId="{DBDA078A-F747-4F68-B044-7CCD37883741}"/>
          </ac:spMkLst>
        </pc:spChg>
        <pc:spChg chg="add mod ord">
          <ac:chgData name="Andrew Liao" userId="ab04f800a07082ab" providerId="LiveId" clId="{2E290622-CF91-4CC8-AC19-50E5C206D609}" dt="2021-04-27T09:12:00.542" v="17983" actId="20577"/>
          <ac:spMkLst>
            <pc:docMk/>
            <pc:sldMk cId="1236005419" sldId="493"/>
            <ac:spMk id="4" creationId="{02EE655B-C13C-41F3-B95F-65B218C77D38}"/>
          </ac:spMkLst>
        </pc:spChg>
        <pc:spChg chg="add mod ord">
          <ac:chgData name="Andrew Liao" userId="ab04f800a07082ab" providerId="LiveId" clId="{2E290622-CF91-4CC8-AC19-50E5C206D609}" dt="2021-04-27T09:19:10.409" v="18169" actId="14100"/>
          <ac:spMkLst>
            <pc:docMk/>
            <pc:sldMk cId="1236005419" sldId="493"/>
            <ac:spMk id="5" creationId="{25ADBC45-6F7F-482C-B6AC-6A4AF5A578FC}"/>
          </ac:spMkLst>
        </pc:spChg>
        <pc:spChg chg="add mod">
          <ac:chgData name="Andrew Liao" userId="ab04f800a07082ab" providerId="LiveId" clId="{2E290622-CF91-4CC8-AC19-50E5C206D609}" dt="2021-04-27T09:17:58.311" v="18152" actId="1076"/>
          <ac:spMkLst>
            <pc:docMk/>
            <pc:sldMk cId="1236005419" sldId="493"/>
            <ac:spMk id="6" creationId="{11DC91D9-71E0-4E7E-BADC-F2AC5993566D}"/>
          </ac:spMkLst>
        </pc:spChg>
        <pc:spChg chg="add mod">
          <ac:chgData name="Andrew Liao" userId="ab04f800a07082ab" providerId="LiveId" clId="{2E290622-CF91-4CC8-AC19-50E5C206D609}" dt="2021-04-27T09:17:58.311" v="18152" actId="1076"/>
          <ac:spMkLst>
            <pc:docMk/>
            <pc:sldMk cId="1236005419" sldId="493"/>
            <ac:spMk id="7" creationId="{E25529AB-1740-45AB-BEB9-CF9B2E1F9DDD}"/>
          </ac:spMkLst>
        </pc:spChg>
        <pc:spChg chg="add mod">
          <ac:chgData name="Andrew Liao" userId="ab04f800a07082ab" providerId="LiveId" clId="{2E290622-CF91-4CC8-AC19-50E5C206D609}" dt="2021-04-27T09:17:58.311" v="18152" actId="1076"/>
          <ac:spMkLst>
            <pc:docMk/>
            <pc:sldMk cId="1236005419" sldId="493"/>
            <ac:spMk id="8" creationId="{F3CEA43A-82C7-488B-8D39-708EF3A64155}"/>
          </ac:spMkLst>
        </pc:spChg>
        <pc:spChg chg="add mod">
          <ac:chgData name="Andrew Liao" userId="ab04f800a07082ab" providerId="LiveId" clId="{2E290622-CF91-4CC8-AC19-50E5C206D609}" dt="2021-04-27T09:17:58.311" v="18152" actId="1076"/>
          <ac:spMkLst>
            <pc:docMk/>
            <pc:sldMk cId="1236005419" sldId="493"/>
            <ac:spMk id="9" creationId="{531D544C-7000-4CB0-8B51-73802DBF49E3}"/>
          </ac:spMkLst>
        </pc:spChg>
        <pc:picChg chg="add mod">
          <ac:chgData name="Andrew Liao" userId="ab04f800a07082ab" providerId="LiveId" clId="{2E290622-CF91-4CC8-AC19-50E5C206D609}" dt="2021-04-27T09:17:51.160" v="18151" actId="1076"/>
          <ac:picMkLst>
            <pc:docMk/>
            <pc:sldMk cId="1236005419" sldId="493"/>
            <ac:picMk id="11266" creationId="{202EECEE-09C0-4264-9621-B7E5BEE364F3}"/>
          </ac:picMkLst>
        </pc:picChg>
      </pc:sldChg>
      <pc:sldChg chg="modSp new mod">
        <pc:chgData name="Andrew Liao" userId="ab04f800a07082ab" providerId="LiveId" clId="{2E290622-CF91-4CC8-AC19-50E5C206D609}" dt="2021-04-27T09:30:08.087" v="18955" actId="20577"/>
        <pc:sldMkLst>
          <pc:docMk/>
          <pc:sldMk cId="2150719199" sldId="494"/>
        </pc:sldMkLst>
        <pc:spChg chg="mod">
          <ac:chgData name="Andrew Liao" userId="ab04f800a07082ab" providerId="LiveId" clId="{2E290622-CF91-4CC8-AC19-50E5C206D609}" dt="2021-04-27T09:20:09.907" v="18237"/>
          <ac:spMkLst>
            <pc:docMk/>
            <pc:sldMk cId="2150719199" sldId="494"/>
            <ac:spMk id="2" creationId="{310F2558-8A8B-495C-870E-FEFC08935F76}"/>
          </ac:spMkLst>
        </pc:spChg>
        <pc:spChg chg="mod">
          <ac:chgData name="Andrew Liao" userId="ab04f800a07082ab" providerId="LiveId" clId="{2E290622-CF91-4CC8-AC19-50E5C206D609}" dt="2021-04-27T09:30:08.087" v="18955" actId="20577"/>
          <ac:spMkLst>
            <pc:docMk/>
            <pc:sldMk cId="2150719199" sldId="494"/>
            <ac:spMk id="3" creationId="{CE200565-7E4A-47DB-A4F8-3A23D26046A0}"/>
          </ac:spMkLst>
        </pc:spChg>
      </pc:sldChg>
      <pc:sldChg chg="modSp new mod">
        <pc:chgData name="Andrew Liao" userId="ab04f800a07082ab" providerId="LiveId" clId="{2E290622-CF91-4CC8-AC19-50E5C206D609}" dt="2021-04-27T11:14:59.794" v="21068" actId="6549"/>
        <pc:sldMkLst>
          <pc:docMk/>
          <pc:sldMk cId="2800353262" sldId="495"/>
        </pc:sldMkLst>
        <pc:spChg chg="mod">
          <ac:chgData name="Andrew Liao" userId="ab04f800a07082ab" providerId="LiveId" clId="{2E290622-CF91-4CC8-AC19-50E5C206D609}" dt="2021-04-27T09:29:04.135" v="18875" actId="20577"/>
          <ac:spMkLst>
            <pc:docMk/>
            <pc:sldMk cId="2800353262" sldId="495"/>
            <ac:spMk id="2" creationId="{AFE719D6-9C5D-4DCF-89FF-72F9F19DF595}"/>
          </ac:spMkLst>
        </pc:spChg>
        <pc:spChg chg="mod">
          <ac:chgData name="Andrew Liao" userId="ab04f800a07082ab" providerId="LiveId" clId="{2E290622-CF91-4CC8-AC19-50E5C206D609}" dt="2021-04-27T11:14:59.794" v="21068" actId="6549"/>
          <ac:spMkLst>
            <pc:docMk/>
            <pc:sldMk cId="2800353262" sldId="495"/>
            <ac:spMk id="3" creationId="{B62523D1-A232-4B58-9F19-A0408C9E69EE}"/>
          </ac:spMkLst>
        </pc:spChg>
      </pc:sldChg>
      <pc:sldChg chg="modSp new mod">
        <pc:chgData name="Andrew Liao" userId="ab04f800a07082ab" providerId="LiveId" clId="{2E290622-CF91-4CC8-AC19-50E5C206D609}" dt="2021-04-27T11:17:44.855" v="21267" actId="20577"/>
        <pc:sldMkLst>
          <pc:docMk/>
          <pc:sldMk cId="1343620857" sldId="496"/>
        </pc:sldMkLst>
        <pc:spChg chg="mod">
          <ac:chgData name="Andrew Liao" userId="ab04f800a07082ab" providerId="LiveId" clId="{2E290622-CF91-4CC8-AC19-50E5C206D609}" dt="2021-04-27T10:42:47.610" v="19147" actId="20577"/>
          <ac:spMkLst>
            <pc:docMk/>
            <pc:sldMk cId="1343620857" sldId="496"/>
            <ac:spMk id="2" creationId="{8D8374A5-5A36-451A-A21C-42D49B60FE3B}"/>
          </ac:spMkLst>
        </pc:spChg>
        <pc:spChg chg="mod">
          <ac:chgData name="Andrew Liao" userId="ab04f800a07082ab" providerId="LiveId" clId="{2E290622-CF91-4CC8-AC19-50E5C206D609}" dt="2021-04-27T11:17:44.855" v="21267" actId="20577"/>
          <ac:spMkLst>
            <pc:docMk/>
            <pc:sldMk cId="1343620857" sldId="496"/>
            <ac:spMk id="3" creationId="{B3400F4C-3966-4E79-B99E-73D3A12A120C}"/>
          </ac:spMkLst>
        </pc:spChg>
      </pc:sldChg>
      <pc:sldChg chg="modSp new mod">
        <pc:chgData name="Andrew Liao" userId="ab04f800a07082ab" providerId="LiveId" clId="{2E290622-CF91-4CC8-AC19-50E5C206D609}" dt="2021-04-27T11:02:08.785" v="20532" actId="6549"/>
        <pc:sldMkLst>
          <pc:docMk/>
          <pc:sldMk cId="4290880230" sldId="497"/>
        </pc:sldMkLst>
        <pc:spChg chg="mod">
          <ac:chgData name="Andrew Liao" userId="ab04f800a07082ab" providerId="LiveId" clId="{2E290622-CF91-4CC8-AC19-50E5C206D609}" dt="2021-04-27T10:49:43.985" v="19604" actId="20577"/>
          <ac:spMkLst>
            <pc:docMk/>
            <pc:sldMk cId="4290880230" sldId="497"/>
            <ac:spMk id="2" creationId="{3361C178-1DCC-4868-8B3F-55DCBA617D97}"/>
          </ac:spMkLst>
        </pc:spChg>
        <pc:spChg chg="mod">
          <ac:chgData name="Andrew Liao" userId="ab04f800a07082ab" providerId="LiveId" clId="{2E290622-CF91-4CC8-AC19-50E5C206D609}" dt="2021-04-27T11:02:08.785" v="20532" actId="6549"/>
          <ac:spMkLst>
            <pc:docMk/>
            <pc:sldMk cId="4290880230" sldId="497"/>
            <ac:spMk id="3" creationId="{5D424467-4E4A-4F76-A9DF-7141624C17AE}"/>
          </ac:spMkLst>
        </pc:spChg>
      </pc:sldChg>
      <pc:sldChg chg="addSp delSp modSp new mod">
        <pc:chgData name="Andrew Liao" userId="ab04f800a07082ab" providerId="LiveId" clId="{2E290622-CF91-4CC8-AC19-50E5C206D609}" dt="2021-04-27T11:11:35.040" v="20983" actId="14100"/>
        <pc:sldMkLst>
          <pc:docMk/>
          <pc:sldMk cId="4200792874" sldId="498"/>
        </pc:sldMkLst>
        <pc:spChg chg="mod">
          <ac:chgData name="Andrew Liao" userId="ab04f800a07082ab" providerId="LiveId" clId="{2E290622-CF91-4CC8-AC19-50E5C206D609}" dt="2021-04-27T10:57:28.322" v="20213" actId="20577"/>
          <ac:spMkLst>
            <pc:docMk/>
            <pc:sldMk cId="4200792874" sldId="498"/>
            <ac:spMk id="2" creationId="{0EB27CB3-E3BB-41CD-9B9E-C57B19AD0E7D}"/>
          </ac:spMkLst>
        </pc:spChg>
        <pc:spChg chg="mod">
          <ac:chgData name="Andrew Liao" userId="ab04f800a07082ab" providerId="LiveId" clId="{2E290622-CF91-4CC8-AC19-50E5C206D609}" dt="2021-04-27T11:11:25.550" v="20978" actId="20577"/>
          <ac:spMkLst>
            <pc:docMk/>
            <pc:sldMk cId="4200792874" sldId="498"/>
            <ac:spMk id="3" creationId="{1F8DB0BE-54AE-4204-AAD3-CA9B7DF4EF2D}"/>
          </ac:spMkLst>
        </pc:spChg>
        <pc:spChg chg="add mod">
          <ac:chgData name="Andrew Liao" userId="ab04f800a07082ab" providerId="LiveId" clId="{2E290622-CF91-4CC8-AC19-50E5C206D609}" dt="2021-04-27T11:05:22.108" v="20794" actId="20577"/>
          <ac:spMkLst>
            <pc:docMk/>
            <pc:sldMk cId="4200792874" sldId="498"/>
            <ac:spMk id="4" creationId="{5102D6C8-92F0-4FA2-98C8-0EB753733773}"/>
          </ac:spMkLst>
        </pc:spChg>
        <pc:spChg chg="add mod">
          <ac:chgData name="Andrew Liao" userId="ab04f800a07082ab" providerId="LiveId" clId="{2E290622-CF91-4CC8-AC19-50E5C206D609}" dt="2021-04-27T11:05:40.390" v="20796" actId="6549"/>
          <ac:spMkLst>
            <pc:docMk/>
            <pc:sldMk cId="4200792874" sldId="498"/>
            <ac:spMk id="5" creationId="{C3EBE707-108E-43E1-9C97-A56C90E7B25E}"/>
          </ac:spMkLst>
        </pc:spChg>
        <pc:spChg chg="add mod ord">
          <ac:chgData name="Andrew Liao" userId="ab04f800a07082ab" providerId="LiveId" clId="{2E290622-CF91-4CC8-AC19-50E5C206D609}" dt="2021-04-27T11:11:35.040" v="20983" actId="14100"/>
          <ac:spMkLst>
            <pc:docMk/>
            <pc:sldMk cId="4200792874" sldId="498"/>
            <ac:spMk id="7" creationId="{5F991ED1-F775-42C2-8F87-8A98AC073EDE}"/>
          </ac:spMkLst>
        </pc:spChg>
        <pc:spChg chg="add del">
          <ac:chgData name="Andrew Liao" userId="ab04f800a07082ab" providerId="LiveId" clId="{2E290622-CF91-4CC8-AC19-50E5C206D609}" dt="2021-04-27T11:09:49.546" v="20957" actId="11529"/>
          <ac:spMkLst>
            <pc:docMk/>
            <pc:sldMk cId="4200792874" sldId="498"/>
            <ac:spMk id="8" creationId="{69AFBA24-C62C-4C60-B3D0-88902871181A}"/>
          </ac:spMkLst>
        </pc:spChg>
        <pc:spChg chg="add mod">
          <ac:chgData name="Andrew Liao" userId="ab04f800a07082ab" providerId="LiveId" clId="{2E290622-CF91-4CC8-AC19-50E5C206D609}" dt="2021-04-27T11:10:39.945" v="20974" actId="20577"/>
          <ac:spMkLst>
            <pc:docMk/>
            <pc:sldMk cId="4200792874" sldId="498"/>
            <ac:spMk id="9" creationId="{DE4C62DD-8E3A-44F9-A561-5D62B0C9F115}"/>
          </ac:spMkLst>
        </pc:spChg>
        <pc:graphicFrameChg chg="add mod modGraphic">
          <ac:chgData name="Andrew Liao" userId="ab04f800a07082ab" providerId="LiveId" clId="{2E290622-CF91-4CC8-AC19-50E5C206D609}" dt="2021-04-27T11:09:53.485" v="20959" actId="1076"/>
          <ac:graphicFrameMkLst>
            <pc:docMk/>
            <pc:sldMk cId="4200792874" sldId="498"/>
            <ac:graphicFrameMk id="6" creationId="{24AB5929-0929-4C3F-AF64-9EF568669424}"/>
          </ac:graphicFrameMkLst>
        </pc:graphicFrameChg>
      </pc:sldChg>
      <pc:sldChg chg="modSp new mod">
        <pc:chgData name="Andrew Liao" userId="ab04f800a07082ab" providerId="LiveId" clId="{2E290622-CF91-4CC8-AC19-50E5C206D609}" dt="2021-04-27T10:56:28.046" v="20130" actId="20577"/>
        <pc:sldMkLst>
          <pc:docMk/>
          <pc:sldMk cId="3801464167" sldId="499"/>
        </pc:sldMkLst>
        <pc:spChg chg="mod">
          <ac:chgData name="Andrew Liao" userId="ab04f800a07082ab" providerId="LiveId" clId="{2E290622-CF91-4CC8-AC19-50E5C206D609}" dt="2021-04-27T10:56:28.046" v="20130" actId="20577"/>
          <ac:spMkLst>
            <pc:docMk/>
            <pc:sldMk cId="3801464167" sldId="499"/>
            <ac:spMk id="2" creationId="{55CF46D2-25A4-4AEA-973C-8418B7951AF5}"/>
          </ac:spMkLst>
        </pc:spChg>
      </pc:sldChg>
      <pc:sldChg chg="modSp add mod">
        <pc:chgData name="Andrew Liao" userId="ab04f800a07082ab" providerId="LiveId" clId="{2E290622-CF91-4CC8-AC19-50E5C206D609}" dt="2021-04-27T11:24:01.629" v="21454" actId="20577"/>
        <pc:sldMkLst>
          <pc:docMk/>
          <pc:sldMk cId="1156367313" sldId="500"/>
        </pc:sldMkLst>
        <pc:spChg chg="mod">
          <ac:chgData name="Andrew Liao" userId="ab04f800a07082ab" providerId="LiveId" clId="{2E290622-CF91-4CC8-AC19-50E5C206D609}" dt="2021-04-27T11:24:01.629" v="21454" actId="20577"/>
          <ac:spMkLst>
            <pc:docMk/>
            <pc:sldMk cId="1156367313" sldId="500"/>
            <ac:spMk id="3" creationId="{FED0FFF9-B707-4E8B-AFE5-A04BB9BFA04F}"/>
          </ac:spMkLst>
        </pc:spChg>
      </pc:sldChg>
      <pc:sldChg chg="modSp add del mod">
        <pc:chgData name="Andrew Liao" userId="ab04f800a07082ab" providerId="LiveId" clId="{2E290622-CF91-4CC8-AC19-50E5C206D609}" dt="2021-04-27T11:24:20.690" v="21460" actId="47"/>
        <pc:sldMkLst>
          <pc:docMk/>
          <pc:sldMk cId="350289358" sldId="501"/>
        </pc:sldMkLst>
        <pc:spChg chg="mod">
          <ac:chgData name="Andrew Liao" userId="ab04f800a07082ab" providerId="LiveId" clId="{2E290622-CF91-4CC8-AC19-50E5C206D609}" dt="2021-04-27T11:24:14.629" v="21459" actId="6549"/>
          <ac:spMkLst>
            <pc:docMk/>
            <pc:sldMk cId="350289358" sldId="501"/>
            <ac:spMk id="3" creationId="{DCDF560A-EEE9-4A92-B377-BDAA3DAC67DB}"/>
          </ac:spMkLst>
        </pc:spChg>
      </pc:sldChg>
    </pc:docChg>
  </pc:docChgLst>
  <pc:docChgLst>
    <pc:chgData name="Andrew Liao" userId="ab04f800a07082ab" providerId="LiveId" clId="{FEBC4E8C-DC8B-47B2-9498-9BA1EF6D8FFB}"/>
    <pc:docChg chg="undo custSel addSld modSld sldOrd">
      <pc:chgData name="Andrew Liao" userId="ab04f800a07082ab" providerId="LiveId" clId="{FEBC4E8C-DC8B-47B2-9498-9BA1EF6D8FFB}" dt="2022-04-20T08:36:24.411" v="1244"/>
      <pc:docMkLst>
        <pc:docMk/>
      </pc:docMkLst>
      <pc:sldChg chg="modSp mod">
        <pc:chgData name="Andrew Liao" userId="ab04f800a07082ab" providerId="LiveId" clId="{FEBC4E8C-DC8B-47B2-9498-9BA1EF6D8FFB}" dt="2021-11-02T02:31:11.467" v="623" actId="14100"/>
        <pc:sldMkLst>
          <pc:docMk/>
          <pc:sldMk cId="0" sldId="370"/>
        </pc:sldMkLst>
        <pc:spChg chg="mod">
          <ac:chgData name="Andrew Liao" userId="ab04f800a07082ab" providerId="LiveId" clId="{FEBC4E8C-DC8B-47B2-9498-9BA1EF6D8FFB}" dt="2021-11-02T02:31:11.467" v="623" actId="14100"/>
          <ac:spMkLst>
            <pc:docMk/>
            <pc:sldMk cId="0" sldId="370"/>
            <ac:spMk id="4" creationId="{9BD75D2A-FA20-45E3-8497-C65BFD89111C}"/>
          </ac:spMkLst>
        </pc:spChg>
      </pc:sldChg>
      <pc:sldChg chg="modSp mod">
        <pc:chgData name="Andrew Liao" userId="ab04f800a07082ab" providerId="LiveId" clId="{FEBC4E8C-DC8B-47B2-9498-9BA1EF6D8FFB}" dt="2021-11-06T00:39:04.803" v="640" actId="20577"/>
        <pc:sldMkLst>
          <pc:docMk/>
          <pc:sldMk cId="3801464167" sldId="499"/>
        </pc:sldMkLst>
        <pc:spChg chg="mod">
          <ac:chgData name="Andrew Liao" userId="ab04f800a07082ab" providerId="LiveId" clId="{FEBC4E8C-DC8B-47B2-9498-9BA1EF6D8FFB}" dt="2021-11-06T00:39:04.803" v="640" actId="20577"/>
          <ac:spMkLst>
            <pc:docMk/>
            <pc:sldMk cId="3801464167" sldId="499"/>
            <ac:spMk id="3" creationId="{CB9C31FA-0954-4C76-B4C3-A78BCC99C280}"/>
          </ac:spMkLst>
        </pc:spChg>
      </pc:sldChg>
      <pc:sldChg chg="modSp mod">
        <pc:chgData name="Andrew Liao" userId="ab04f800a07082ab" providerId="LiveId" clId="{FEBC4E8C-DC8B-47B2-9498-9BA1EF6D8FFB}" dt="2021-10-30T00:36:01.922" v="76" actId="20577"/>
        <pc:sldMkLst>
          <pc:docMk/>
          <pc:sldMk cId="1156367313" sldId="500"/>
        </pc:sldMkLst>
        <pc:spChg chg="mod">
          <ac:chgData name="Andrew Liao" userId="ab04f800a07082ab" providerId="LiveId" clId="{FEBC4E8C-DC8B-47B2-9498-9BA1EF6D8FFB}" dt="2021-10-30T00:36:01.922" v="76" actId="20577"/>
          <ac:spMkLst>
            <pc:docMk/>
            <pc:sldMk cId="1156367313" sldId="500"/>
            <ac:spMk id="3" creationId="{FED0FFF9-B707-4E8B-AFE5-A04BB9BFA04F}"/>
          </ac:spMkLst>
        </pc:spChg>
      </pc:sldChg>
      <pc:sldChg chg="modSp mod">
        <pc:chgData name="Andrew Liao" userId="ab04f800a07082ab" providerId="LiveId" clId="{FEBC4E8C-DC8B-47B2-9498-9BA1EF6D8FFB}" dt="2021-10-30T00:41:45.158" v="551" actId="207"/>
        <pc:sldMkLst>
          <pc:docMk/>
          <pc:sldMk cId="3852923173" sldId="501"/>
        </pc:sldMkLst>
        <pc:spChg chg="mod">
          <ac:chgData name="Andrew Liao" userId="ab04f800a07082ab" providerId="LiveId" clId="{FEBC4E8C-DC8B-47B2-9498-9BA1EF6D8FFB}" dt="2021-10-30T00:41:45.158" v="551" actId="207"/>
          <ac:spMkLst>
            <pc:docMk/>
            <pc:sldMk cId="3852923173" sldId="501"/>
            <ac:spMk id="3" creationId="{1F468FB4-2B5E-114E-9586-AB8D39C23661}"/>
          </ac:spMkLst>
        </pc:spChg>
      </pc:sldChg>
      <pc:sldChg chg="modSp mod">
        <pc:chgData name="Andrew Liao" userId="ab04f800a07082ab" providerId="LiveId" clId="{FEBC4E8C-DC8B-47B2-9498-9BA1EF6D8FFB}" dt="2021-10-30T00:47:11.436" v="605" actId="20577"/>
        <pc:sldMkLst>
          <pc:docMk/>
          <pc:sldMk cId="3860630510" sldId="502"/>
        </pc:sldMkLst>
        <pc:spChg chg="mod">
          <ac:chgData name="Andrew Liao" userId="ab04f800a07082ab" providerId="LiveId" clId="{FEBC4E8C-DC8B-47B2-9498-9BA1EF6D8FFB}" dt="2021-10-30T00:47:05.577" v="595" actId="20577"/>
          <ac:spMkLst>
            <pc:docMk/>
            <pc:sldMk cId="3860630510" sldId="502"/>
            <ac:spMk id="4" creationId="{0A99BB46-7D7D-6141-9401-45687D152D89}"/>
          </ac:spMkLst>
        </pc:spChg>
        <pc:spChg chg="mod">
          <ac:chgData name="Andrew Liao" userId="ab04f800a07082ab" providerId="LiveId" clId="{FEBC4E8C-DC8B-47B2-9498-9BA1EF6D8FFB}" dt="2021-10-30T00:47:11.436" v="605" actId="20577"/>
          <ac:spMkLst>
            <pc:docMk/>
            <pc:sldMk cId="3860630510" sldId="502"/>
            <ac:spMk id="5" creationId="{14C90CA7-E953-E847-B21F-8F733ABCEC3F}"/>
          </ac:spMkLst>
        </pc:spChg>
      </pc:sldChg>
      <pc:sldChg chg="modSp mod">
        <pc:chgData name="Andrew Liao" userId="ab04f800a07082ab" providerId="LiveId" clId="{FEBC4E8C-DC8B-47B2-9498-9BA1EF6D8FFB}" dt="2021-11-06T00:45:12.312" v="694" actId="20577"/>
        <pc:sldMkLst>
          <pc:docMk/>
          <pc:sldMk cId="1722330579" sldId="545"/>
        </pc:sldMkLst>
        <pc:spChg chg="mod">
          <ac:chgData name="Andrew Liao" userId="ab04f800a07082ab" providerId="LiveId" clId="{FEBC4E8C-DC8B-47B2-9498-9BA1EF6D8FFB}" dt="2021-11-06T00:45:12.312" v="694" actId="20577"/>
          <ac:spMkLst>
            <pc:docMk/>
            <pc:sldMk cId="1722330579" sldId="545"/>
            <ac:spMk id="2" creationId="{5411DA58-5276-6648-A6C0-376677E7E75B}"/>
          </ac:spMkLst>
        </pc:spChg>
        <pc:spChg chg="mod">
          <ac:chgData name="Andrew Liao" userId="ab04f800a07082ab" providerId="LiveId" clId="{FEBC4E8C-DC8B-47B2-9498-9BA1EF6D8FFB}" dt="2021-11-06T00:44:48.739" v="684" actId="20577"/>
          <ac:spMkLst>
            <pc:docMk/>
            <pc:sldMk cId="1722330579" sldId="545"/>
            <ac:spMk id="3" creationId="{98D2DB6E-2624-0A43-8704-395075D2B632}"/>
          </ac:spMkLst>
        </pc:spChg>
        <pc:cxnChg chg="mod">
          <ac:chgData name="Andrew Liao" userId="ab04f800a07082ab" providerId="LiveId" clId="{FEBC4E8C-DC8B-47B2-9498-9BA1EF6D8FFB}" dt="2021-11-06T00:45:01.277" v="685" actId="14100"/>
          <ac:cxnSpMkLst>
            <pc:docMk/>
            <pc:sldMk cId="1722330579" sldId="545"/>
            <ac:cxnSpMk id="7" creationId="{E2AB62A6-CEE1-754E-B3BA-0DE08D45FF7E}"/>
          </ac:cxnSpMkLst>
        </pc:cxnChg>
      </pc:sldChg>
      <pc:sldChg chg="ord">
        <pc:chgData name="Andrew Liao" userId="ab04f800a07082ab" providerId="LiveId" clId="{FEBC4E8C-DC8B-47B2-9498-9BA1EF6D8FFB}" dt="2022-04-20T08:30:11.574" v="697"/>
        <pc:sldMkLst>
          <pc:docMk/>
          <pc:sldMk cId="2440435022" sldId="559"/>
        </pc:sldMkLst>
      </pc:sldChg>
      <pc:sldChg chg="modSp new mod">
        <pc:chgData name="Andrew Liao" userId="ab04f800a07082ab" providerId="LiveId" clId="{FEBC4E8C-DC8B-47B2-9498-9BA1EF6D8FFB}" dt="2022-04-20T08:36:24.411" v="1244"/>
        <pc:sldMkLst>
          <pc:docMk/>
          <pc:sldMk cId="3183376125" sldId="562"/>
        </pc:sldMkLst>
        <pc:spChg chg="mod">
          <ac:chgData name="Andrew Liao" userId="ab04f800a07082ab" providerId="LiveId" clId="{FEBC4E8C-DC8B-47B2-9498-9BA1EF6D8FFB}" dt="2022-04-20T08:32:25.220" v="864" actId="20577"/>
          <ac:spMkLst>
            <pc:docMk/>
            <pc:sldMk cId="3183376125" sldId="562"/>
            <ac:spMk id="2" creationId="{1B3521AA-64C5-4D32-9DE1-3E3CA390E7D2}"/>
          </ac:spMkLst>
        </pc:spChg>
        <pc:spChg chg="mod">
          <ac:chgData name="Andrew Liao" userId="ab04f800a07082ab" providerId="LiveId" clId="{FEBC4E8C-DC8B-47B2-9498-9BA1EF6D8FFB}" dt="2022-04-20T08:36:24.411" v="1244"/>
          <ac:spMkLst>
            <pc:docMk/>
            <pc:sldMk cId="3183376125" sldId="562"/>
            <ac:spMk id="3" creationId="{686962D8-8D55-40B5-A847-53F2DC54D0C9}"/>
          </ac:spMkLst>
        </pc:spChg>
      </pc:sldChg>
    </pc:docChg>
  </pc:docChgLst>
  <pc:docChgLst>
    <pc:chgData name="Andrew Liao" userId="ab04f800a07082ab" providerId="LiveId" clId="{B8753D49-699C-A64A-B8D9-DD45D497A4DD}"/>
    <pc:docChg chg="undo custSel addSld delSld modSld sldOrd">
      <pc:chgData name="Andrew Liao" userId="ab04f800a07082ab" providerId="LiveId" clId="{B8753D49-699C-A64A-B8D9-DD45D497A4DD}" dt="2021-06-18T06:57:29.990" v="32766" actId="20577"/>
      <pc:docMkLst>
        <pc:docMk/>
      </pc:docMkLst>
      <pc:sldChg chg="modSp mod">
        <pc:chgData name="Andrew Liao" userId="ab04f800a07082ab" providerId="LiveId" clId="{B8753D49-699C-A64A-B8D9-DD45D497A4DD}" dt="2021-06-08T08:17:41.548" v="8178" actId="20577"/>
        <pc:sldMkLst>
          <pc:docMk/>
          <pc:sldMk cId="1336179571" sldId="257"/>
        </pc:sldMkLst>
        <pc:spChg chg="mod">
          <ac:chgData name="Andrew Liao" userId="ab04f800a07082ab" providerId="LiveId" clId="{B8753D49-699C-A64A-B8D9-DD45D497A4DD}" dt="2021-06-08T08:17:41.548" v="8178" actId="20577"/>
          <ac:spMkLst>
            <pc:docMk/>
            <pc:sldMk cId="1336179571" sldId="257"/>
            <ac:spMk id="3" creationId="{D3D054AD-6D3C-4F46-823B-3C8506449063}"/>
          </ac:spMkLst>
        </pc:spChg>
      </pc:sldChg>
      <pc:sldChg chg="modSp mod">
        <pc:chgData name="Andrew Liao" userId="ab04f800a07082ab" providerId="LiveId" clId="{B8753D49-699C-A64A-B8D9-DD45D497A4DD}" dt="2021-06-18T06:56:48.881" v="32765" actId="20577"/>
        <pc:sldMkLst>
          <pc:docMk/>
          <pc:sldMk cId="1032002334" sldId="258"/>
        </pc:sldMkLst>
        <pc:spChg chg="mod">
          <ac:chgData name="Andrew Liao" userId="ab04f800a07082ab" providerId="LiveId" clId="{B8753D49-699C-A64A-B8D9-DD45D497A4DD}" dt="2021-06-18T06:56:48.881" v="32765" actId="20577"/>
          <ac:spMkLst>
            <pc:docMk/>
            <pc:sldMk cId="1032002334" sldId="258"/>
            <ac:spMk id="4" creationId="{C295EE1A-D667-40D7-BE85-D35416A19D9D}"/>
          </ac:spMkLst>
        </pc:spChg>
      </pc:sldChg>
      <pc:sldChg chg="modSp mod">
        <pc:chgData name="Andrew Liao" userId="ab04f800a07082ab" providerId="LiveId" clId="{B8753D49-699C-A64A-B8D9-DD45D497A4DD}" dt="2021-06-08T08:16:26.799" v="8152" actId="20577"/>
        <pc:sldMkLst>
          <pc:docMk/>
          <pc:sldMk cId="728628712" sldId="259"/>
        </pc:sldMkLst>
        <pc:spChg chg="mod">
          <ac:chgData name="Andrew Liao" userId="ab04f800a07082ab" providerId="LiveId" clId="{B8753D49-699C-A64A-B8D9-DD45D497A4DD}" dt="2021-06-08T08:16:26.799" v="8152" actId="20577"/>
          <ac:spMkLst>
            <pc:docMk/>
            <pc:sldMk cId="728628712" sldId="259"/>
            <ac:spMk id="3" creationId="{CC913069-FD6F-4E03-A252-12B96AE01B45}"/>
          </ac:spMkLst>
        </pc:spChg>
      </pc:sldChg>
      <pc:sldChg chg="modSp mod">
        <pc:chgData name="Andrew Liao" userId="ab04f800a07082ab" providerId="LiveId" clId="{B8753D49-699C-A64A-B8D9-DD45D497A4DD}" dt="2021-06-02T02:18:09.224" v="238" actId="20577"/>
        <pc:sldMkLst>
          <pc:docMk/>
          <pc:sldMk cId="3343392841" sldId="264"/>
        </pc:sldMkLst>
        <pc:spChg chg="mod">
          <ac:chgData name="Andrew Liao" userId="ab04f800a07082ab" providerId="LiveId" clId="{B8753D49-699C-A64A-B8D9-DD45D497A4DD}" dt="2021-06-02T02:15:17.188" v="151" actId="20577"/>
          <ac:spMkLst>
            <pc:docMk/>
            <pc:sldMk cId="3343392841" sldId="264"/>
            <ac:spMk id="3" creationId="{87510394-23D0-4DF2-8C39-26E953B777C7}"/>
          </ac:spMkLst>
        </pc:spChg>
        <pc:spChg chg="mod">
          <ac:chgData name="Andrew Liao" userId="ab04f800a07082ab" providerId="LiveId" clId="{B8753D49-699C-A64A-B8D9-DD45D497A4DD}" dt="2021-06-02T02:15:47.888" v="172" actId="20577"/>
          <ac:spMkLst>
            <pc:docMk/>
            <pc:sldMk cId="3343392841" sldId="264"/>
            <ac:spMk id="4" creationId="{CB121CF0-3358-4F72-A3F1-BA6C198E9384}"/>
          </ac:spMkLst>
        </pc:spChg>
        <pc:spChg chg="mod">
          <ac:chgData name="Andrew Liao" userId="ab04f800a07082ab" providerId="LiveId" clId="{B8753D49-699C-A64A-B8D9-DD45D497A4DD}" dt="2021-06-02T02:18:09.224" v="238" actId="20577"/>
          <ac:spMkLst>
            <pc:docMk/>
            <pc:sldMk cId="3343392841" sldId="264"/>
            <ac:spMk id="5" creationId="{F48BEB28-A1D3-41F6-84D4-1750C3682AD3}"/>
          </ac:spMkLst>
        </pc:spChg>
      </pc:sldChg>
      <pc:sldChg chg="modSp mod">
        <pc:chgData name="Andrew Liao" userId="ab04f800a07082ab" providerId="LiveId" clId="{B8753D49-699C-A64A-B8D9-DD45D497A4DD}" dt="2021-06-08T02:27:10.480" v="1813" actId="5793"/>
        <pc:sldMkLst>
          <pc:docMk/>
          <pc:sldMk cId="542668388" sldId="265"/>
        </pc:sldMkLst>
        <pc:spChg chg="mod">
          <ac:chgData name="Andrew Liao" userId="ab04f800a07082ab" providerId="LiveId" clId="{B8753D49-699C-A64A-B8D9-DD45D497A4DD}" dt="2021-06-08T02:27:10.480" v="1813" actId="5793"/>
          <ac:spMkLst>
            <pc:docMk/>
            <pc:sldMk cId="542668388" sldId="265"/>
            <ac:spMk id="2" creationId="{EACB5C61-1AE3-48FB-8945-AE889742C945}"/>
          </ac:spMkLst>
        </pc:spChg>
      </pc:sldChg>
      <pc:sldChg chg="modSp mod">
        <pc:chgData name="Andrew Liao" userId="ab04f800a07082ab" providerId="LiveId" clId="{B8753D49-699C-A64A-B8D9-DD45D497A4DD}" dt="2021-06-08T02:22:58.854" v="1735" actId="20577"/>
        <pc:sldMkLst>
          <pc:docMk/>
          <pc:sldMk cId="3141463668" sldId="267"/>
        </pc:sldMkLst>
        <pc:spChg chg="mod">
          <ac:chgData name="Andrew Liao" userId="ab04f800a07082ab" providerId="LiveId" clId="{B8753D49-699C-A64A-B8D9-DD45D497A4DD}" dt="2021-06-08T02:22:58.854" v="1735" actId="20577"/>
          <ac:spMkLst>
            <pc:docMk/>
            <pc:sldMk cId="3141463668" sldId="267"/>
            <ac:spMk id="4" creationId="{8CC1C77E-0E33-4B27-9B20-2D8D1643F6AE}"/>
          </ac:spMkLst>
        </pc:spChg>
      </pc:sldChg>
      <pc:sldChg chg="modSp mod">
        <pc:chgData name="Andrew Liao" userId="ab04f800a07082ab" providerId="LiveId" clId="{B8753D49-699C-A64A-B8D9-DD45D497A4DD}" dt="2021-06-08T02:46:24.470" v="2721" actId="20577"/>
        <pc:sldMkLst>
          <pc:docMk/>
          <pc:sldMk cId="3075546537" sldId="269"/>
        </pc:sldMkLst>
        <pc:spChg chg="mod">
          <ac:chgData name="Andrew Liao" userId="ab04f800a07082ab" providerId="LiveId" clId="{B8753D49-699C-A64A-B8D9-DD45D497A4DD}" dt="2021-06-08T02:46:24.470" v="2721" actId="20577"/>
          <ac:spMkLst>
            <pc:docMk/>
            <pc:sldMk cId="3075546537" sldId="269"/>
            <ac:spMk id="3" creationId="{3DAE230B-18AE-486E-86E1-9A3AA6424FE6}"/>
          </ac:spMkLst>
        </pc:spChg>
      </pc:sldChg>
      <pc:sldChg chg="delSp modSp mod">
        <pc:chgData name="Andrew Liao" userId="ab04f800a07082ab" providerId="LiveId" clId="{B8753D49-699C-A64A-B8D9-DD45D497A4DD}" dt="2021-06-08T03:04:22.677" v="3662" actId="478"/>
        <pc:sldMkLst>
          <pc:docMk/>
          <pc:sldMk cId="4161841177" sldId="270"/>
        </pc:sldMkLst>
        <pc:spChg chg="mod">
          <ac:chgData name="Andrew Liao" userId="ab04f800a07082ab" providerId="LiveId" clId="{B8753D49-699C-A64A-B8D9-DD45D497A4DD}" dt="2021-06-08T02:47:11.359" v="2724" actId="207"/>
          <ac:spMkLst>
            <pc:docMk/>
            <pc:sldMk cId="4161841177" sldId="270"/>
            <ac:spMk id="3" creationId="{369142B1-FFC3-4A92-A933-73F9F6B72706}"/>
          </ac:spMkLst>
        </pc:spChg>
        <pc:spChg chg="del mod">
          <ac:chgData name="Andrew Liao" userId="ab04f800a07082ab" providerId="LiveId" clId="{B8753D49-699C-A64A-B8D9-DD45D497A4DD}" dt="2021-06-08T03:04:17.910" v="3660" actId="478"/>
          <ac:spMkLst>
            <pc:docMk/>
            <pc:sldMk cId="4161841177" sldId="270"/>
            <ac:spMk id="5" creationId="{B5323B8C-392F-4498-82FD-E88D2BF6541F}"/>
          </ac:spMkLst>
        </pc:spChg>
        <pc:cxnChg chg="del mod">
          <ac:chgData name="Andrew Liao" userId="ab04f800a07082ab" providerId="LiveId" clId="{B8753D49-699C-A64A-B8D9-DD45D497A4DD}" dt="2021-06-08T03:04:20.262" v="3661" actId="478"/>
          <ac:cxnSpMkLst>
            <pc:docMk/>
            <pc:sldMk cId="4161841177" sldId="270"/>
            <ac:cxnSpMk id="9" creationId="{A2584705-591C-42D7-B699-059174A128B2}"/>
          </ac:cxnSpMkLst>
        </pc:cxnChg>
        <pc:cxnChg chg="del mod">
          <ac:chgData name="Andrew Liao" userId="ab04f800a07082ab" providerId="LiveId" clId="{B8753D49-699C-A64A-B8D9-DD45D497A4DD}" dt="2021-06-08T03:04:22.677" v="3662" actId="478"/>
          <ac:cxnSpMkLst>
            <pc:docMk/>
            <pc:sldMk cId="4161841177" sldId="270"/>
            <ac:cxnSpMk id="11" creationId="{1E7737E6-5CB2-473D-BCF0-B5F37890ABBE}"/>
          </ac:cxnSpMkLst>
        </pc:cxnChg>
      </pc:sldChg>
      <pc:sldChg chg="modSp mod">
        <pc:chgData name="Andrew Liao" userId="ab04f800a07082ab" providerId="LiveId" clId="{B8753D49-699C-A64A-B8D9-DD45D497A4DD}" dt="2021-06-10T04:24:33.139" v="9912" actId="20577"/>
        <pc:sldMkLst>
          <pc:docMk/>
          <pc:sldMk cId="767154966" sldId="274"/>
        </pc:sldMkLst>
        <pc:spChg chg="mod">
          <ac:chgData name="Andrew Liao" userId="ab04f800a07082ab" providerId="LiveId" clId="{B8753D49-699C-A64A-B8D9-DD45D497A4DD}" dt="2021-06-10T04:24:33.139" v="9912" actId="20577"/>
          <ac:spMkLst>
            <pc:docMk/>
            <pc:sldMk cId="767154966" sldId="274"/>
            <ac:spMk id="3" creationId="{3EBD5EB0-604B-485C-A1B9-6A7FB08486E1}"/>
          </ac:spMkLst>
        </pc:spChg>
      </pc:sldChg>
      <pc:sldChg chg="modSp mod">
        <pc:chgData name="Andrew Liao" userId="ab04f800a07082ab" providerId="LiveId" clId="{B8753D49-699C-A64A-B8D9-DD45D497A4DD}" dt="2021-06-08T03:22:14.844" v="4391" actId="207"/>
        <pc:sldMkLst>
          <pc:docMk/>
          <pc:sldMk cId="261837812" sldId="275"/>
        </pc:sldMkLst>
        <pc:spChg chg="mod">
          <ac:chgData name="Andrew Liao" userId="ab04f800a07082ab" providerId="LiveId" clId="{B8753D49-699C-A64A-B8D9-DD45D497A4DD}" dt="2021-06-08T03:22:14.844" v="4391" actId="207"/>
          <ac:spMkLst>
            <pc:docMk/>
            <pc:sldMk cId="261837812" sldId="275"/>
            <ac:spMk id="4" creationId="{B7D9922B-0126-4923-A92F-D0A38E898948}"/>
          </ac:spMkLst>
        </pc:spChg>
      </pc:sldChg>
      <pc:sldChg chg="modSp mod">
        <pc:chgData name="Andrew Liao" userId="ab04f800a07082ab" providerId="LiveId" clId="{B8753D49-699C-A64A-B8D9-DD45D497A4DD}" dt="2021-06-09T10:37:14.694" v="8225" actId="20577"/>
        <pc:sldMkLst>
          <pc:docMk/>
          <pc:sldMk cId="4133630304" sldId="278"/>
        </pc:sldMkLst>
        <pc:spChg chg="mod">
          <ac:chgData name="Andrew Liao" userId="ab04f800a07082ab" providerId="LiveId" clId="{B8753D49-699C-A64A-B8D9-DD45D497A4DD}" dt="2021-06-09T10:37:14.694" v="8225" actId="20577"/>
          <ac:spMkLst>
            <pc:docMk/>
            <pc:sldMk cId="4133630304" sldId="278"/>
            <ac:spMk id="4" creationId="{8973CF21-1725-469D-B558-6DE59E3EEFB8}"/>
          </ac:spMkLst>
        </pc:spChg>
        <pc:spChg chg="mod">
          <ac:chgData name="Andrew Liao" userId="ab04f800a07082ab" providerId="LiveId" clId="{B8753D49-699C-A64A-B8D9-DD45D497A4DD}" dt="2021-06-08T03:24:55.053" v="4486" actId="207"/>
          <ac:spMkLst>
            <pc:docMk/>
            <pc:sldMk cId="4133630304" sldId="278"/>
            <ac:spMk id="5" creationId="{BD131E56-6937-4522-915D-176BFC7679A6}"/>
          </ac:spMkLst>
        </pc:spChg>
      </pc:sldChg>
      <pc:sldChg chg="modSp mod">
        <pc:chgData name="Andrew Liao" userId="ab04f800a07082ab" providerId="LiveId" clId="{B8753D49-699C-A64A-B8D9-DD45D497A4DD}" dt="2021-06-11T02:46:44.158" v="12933" actId="20577"/>
        <pc:sldMkLst>
          <pc:docMk/>
          <pc:sldMk cId="4061202887" sldId="279"/>
        </pc:sldMkLst>
        <pc:spChg chg="mod">
          <ac:chgData name="Andrew Liao" userId="ab04f800a07082ab" providerId="LiveId" clId="{B8753D49-699C-A64A-B8D9-DD45D497A4DD}" dt="2021-06-11T02:46:44.158" v="12933" actId="20577"/>
          <ac:spMkLst>
            <pc:docMk/>
            <pc:sldMk cId="4061202887" sldId="279"/>
            <ac:spMk id="2" creationId="{5F6CEC90-D5C3-49B3-8086-3608AF355AA5}"/>
          </ac:spMkLst>
        </pc:spChg>
        <pc:spChg chg="mod">
          <ac:chgData name="Andrew Liao" userId="ab04f800a07082ab" providerId="LiveId" clId="{B8753D49-699C-A64A-B8D9-DD45D497A4DD}" dt="2021-06-10T04:48:59.755" v="10259" actId="20577"/>
          <ac:spMkLst>
            <pc:docMk/>
            <pc:sldMk cId="4061202887" sldId="279"/>
            <ac:spMk id="3" creationId="{7CC12E1E-EA26-4323-8A3C-8AB2C3F2C0CB}"/>
          </ac:spMkLst>
        </pc:spChg>
      </pc:sldChg>
      <pc:sldChg chg="modSp mod ord">
        <pc:chgData name="Andrew Liao" userId="ab04f800a07082ab" providerId="LiveId" clId="{B8753D49-699C-A64A-B8D9-DD45D497A4DD}" dt="2021-06-11T02:46:39.733" v="12931"/>
        <pc:sldMkLst>
          <pc:docMk/>
          <pc:sldMk cId="3266792675" sldId="280"/>
        </pc:sldMkLst>
        <pc:spChg chg="mod">
          <ac:chgData name="Andrew Liao" userId="ab04f800a07082ab" providerId="LiveId" clId="{B8753D49-699C-A64A-B8D9-DD45D497A4DD}" dt="2021-06-11T02:46:39.733" v="12931"/>
          <ac:spMkLst>
            <pc:docMk/>
            <pc:sldMk cId="3266792675" sldId="280"/>
            <ac:spMk id="2" creationId="{E6EF601D-EE10-4AB4-BD9B-0634AE5457E0}"/>
          </ac:spMkLst>
        </pc:spChg>
        <pc:spChg chg="mod">
          <ac:chgData name="Andrew Liao" userId="ab04f800a07082ab" providerId="LiveId" clId="{B8753D49-699C-A64A-B8D9-DD45D497A4DD}" dt="2021-06-11T02:46:39.733" v="12931"/>
          <ac:spMkLst>
            <pc:docMk/>
            <pc:sldMk cId="3266792675" sldId="280"/>
            <ac:spMk id="4" creationId="{0536B0B2-2D79-4DE4-A8C1-2F8A797D6046}"/>
          </ac:spMkLst>
        </pc:spChg>
      </pc:sldChg>
      <pc:sldChg chg="modSp mod">
        <pc:chgData name="Andrew Liao" userId="ab04f800a07082ab" providerId="LiveId" clId="{B8753D49-699C-A64A-B8D9-DD45D497A4DD}" dt="2021-06-09T11:07:11.950" v="8812" actId="20577"/>
        <pc:sldMkLst>
          <pc:docMk/>
          <pc:sldMk cId="497389404" sldId="281"/>
        </pc:sldMkLst>
        <pc:spChg chg="mod">
          <ac:chgData name="Andrew Liao" userId="ab04f800a07082ab" providerId="LiveId" clId="{B8753D49-699C-A64A-B8D9-DD45D497A4DD}" dt="2021-06-08T03:40:27.652" v="5366" actId="20577"/>
          <ac:spMkLst>
            <pc:docMk/>
            <pc:sldMk cId="497389404" sldId="281"/>
            <ac:spMk id="2" creationId="{5F6CEC90-D5C3-49B3-8086-3608AF355AA5}"/>
          </ac:spMkLst>
        </pc:spChg>
        <pc:spChg chg="mod">
          <ac:chgData name="Andrew Liao" userId="ab04f800a07082ab" providerId="LiveId" clId="{B8753D49-699C-A64A-B8D9-DD45D497A4DD}" dt="2021-06-09T11:07:11.950" v="8812" actId="20577"/>
          <ac:spMkLst>
            <pc:docMk/>
            <pc:sldMk cId="497389404" sldId="281"/>
            <ac:spMk id="3" creationId="{7CC12E1E-EA26-4323-8A3C-8AB2C3F2C0CB}"/>
          </ac:spMkLst>
        </pc:spChg>
      </pc:sldChg>
      <pc:sldChg chg="modSp mod">
        <pc:chgData name="Andrew Liao" userId="ab04f800a07082ab" providerId="LiveId" clId="{B8753D49-699C-A64A-B8D9-DD45D497A4DD}" dt="2021-06-08T03:45:57.358" v="5533" actId="20577"/>
        <pc:sldMkLst>
          <pc:docMk/>
          <pc:sldMk cId="3723543831" sldId="282"/>
        </pc:sldMkLst>
        <pc:spChg chg="mod">
          <ac:chgData name="Andrew Liao" userId="ab04f800a07082ab" providerId="LiveId" clId="{B8753D49-699C-A64A-B8D9-DD45D497A4DD}" dt="2021-06-08T03:45:57.358" v="5533" actId="20577"/>
          <ac:spMkLst>
            <pc:docMk/>
            <pc:sldMk cId="3723543831" sldId="282"/>
            <ac:spMk id="2" creationId="{1DB0B1D9-C1BA-4EE5-A5A3-CC5021E735D9}"/>
          </ac:spMkLst>
        </pc:spChg>
      </pc:sldChg>
      <pc:sldChg chg="addSp delSp modSp mod">
        <pc:chgData name="Andrew Liao" userId="ab04f800a07082ab" providerId="LiveId" clId="{B8753D49-699C-A64A-B8D9-DD45D497A4DD}" dt="2021-06-10T04:54:45.281" v="10350" actId="207"/>
        <pc:sldMkLst>
          <pc:docMk/>
          <pc:sldMk cId="106375759" sldId="283"/>
        </pc:sldMkLst>
        <pc:spChg chg="add mod">
          <ac:chgData name="Andrew Liao" userId="ab04f800a07082ab" providerId="LiveId" clId="{B8753D49-699C-A64A-B8D9-DD45D497A4DD}" dt="2021-06-10T04:13:37.771" v="9455" actId="688"/>
          <ac:spMkLst>
            <pc:docMk/>
            <pc:sldMk cId="106375759" sldId="283"/>
            <ac:spMk id="3" creationId="{D2A7D039-9EF4-C145-A501-D4117ED82989}"/>
          </ac:spMkLst>
        </pc:spChg>
        <pc:spChg chg="mod">
          <ac:chgData name="Andrew Liao" userId="ab04f800a07082ab" providerId="LiveId" clId="{B8753D49-699C-A64A-B8D9-DD45D497A4DD}" dt="2021-06-10T04:54:25.271" v="10349" actId="20577"/>
          <ac:spMkLst>
            <pc:docMk/>
            <pc:sldMk cId="106375759" sldId="283"/>
            <ac:spMk id="4" creationId="{B754EC96-B245-4B3D-8B1A-12B2DEA04AAD}"/>
          </ac:spMkLst>
        </pc:spChg>
        <pc:spChg chg="add mod">
          <ac:chgData name="Andrew Liao" userId="ab04f800a07082ab" providerId="LiveId" clId="{B8753D49-699C-A64A-B8D9-DD45D497A4DD}" dt="2021-06-10T04:15:09.211" v="9593" actId="20577"/>
          <ac:spMkLst>
            <pc:docMk/>
            <pc:sldMk cId="106375759" sldId="283"/>
            <ac:spMk id="7" creationId="{FFCAEED9-7F50-344B-A179-2B08EE1210C3}"/>
          </ac:spMkLst>
        </pc:spChg>
        <pc:spChg chg="add mod">
          <ac:chgData name="Andrew Liao" userId="ab04f800a07082ab" providerId="LiveId" clId="{B8753D49-699C-A64A-B8D9-DD45D497A4DD}" dt="2021-06-10T04:52:46.473" v="10323" actId="1076"/>
          <ac:spMkLst>
            <pc:docMk/>
            <pc:sldMk cId="106375759" sldId="283"/>
            <ac:spMk id="8" creationId="{E3E06B4C-74D8-8449-99BA-D70223AFC2BD}"/>
          </ac:spMkLst>
        </pc:spChg>
        <pc:spChg chg="add del">
          <ac:chgData name="Andrew Liao" userId="ab04f800a07082ab" providerId="LiveId" clId="{B8753D49-699C-A64A-B8D9-DD45D497A4DD}" dt="2021-06-10T04:52:19.181" v="10318" actId="478"/>
          <ac:spMkLst>
            <pc:docMk/>
            <pc:sldMk cId="106375759" sldId="283"/>
            <ac:spMk id="9" creationId="{E3BFC46F-D858-CD48-A99B-285F6C440FC7}"/>
          </ac:spMkLst>
        </pc:spChg>
        <pc:spChg chg="add mod">
          <ac:chgData name="Andrew Liao" userId="ab04f800a07082ab" providerId="LiveId" clId="{B8753D49-699C-A64A-B8D9-DD45D497A4DD}" dt="2021-06-10T04:54:45.281" v="10350" actId="207"/>
          <ac:spMkLst>
            <pc:docMk/>
            <pc:sldMk cId="106375759" sldId="283"/>
            <ac:spMk id="14" creationId="{A9D6F7D6-7745-6E45-8C63-99C8A7B7CABC}"/>
          </ac:spMkLst>
        </pc:spChg>
        <pc:cxnChg chg="add del mod">
          <ac:chgData name="Andrew Liao" userId="ab04f800a07082ab" providerId="LiveId" clId="{B8753D49-699C-A64A-B8D9-DD45D497A4DD}" dt="2021-06-10T04:52:57.492" v="10325" actId="478"/>
          <ac:cxnSpMkLst>
            <pc:docMk/>
            <pc:sldMk cId="106375759" sldId="283"/>
            <ac:cxnSpMk id="11" creationId="{535D855B-74C3-2C44-82AE-57C3B1B99790}"/>
          </ac:cxnSpMkLst>
        </pc:cxnChg>
        <pc:cxnChg chg="add mod">
          <ac:chgData name="Andrew Liao" userId="ab04f800a07082ab" providerId="LiveId" clId="{B8753D49-699C-A64A-B8D9-DD45D497A4DD}" dt="2021-06-10T04:54:09.568" v="10336" actId="1076"/>
          <ac:cxnSpMkLst>
            <pc:docMk/>
            <pc:sldMk cId="106375759" sldId="283"/>
            <ac:cxnSpMk id="16" creationId="{89137836-CEAA-4F43-94E0-8888E1FCF695}"/>
          </ac:cxnSpMkLst>
        </pc:cxnChg>
      </pc:sldChg>
      <pc:sldChg chg="modSp mod">
        <pc:chgData name="Andrew Liao" userId="ab04f800a07082ab" providerId="LiveId" clId="{B8753D49-699C-A64A-B8D9-DD45D497A4DD}" dt="2021-06-09T11:09:57.984" v="8860" actId="20577"/>
        <pc:sldMkLst>
          <pc:docMk/>
          <pc:sldMk cId="1372978026" sldId="284"/>
        </pc:sldMkLst>
        <pc:spChg chg="mod">
          <ac:chgData name="Andrew Liao" userId="ab04f800a07082ab" providerId="LiveId" clId="{B8753D49-699C-A64A-B8D9-DD45D497A4DD}" dt="2021-06-09T11:09:57.984" v="8860" actId="20577"/>
          <ac:spMkLst>
            <pc:docMk/>
            <pc:sldMk cId="1372978026" sldId="284"/>
            <ac:spMk id="3" creationId="{0CF2EBB0-6615-485F-A2A5-9C24D278D552}"/>
          </ac:spMkLst>
        </pc:spChg>
      </pc:sldChg>
      <pc:sldChg chg="addSp modSp mod">
        <pc:chgData name="Andrew Liao" userId="ab04f800a07082ab" providerId="LiveId" clId="{B8753D49-699C-A64A-B8D9-DD45D497A4DD}" dt="2021-06-10T04:18:44.351" v="9672" actId="14100"/>
        <pc:sldMkLst>
          <pc:docMk/>
          <pc:sldMk cId="2925432806" sldId="285"/>
        </pc:sldMkLst>
        <pc:spChg chg="mod">
          <ac:chgData name="Andrew Liao" userId="ab04f800a07082ab" providerId="LiveId" clId="{B8753D49-699C-A64A-B8D9-DD45D497A4DD}" dt="2021-06-10T04:16:26.044" v="9621" actId="20577"/>
          <ac:spMkLst>
            <pc:docMk/>
            <pc:sldMk cId="2925432806" sldId="285"/>
            <ac:spMk id="3" creationId="{339BCD67-24C1-4B0E-8DAB-445807F5EDF3}"/>
          </ac:spMkLst>
        </pc:spChg>
        <pc:spChg chg="add mod">
          <ac:chgData name="Andrew Liao" userId="ab04f800a07082ab" providerId="LiveId" clId="{B8753D49-699C-A64A-B8D9-DD45D497A4DD}" dt="2021-06-10T04:16:46.222" v="9623" actId="207"/>
          <ac:spMkLst>
            <pc:docMk/>
            <pc:sldMk cId="2925432806" sldId="285"/>
            <ac:spMk id="4" creationId="{737981F6-4718-E348-A56D-22E90439532C}"/>
          </ac:spMkLst>
        </pc:spChg>
        <pc:spChg chg="add mod">
          <ac:chgData name="Andrew Liao" userId="ab04f800a07082ab" providerId="LiveId" clId="{B8753D49-699C-A64A-B8D9-DD45D497A4DD}" dt="2021-06-10T04:17:16.657" v="9625" actId="1076"/>
          <ac:spMkLst>
            <pc:docMk/>
            <pc:sldMk cId="2925432806" sldId="285"/>
            <ac:spMk id="5" creationId="{116088CC-D7F7-EA49-A80B-1BB8E07F94A1}"/>
          </ac:spMkLst>
        </pc:spChg>
        <pc:spChg chg="add mod">
          <ac:chgData name="Andrew Liao" userId="ab04f800a07082ab" providerId="LiveId" clId="{B8753D49-699C-A64A-B8D9-DD45D497A4DD}" dt="2021-06-10T04:18:44.351" v="9672" actId="14100"/>
          <ac:spMkLst>
            <pc:docMk/>
            <pc:sldMk cId="2925432806" sldId="285"/>
            <ac:spMk id="6" creationId="{1BDD39B5-4821-9747-92F6-AD037C807CE5}"/>
          </ac:spMkLst>
        </pc:spChg>
        <pc:cxnChg chg="add mod">
          <ac:chgData name="Andrew Liao" userId="ab04f800a07082ab" providerId="LiveId" clId="{B8753D49-699C-A64A-B8D9-DD45D497A4DD}" dt="2021-06-10T04:18:44.351" v="9672" actId="14100"/>
          <ac:cxnSpMkLst>
            <pc:docMk/>
            <pc:sldMk cId="2925432806" sldId="285"/>
            <ac:cxnSpMk id="8" creationId="{73129790-5D7A-C549-95E5-AB5F67367084}"/>
          </ac:cxnSpMkLst>
        </pc:cxnChg>
      </pc:sldChg>
      <pc:sldChg chg="addSp modSp mod">
        <pc:chgData name="Andrew Liao" userId="ab04f800a07082ab" providerId="LiveId" clId="{B8753D49-699C-A64A-B8D9-DD45D497A4DD}" dt="2021-06-15T02:55:05.971" v="14741" actId="1076"/>
        <pc:sldMkLst>
          <pc:docMk/>
          <pc:sldMk cId="0" sldId="288"/>
        </pc:sldMkLst>
        <pc:spChg chg="add mod">
          <ac:chgData name="Andrew Liao" userId="ab04f800a07082ab" providerId="LiveId" clId="{B8753D49-699C-A64A-B8D9-DD45D497A4DD}" dt="2021-06-15T02:54:37.133" v="14740" actId="1076"/>
          <ac:spMkLst>
            <pc:docMk/>
            <pc:sldMk cId="0" sldId="288"/>
            <ac:spMk id="11" creationId="{E8AD6010-01F7-134A-BAC9-F4CD9A9E0882}"/>
          </ac:spMkLst>
        </pc:spChg>
        <pc:spChg chg="add mod">
          <ac:chgData name="Andrew Liao" userId="ab04f800a07082ab" providerId="LiveId" clId="{B8753D49-699C-A64A-B8D9-DD45D497A4DD}" dt="2021-06-15T02:55:05.971" v="14741" actId="1076"/>
          <ac:spMkLst>
            <pc:docMk/>
            <pc:sldMk cId="0" sldId="288"/>
            <ac:spMk id="12" creationId="{362928F1-CAAF-DF4E-9AF2-08ACED8220A1}"/>
          </ac:spMkLst>
        </pc:spChg>
        <pc:spChg chg="add mod">
          <ac:chgData name="Andrew Liao" userId="ab04f800a07082ab" providerId="LiveId" clId="{B8753D49-699C-A64A-B8D9-DD45D497A4DD}" dt="2021-06-15T02:51:29.781" v="14686" actId="1076"/>
          <ac:spMkLst>
            <pc:docMk/>
            <pc:sldMk cId="0" sldId="288"/>
            <ac:spMk id="13" creationId="{30E6B3BF-B69E-DD49-B253-4CFD064D9FAB}"/>
          </ac:spMkLst>
        </pc:spChg>
        <pc:spChg chg="add mod">
          <ac:chgData name="Andrew Liao" userId="ab04f800a07082ab" providerId="LiveId" clId="{B8753D49-699C-A64A-B8D9-DD45D497A4DD}" dt="2021-06-15T02:51:50.148" v="14692" actId="20577"/>
          <ac:spMkLst>
            <pc:docMk/>
            <pc:sldMk cId="0" sldId="288"/>
            <ac:spMk id="14" creationId="{5F8A0C8E-912A-2D4B-B587-9EDFEA5137CC}"/>
          </ac:spMkLst>
        </pc:spChg>
        <pc:spChg chg="add mod">
          <ac:chgData name="Andrew Liao" userId="ab04f800a07082ab" providerId="LiveId" clId="{B8753D49-699C-A64A-B8D9-DD45D497A4DD}" dt="2021-06-15T02:52:21.599" v="14694" actId="1076"/>
          <ac:spMkLst>
            <pc:docMk/>
            <pc:sldMk cId="0" sldId="288"/>
            <ac:spMk id="15" creationId="{E19DC082-FA55-864B-BA5F-DF31E3A9C5FB}"/>
          </ac:spMkLst>
        </pc:spChg>
        <pc:spChg chg="add mod">
          <ac:chgData name="Andrew Liao" userId="ab04f800a07082ab" providerId="LiveId" clId="{B8753D49-699C-A64A-B8D9-DD45D497A4DD}" dt="2021-06-15T02:54:31.527" v="14739" actId="14100"/>
          <ac:spMkLst>
            <pc:docMk/>
            <pc:sldMk cId="0" sldId="288"/>
            <ac:spMk id="22" creationId="{C919C130-CE20-C94A-BB6A-EF115FCA092D}"/>
          </ac:spMkLst>
        </pc:spChg>
        <pc:graphicFrameChg chg="add mod modGraphic">
          <ac:chgData name="Andrew Liao" userId="ab04f800a07082ab" providerId="LiveId" clId="{B8753D49-699C-A64A-B8D9-DD45D497A4DD}" dt="2021-06-15T02:45:35.628" v="14486" actId="20577"/>
          <ac:graphicFrameMkLst>
            <pc:docMk/>
            <pc:sldMk cId="0" sldId="288"/>
            <ac:graphicFrameMk id="4" creationId="{640DD568-196D-274E-B677-1D968F1A3F77}"/>
          </ac:graphicFrameMkLst>
        </pc:graphicFrameChg>
        <pc:graphicFrameChg chg="add mod">
          <ac:chgData name="Andrew Liao" userId="ab04f800a07082ab" providerId="LiveId" clId="{B8753D49-699C-A64A-B8D9-DD45D497A4DD}" dt="2021-06-15T02:45:43.746" v="14487" actId="571"/>
          <ac:graphicFrameMkLst>
            <pc:docMk/>
            <pc:sldMk cId="0" sldId="288"/>
            <ac:graphicFrameMk id="5" creationId="{36A19BF9-303A-EA45-872C-8823D26CDDB0}"/>
          </ac:graphicFrameMkLst>
        </pc:graphicFrameChg>
        <pc:graphicFrameChg chg="add mod">
          <ac:chgData name="Andrew Liao" userId="ab04f800a07082ab" providerId="LiveId" clId="{B8753D49-699C-A64A-B8D9-DD45D497A4DD}" dt="2021-06-15T02:45:49.133" v="14488" actId="571"/>
          <ac:graphicFrameMkLst>
            <pc:docMk/>
            <pc:sldMk cId="0" sldId="288"/>
            <ac:graphicFrameMk id="6" creationId="{3DCEB6EA-C48E-554B-87DA-A99E29E2F889}"/>
          </ac:graphicFrameMkLst>
        </pc:graphicFrameChg>
        <pc:cxnChg chg="add mod">
          <ac:chgData name="Andrew Liao" userId="ab04f800a07082ab" providerId="LiveId" clId="{B8753D49-699C-A64A-B8D9-DD45D497A4DD}" dt="2021-06-15T02:53:43.120" v="14699" actId="13822"/>
          <ac:cxnSpMkLst>
            <pc:docMk/>
            <pc:sldMk cId="0" sldId="288"/>
            <ac:cxnSpMk id="8" creationId="{DAFE0807-DF5F-B944-9CDC-763B0F489D02}"/>
          </ac:cxnSpMkLst>
        </pc:cxnChg>
        <pc:cxnChg chg="add mod">
          <ac:chgData name="Andrew Liao" userId="ab04f800a07082ab" providerId="LiveId" clId="{B8753D49-699C-A64A-B8D9-DD45D497A4DD}" dt="2021-06-15T02:53:35.123" v="14698" actId="13822"/>
          <ac:cxnSpMkLst>
            <pc:docMk/>
            <pc:sldMk cId="0" sldId="288"/>
            <ac:cxnSpMk id="10" creationId="{F14319B6-4F1C-8641-9A05-6CE3E8108B19}"/>
          </ac:cxnSpMkLst>
        </pc:cxnChg>
        <pc:cxnChg chg="add mod">
          <ac:chgData name="Andrew Liao" userId="ab04f800a07082ab" providerId="LiveId" clId="{B8753D49-699C-A64A-B8D9-DD45D497A4DD}" dt="2021-06-15T02:53:43.120" v="14699" actId="13822"/>
          <ac:cxnSpMkLst>
            <pc:docMk/>
            <pc:sldMk cId="0" sldId="288"/>
            <ac:cxnSpMk id="19" creationId="{4CAFBCA9-04A8-5848-9892-8E816774AB1D}"/>
          </ac:cxnSpMkLst>
        </pc:cxnChg>
        <pc:cxnChg chg="add mod">
          <ac:chgData name="Andrew Liao" userId="ab04f800a07082ab" providerId="LiveId" clId="{B8753D49-699C-A64A-B8D9-DD45D497A4DD}" dt="2021-06-15T02:53:35.123" v="14698" actId="13822"/>
          <ac:cxnSpMkLst>
            <pc:docMk/>
            <pc:sldMk cId="0" sldId="288"/>
            <ac:cxnSpMk id="21" creationId="{97A970B9-E641-8A4A-BD3D-DDA5B72FEDCC}"/>
          </ac:cxnSpMkLst>
        </pc:cxnChg>
      </pc:sldChg>
      <pc:sldChg chg="modSp mod">
        <pc:chgData name="Andrew Liao" userId="ab04f800a07082ab" providerId="LiveId" clId="{B8753D49-699C-A64A-B8D9-DD45D497A4DD}" dt="2021-06-17T07:28:32.630" v="23549" actId="20577"/>
        <pc:sldMkLst>
          <pc:docMk/>
          <pc:sldMk cId="0" sldId="299"/>
        </pc:sldMkLst>
        <pc:spChg chg="mod">
          <ac:chgData name="Andrew Liao" userId="ab04f800a07082ab" providerId="LiveId" clId="{B8753D49-699C-A64A-B8D9-DD45D497A4DD}" dt="2021-06-17T07:28:32.630" v="23549" actId="20577"/>
          <ac:spMkLst>
            <pc:docMk/>
            <pc:sldMk cId="0" sldId="299"/>
            <ac:spMk id="7" creationId="{00000000-0000-0000-0000-000000000000}"/>
          </ac:spMkLst>
        </pc:spChg>
        <pc:spChg chg="mod">
          <ac:chgData name="Andrew Liao" userId="ab04f800a07082ab" providerId="LiveId" clId="{B8753D49-699C-A64A-B8D9-DD45D497A4DD}" dt="2021-06-15T03:26:47.767" v="15962" actId="1076"/>
          <ac:spMkLst>
            <pc:docMk/>
            <pc:sldMk cId="0" sldId="299"/>
            <ac:spMk id="8" creationId="{00000000-0000-0000-0000-000000000000}"/>
          </ac:spMkLst>
        </pc:spChg>
        <pc:spChg chg="mod">
          <ac:chgData name="Andrew Liao" userId="ab04f800a07082ab" providerId="LiveId" clId="{B8753D49-699C-A64A-B8D9-DD45D497A4DD}" dt="2021-06-15T03:26:47.767" v="15962" actId="1076"/>
          <ac:spMkLst>
            <pc:docMk/>
            <pc:sldMk cId="0" sldId="299"/>
            <ac:spMk id="9" creationId="{00000000-0000-0000-0000-000000000000}"/>
          </ac:spMkLst>
        </pc:spChg>
        <pc:spChg chg="mod">
          <ac:chgData name="Andrew Liao" userId="ab04f800a07082ab" providerId="LiveId" clId="{B8753D49-699C-A64A-B8D9-DD45D497A4DD}" dt="2021-06-15T03:26:47.767" v="15962" actId="1076"/>
          <ac:spMkLst>
            <pc:docMk/>
            <pc:sldMk cId="0" sldId="299"/>
            <ac:spMk id="11" creationId="{B85A214D-651B-4DB9-A533-C42F878AB0AF}"/>
          </ac:spMkLst>
        </pc:spChg>
        <pc:spChg chg="mod">
          <ac:chgData name="Andrew Liao" userId="ab04f800a07082ab" providerId="LiveId" clId="{B8753D49-699C-A64A-B8D9-DD45D497A4DD}" dt="2021-06-15T03:26:47.767" v="15962" actId="1076"/>
          <ac:spMkLst>
            <pc:docMk/>
            <pc:sldMk cId="0" sldId="299"/>
            <ac:spMk id="15" creationId="{00000000-0000-0000-0000-000000000000}"/>
          </ac:spMkLst>
        </pc:spChg>
        <pc:spChg chg="mod">
          <ac:chgData name="Andrew Liao" userId="ab04f800a07082ab" providerId="LiveId" clId="{B8753D49-699C-A64A-B8D9-DD45D497A4DD}" dt="2021-06-15T03:26:47.767" v="15962" actId="1076"/>
          <ac:spMkLst>
            <pc:docMk/>
            <pc:sldMk cId="0" sldId="299"/>
            <ac:spMk id="16" creationId="{00000000-0000-0000-0000-000000000000}"/>
          </ac:spMkLst>
        </pc:spChg>
        <pc:graphicFrameChg chg="mod">
          <ac:chgData name="Andrew Liao" userId="ab04f800a07082ab" providerId="LiveId" clId="{B8753D49-699C-A64A-B8D9-DD45D497A4DD}" dt="2021-06-15T03:26:47.767" v="15962" actId="1076"/>
          <ac:graphicFrameMkLst>
            <pc:docMk/>
            <pc:sldMk cId="0" sldId="299"/>
            <ac:graphicFrameMk id="4" creationId="{00000000-0000-0000-0000-000000000000}"/>
          </ac:graphicFrameMkLst>
        </pc:graphicFrameChg>
        <pc:cxnChg chg="mod">
          <ac:chgData name="Andrew Liao" userId="ab04f800a07082ab" providerId="LiveId" clId="{B8753D49-699C-A64A-B8D9-DD45D497A4DD}" dt="2021-06-15T03:26:47.767" v="15962" actId="1076"/>
          <ac:cxnSpMkLst>
            <pc:docMk/>
            <pc:sldMk cId="0" sldId="299"/>
            <ac:cxnSpMk id="6" creationId="{00000000-0000-0000-0000-000000000000}"/>
          </ac:cxnSpMkLst>
        </pc:cxnChg>
        <pc:cxnChg chg="mod">
          <ac:chgData name="Andrew Liao" userId="ab04f800a07082ab" providerId="LiveId" clId="{B8753D49-699C-A64A-B8D9-DD45D497A4DD}" dt="2021-06-15T03:26:47.767" v="15962" actId="1076"/>
          <ac:cxnSpMkLst>
            <pc:docMk/>
            <pc:sldMk cId="0" sldId="299"/>
            <ac:cxnSpMk id="10" creationId="{00000000-0000-0000-0000-000000000000}"/>
          </ac:cxnSpMkLst>
        </pc:cxnChg>
      </pc:sldChg>
      <pc:sldChg chg="modSp mod">
        <pc:chgData name="Andrew Liao" userId="ab04f800a07082ab" providerId="LiveId" clId="{B8753D49-699C-A64A-B8D9-DD45D497A4DD}" dt="2021-06-15T03:28:14.395" v="15998" actId="20577"/>
        <pc:sldMkLst>
          <pc:docMk/>
          <pc:sldMk cId="0" sldId="300"/>
        </pc:sldMkLst>
        <pc:spChg chg="mod">
          <ac:chgData name="Andrew Liao" userId="ab04f800a07082ab" providerId="LiveId" clId="{B8753D49-699C-A64A-B8D9-DD45D497A4DD}" dt="2021-06-15T03:28:14.395" v="15998" actId="20577"/>
          <ac:spMkLst>
            <pc:docMk/>
            <pc:sldMk cId="0" sldId="300"/>
            <ac:spMk id="3" creationId="{00000000-0000-0000-0000-000000000000}"/>
          </ac:spMkLst>
        </pc:spChg>
      </pc:sldChg>
      <pc:sldChg chg="addSp modSp mod">
        <pc:chgData name="Andrew Liao" userId="ab04f800a07082ab" providerId="LiveId" clId="{B8753D49-699C-A64A-B8D9-DD45D497A4DD}" dt="2021-06-15T03:42:11.724" v="16343" actId="1076"/>
        <pc:sldMkLst>
          <pc:docMk/>
          <pc:sldMk cId="0" sldId="301"/>
        </pc:sldMkLst>
        <pc:spChg chg="mod">
          <ac:chgData name="Andrew Liao" userId="ab04f800a07082ab" providerId="LiveId" clId="{B8753D49-699C-A64A-B8D9-DD45D497A4DD}" dt="2021-06-15T03:28:43.989" v="16017" actId="20577"/>
          <ac:spMkLst>
            <pc:docMk/>
            <pc:sldMk cId="0" sldId="301"/>
            <ac:spMk id="2" creationId="{00000000-0000-0000-0000-000000000000}"/>
          </ac:spMkLst>
        </pc:spChg>
        <pc:spChg chg="mod">
          <ac:chgData name="Andrew Liao" userId="ab04f800a07082ab" providerId="LiveId" clId="{B8753D49-699C-A64A-B8D9-DD45D497A4DD}" dt="2021-06-15T03:40:22.767" v="16315" actId="20577"/>
          <ac:spMkLst>
            <pc:docMk/>
            <pc:sldMk cId="0" sldId="301"/>
            <ac:spMk id="3" creationId="{00000000-0000-0000-0000-000000000000}"/>
          </ac:spMkLst>
        </pc:spChg>
        <pc:spChg chg="add mod">
          <ac:chgData name="Andrew Liao" userId="ab04f800a07082ab" providerId="LiveId" clId="{B8753D49-699C-A64A-B8D9-DD45D497A4DD}" dt="2021-06-15T03:42:11.724" v="16343" actId="1076"/>
          <ac:spMkLst>
            <pc:docMk/>
            <pc:sldMk cId="0" sldId="301"/>
            <ac:spMk id="10" creationId="{6DAB91F8-7461-D64D-B3E5-63A8F7B69730}"/>
          </ac:spMkLst>
        </pc:spChg>
        <pc:picChg chg="add mod">
          <ac:chgData name="Andrew Liao" userId="ab04f800a07082ab" providerId="LiveId" clId="{B8753D49-699C-A64A-B8D9-DD45D497A4DD}" dt="2021-06-15T03:37:15.667" v="16237" actId="14100"/>
          <ac:picMkLst>
            <pc:docMk/>
            <pc:sldMk cId="0" sldId="301"/>
            <ac:picMk id="4" creationId="{BF212ED2-8EBD-8046-9455-18D58B7EB104}"/>
          </ac:picMkLst>
        </pc:picChg>
        <pc:cxnChg chg="add mod">
          <ac:chgData name="Andrew Liao" userId="ab04f800a07082ab" providerId="LiveId" clId="{B8753D49-699C-A64A-B8D9-DD45D497A4DD}" dt="2021-06-15T03:39:54.999" v="16261" actId="13822"/>
          <ac:cxnSpMkLst>
            <pc:docMk/>
            <pc:sldMk cId="0" sldId="301"/>
            <ac:cxnSpMk id="6" creationId="{235D90DB-A12F-894A-A848-10819EC9E0F4}"/>
          </ac:cxnSpMkLst>
        </pc:cxnChg>
      </pc:sldChg>
      <pc:sldChg chg="modSp mod ord">
        <pc:chgData name="Andrew Liao" userId="ab04f800a07082ab" providerId="LiveId" clId="{B8753D49-699C-A64A-B8D9-DD45D497A4DD}" dt="2021-06-15T07:06:36.590" v="17216" actId="20577"/>
        <pc:sldMkLst>
          <pc:docMk/>
          <pc:sldMk cId="0" sldId="303"/>
        </pc:sldMkLst>
        <pc:spChg chg="mod">
          <ac:chgData name="Andrew Liao" userId="ab04f800a07082ab" providerId="LiveId" clId="{B8753D49-699C-A64A-B8D9-DD45D497A4DD}" dt="2021-06-15T07:05:36.873" v="17118" actId="20577"/>
          <ac:spMkLst>
            <pc:docMk/>
            <pc:sldMk cId="0" sldId="303"/>
            <ac:spMk id="5" creationId="{00000000-0000-0000-0000-000000000000}"/>
          </ac:spMkLst>
        </pc:spChg>
        <pc:spChg chg="mod">
          <ac:chgData name="Andrew Liao" userId="ab04f800a07082ab" providerId="LiveId" clId="{B8753D49-699C-A64A-B8D9-DD45D497A4DD}" dt="2021-06-15T07:06:06.879" v="17185" actId="20577"/>
          <ac:spMkLst>
            <pc:docMk/>
            <pc:sldMk cId="0" sldId="303"/>
            <ac:spMk id="6" creationId="{00000000-0000-0000-0000-000000000000}"/>
          </ac:spMkLst>
        </pc:spChg>
        <pc:spChg chg="mod">
          <ac:chgData name="Andrew Liao" userId="ab04f800a07082ab" providerId="LiveId" clId="{B8753D49-699C-A64A-B8D9-DD45D497A4DD}" dt="2021-06-15T07:06:36.590" v="17216" actId="20577"/>
          <ac:spMkLst>
            <pc:docMk/>
            <pc:sldMk cId="0" sldId="303"/>
            <ac:spMk id="7" creationId="{00000000-0000-0000-0000-000000000000}"/>
          </ac:spMkLst>
        </pc:spChg>
      </pc:sldChg>
      <pc:sldChg chg="modSp mod">
        <pc:chgData name="Andrew Liao" userId="ab04f800a07082ab" providerId="LiveId" clId="{B8753D49-699C-A64A-B8D9-DD45D497A4DD}" dt="2021-06-15T02:59:33.590" v="14789" actId="20577"/>
        <pc:sldMkLst>
          <pc:docMk/>
          <pc:sldMk cId="0" sldId="311"/>
        </pc:sldMkLst>
        <pc:graphicFrameChg chg="modGraphic">
          <ac:chgData name="Andrew Liao" userId="ab04f800a07082ab" providerId="LiveId" clId="{B8753D49-699C-A64A-B8D9-DD45D497A4DD}" dt="2021-06-15T02:59:33.590" v="14789" actId="20577"/>
          <ac:graphicFrameMkLst>
            <pc:docMk/>
            <pc:sldMk cId="0" sldId="311"/>
            <ac:graphicFrameMk id="5" creationId="{0BF2AFDE-8A11-4EE9-A1D8-B9B4ABF14097}"/>
          </ac:graphicFrameMkLst>
        </pc:graphicFrameChg>
      </pc:sldChg>
      <pc:sldChg chg="modSp mod">
        <pc:chgData name="Andrew Liao" userId="ab04f800a07082ab" providerId="LiveId" clId="{B8753D49-699C-A64A-B8D9-DD45D497A4DD}" dt="2021-06-08T04:18:55.956" v="6660" actId="20577"/>
        <pc:sldMkLst>
          <pc:docMk/>
          <pc:sldMk cId="0" sldId="313"/>
        </pc:sldMkLst>
        <pc:spChg chg="mod">
          <ac:chgData name="Andrew Liao" userId="ab04f800a07082ab" providerId="LiveId" clId="{B8753D49-699C-A64A-B8D9-DD45D497A4DD}" dt="2021-06-08T04:18:55.956" v="6660" actId="20577"/>
          <ac:spMkLst>
            <pc:docMk/>
            <pc:sldMk cId="0" sldId="313"/>
            <ac:spMk id="3" creationId="{00000000-0000-0000-0000-000000000000}"/>
          </ac:spMkLst>
        </pc:spChg>
      </pc:sldChg>
      <pc:sldChg chg="modSp mod ord">
        <pc:chgData name="Andrew Liao" userId="ab04f800a07082ab" providerId="LiveId" clId="{B8753D49-699C-A64A-B8D9-DD45D497A4DD}" dt="2021-06-17T07:26:40.547" v="23455" actId="20577"/>
        <pc:sldMkLst>
          <pc:docMk/>
          <pc:sldMk cId="0" sldId="315"/>
        </pc:sldMkLst>
        <pc:graphicFrameChg chg="modGraphic">
          <ac:chgData name="Andrew Liao" userId="ab04f800a07082ab" providerId="LiveId" clId="{B8753D49-699C-A64A-B8D9-DD45D497A4DD}" dt="2021-06-17T07:26:40.547" v="23455" actId="20577"/>
          <ac:graphicFrameMkLst>
            <pc:docMk/>
            <pc:sldMk cId="0" sldId="315"/>
            <ac:graphicFrameMk id="4" creationId="{00000000-0000-0000-0000-000000000000}"/>
          </ac:graphicFrameMkLst>
        </pc:graphicFrameChg>
      </pc:sldChg>
      <pc:sldChg chg="delSp modSp del mod ord">
        <pc:chgData name="Andrew Liao" userId="ab04f800a07082ab" providerId="LiveId" clId="{B8753D49-699C-A64A-B8D9-DD45D497A4DD}" dt="2021-06-17T07:21:42.307" v="23228" actId="2696"/>
        <pc:sldMkLst>
          <pc:docMk/>
          <pc:sldMk cId="0" sldId="316"/>
        </pc:sldMkLst>
        <pc:spChg chg="mod">
          <ac:chgData name="Andrew Liao" userId="ab04f800a07082ab" providerId="LiveId" clId="{B8753D49-699C-A64A-B8D9-DD45D497A4DD}" dt="2021-06-17T07:21:05.689" v="23227" actId="20577"/>
          <ac:spMkLst>
            <pc:docMk/>
            <pc:sldMk cId="0" sldId="316"/>
            <ac:spMk id="3" creationId="{00000000-0000-0000-0000-000000000000}"/>
          </ac:spMkLst>
        </pc:spChg>
        <pc:picChg chg="del">
          <ac:chgData name="Andrew Liao" userId="ab04f800a07082ab" providerId="LiveId" clId="{B8753D49-699C-A64A-B8D9-DD45D497A4DD}" dt="2021-06-17T07:20:57.126" v="23226" actId="478"/>
          <ac:picMkLst>
            <pc:docMk/>
            <pc:sldMk cId="0" sldId="316"/>
            <ac:picMk id="4" creationId="{369FEEB3-8C38-460B-B816-69BD105151CB}"/>
          </ac:picMkLst>
        </pc:picChg>
      </pc:sldChg>
      <pc:sldChg chg="modSp mod">
        <pc:chgData name="Andrew Liao" userId="ab04f800a07082ab" providerId="LiveId" clId="{B8753D49-699C-A64A-B8D9-DD45D497A4DD}" dt="2021-06-17T07:20:49.345" v="23225" actId="20577"/>
        <pc:sldMkLst>
          <pc:docMk/>
          <pc:sldMk cId="0" sldId="317"/>
        </pc:sldMkLst>
        <pc:spChg chg="mod">
          <ac:chgData name="Andrew Liao" userId="ab04f800a07082ab" providerId="LiveId" clId="{B8753D49-699C-A64A-B8D9-DD45D497A4DD}" dt="2021-06-17T07:20:49.345" v="23225" actId="20577"/>
          <ac:spMkLst>
            <pc:docMk/>
            <pc:sldMk cId="0" sldId="317"/>
            <ac:spMk id="3" creationId="{00000000-0000-0000-0000-000000000000}"/>
          </ac:spMkLst>
        </pc:spChg>
      </pc:sldChg>
      <pc:sldChg chg="addSp delSp modSp mod">
        <pc:chgData name="Andrew Liao" userId="ab04f800a07082ab" providerId="LiveId" clId="{B8753D49-699C-A64A-B8D9-DD45D497A4DD}" dt="2021-06-08T04:04:39.553" v="6340" actId="20577"/>
        <pc:sldMkLst>
          <pc:docMk/>
          <pc:sldMk cId="0" sldId="372"/>
        </pc:sldMkLst>
        <pc:spChg chg="add del mod">
          <ac:chgData name="Andrew Liao" userId="ab04f800a07082ab" providerId="LiveId" clId="{B8753D49-699C-A64A-B8D9-DD45D497A4DD}" dt="2021-06-08T04:04:39.553" v="6340" actId="20577"/>
          <ac:spMkLst>
            <pc:docMk/>
            <pc:sldMk cId="0" sldId="372"/>
            <ac:spMk id="3" creationId="{00000000-0000-0000-0000-000000000000}"/>
          </ac:spMkLst>
        </pc:spChg>
        <pc:spChg chg="add del mod">
          <ac:chgData name="Andrew Liao" userId="ab04f800a07082ab" providerId="LiveId" clId="{B8753D49-699C-A64A-B8D9-DD45D497A4DD}" dt="2021-06-08T03:52:46.712" v="5887" actId="478"/>
          <ac:spMkLst>
            <pc:docMk/>
            <pc:sldMk cId="0" sldId="372"/>
            <ac:spMk id="5" creationId="{3C5241C5-7E5C-8A40-95D2-D33783275CB9}"/>
          </ac:spMkLst>
        </pc:spChg>
      </pc:sldChg>
      <pc:sldChg chg="modSp mod">
        <pc:chgData name="Andrew Liao" userId="ab04f800a07082ab" providerId="LiveId" clId="{B8753D49-699C-A64A-B8D9-DD45D497A4DD}" dt="2021-06-08T04:07:11.223" v="6368" actId="20577"/>
        <pc:sldMkLst>
          <pc:docMk/>
          <pc:sldMk cId="0" sldId="373"/>
        </pc:sldMkLst>
        <pc:spChg chg="mod">
          <ac:chgData name="Andrew Liao" userId="ab04f800a07082ab" providerId="LiveId" clId="{B8753D49-699C-A64A-B8D9-DD45D497A4DD}" dt="2021-06-08T04:07:11.223" v="6368" actId="20577"/>
          <ac:spMkLst>
            <pc:docMk/>
            <pc:sldMk cId="0" sldId="373"/>
            <ac:spMk id="3" creationId="{00000000-0000-0000-0000-000000000000}"/>
          </ac:spMkLst>
        </pc:spChg>
      </pc:sldChg>
      <pc:sldChg chg="modSp mod">
        <pc:chgData name="Andrew Liao" userId="ab04f800a07082ab" providerId="LiveId" clId="{B8753D49-699C-A64A-B8D9-DD45D497A4DD}" dt="2021-06-08T03:59:29.174" v="6138" actId="20577"/>
        <pc:sldMkLst>
          <pc:docMk/>
          <pc:sldMk cId="0" sldId="374"/>
        </pc:sldMkLst>
        <pc:spChg chg="mod">
          <ac:chgData name="Andrew Liao" userId="ab04f800a07082ab" providerId="LiveId" clId="{B8753D49-699C-A64A-B8D9-DD45D497A4DD}" dt="2021-06-08T03:59:29.174" v="6138" actId="20577"/>
          <ac:spMkLst>
            <pc:docMk/>
            <pc:sldMk cId="0" sldId="374"/>
            <ac:spMk id="3" creationId="{00000000-0000-0000-0000-000000000000}"/>
          </ac:spMkLst>
        </pc:spChg>
      </pc:sldChg>
      <pc:sldChg chg="modSp mod">
        <pc:chgData name="Andrew Liao" userId="ab04f800a07082ab" providerId="LiveId" clId="{B8753D49-699C-A64A-B8D9-DD45D497A4DD}" dt="2021-06-08T04:10:23.604" v="6466" actId="20577"/>
        <pc:sldMkLst>
          <pc:docMk/>
          <pc:sldMk cId="0" sldId="379"/>
        </pc:sldMkLst>
        <pc:spChg chg="mod">
          <ac:chgData name="Andrew Liao" userId="ab04f800a07082ab" providerId="LiveId" clId="{B8753D49-699C-A64A-B8D9-DD45D497A4DD}" dt="2021-06-08T04:10:23.604" v="6466" actId="20577"/>
          <ac:spMkLst>
            <pc:docMk/>
            <pc:sldMk cId="0" sldId="379"/>
            <ac:spMk id="3" creationId="{00000000-0000-0000-0000-000000000000}"/>
          </ac:spMkLst>
        </pc:spChg>
      </pc:sldChg>
      <pc:sldChg chg="modSp mod">
        <pc:chgData name="Andrew Liao" userId="ab04f800a07082ab" providerId="LiveId" clId="{B8753D49-699C-A64A-B8D9-DD45D497A4DD}" dt="2021-06-08T04:11:10.839" v="6506" actId="5793"/>
        <pc:sldMkLst>
          <pc:docMk/>
          <pc:sldMk cId="0" sldId="380"/>
        </pc:sldMkLst>
        <pc:spChg chg="mod">
          <ac:chgData name="Andrew Liao" userId="ab04f800a07082ab" providerId="LiveId" clId="{B8753D49-699C-A64A-B8D9-DD45D497A4DD}" dt="2021-06-08T04:11:10.839" v="6506" actId="5793"/>
          <ac:spMkLst>
            <pc:docMk/>
            <pc:sldMk cId="0" sldId="380"/>
            <ac:spMk id="3" creationId="{00000000-0000-0000-0000-000000000000}"/>
          </ac:spMkLst>
        </pc:spChg>
      </pc:sldChg>
      <pc:sldChg chg="addSp delSp modSp mod">
        <pc:chgData name="Andrew Liao" userId="ab04f800a07082ab" providerId="LiveId" clId="{B8753D49-699C-A64A-B8D9-DD45D497A4DD}" dt="2021-06-15T02:27:46.786" v="14030" actId="207"/>
        <pc:sldMkLst>
          <pc:docMk/>
          <pc:sldMk cId="0" sldId="391"/>
        </pc:sldMkLst>
        <pc:spChg chg="add del mod">
          <ac:chgData name="Andrew Liao" userId="ab04f800a07082ab" providerId="LiveId" clId="{B8753D49-699C-A64A-B8D9-DD45D497A4DD}" dt="2021-06-15T02:27:03.276" v="14027" actId="1076"/>
          <ac:spMkLst>
            <pc:docMk/>
            <pc:sldMk cId="0" sldId="391"/>
            <ac:spMk id="17" creationId="{23DF0BC3-78A5-4F5B-811B-788A9CB77DB6}"/>
          </ac:spMkLst>
        </pc:spChg>
        <pc:spChg chg="add del mod">
          <ac:chgData name="Andrew Liao" userId="ab04f800a07082ab" providerId="LiveId" clId="{B8753D49-699C-A64A-B8D9-DD45D497A4DD}" dt="2021-06-15T02:27:14.590" v="14028" actId="1076"/>
          <ac:spMkLst>
            <pc:docMk/>
            <pc:sldMk cId="0" sldId="391"/>
            <ac:spMk id="23" creationId="{E45CEA64-6556-4D2D-9759-2C15E216C7EE}"/>
          </ac:spMkLst>
        </pc:spChg>
        <pc:graphicFrameChg chg="mod modGraphic">
          <ac:chgData name="Andrew Liao" userId="ab04f800a07082ab" providerId="LiveId" clId="{B8753D49-699C-A64A-B8D9-DD45D497A4DD}" dt="2021-06-15T02:27:46.786" v="14030" actId="207"/>
          <ac:graphicFrameMkLst>
            <pc:docMk/>
            <pc:sldMk cId="0" sldId="391"/>
            <ac:graphicFrameMk id="10" creationId="{00000000-0000-0000-0000-000000000000}"/>
          </ac:graphicFrameMkLst>
        </pc:graphicFrameChg>
        <pc:picChg chg="add del mod">
          <ac:chgData name="Andrew Liao" userId="ab04f800a07082ab" providerId="LiveId" clId="{B8753D49-699C-A64A-B8D9-DD45D497A4DD}" dt="2021-06-15T02:27:03.276" v="14027" actId="1076"/>
          <ac:picMkLst>
            <pc:docMk/>
            <pc:sldMk cId="0" sldId="391"/>
            <ac:picMk id="13" creationId="{CD75834B-E5FB-4601-9D41-D8EF0716549C}"/>
          </ac:picMkLst>
        </pc:picChg>
        <pc:picChg chg="add del mod">
          <ac:chgData name="Andrew Liao" userId="ab04f800a07082ab" providerId="LiveId" clId="{B8753D49-699C-A64A-B8D9-DD45D497A4DD}" dt="2021-06-15T02:27:14.590" v="14028" actId="1076"/>
          <ac:picMkLst>
            <pc:docMk/>
            <pc:sldMk cId="0" sldId="391"/>
            <ac:picMk id="19" creationId="{361DF627-F6FB-4467-AA97-C3EB5535F102}"/>
          </ac:picMkLst>
        </pc:picChg>
      </pc:sldChg>
      <pc:sldChg chg="modSp mod ord">
        <pc:chgData name="Andrew Liao" userId="ab04f800a07082ab" providerId="LiveId" clId="{B8753D49-699C-A64A-B8D9-DD45D497A4DD}" dt="2021-06-15T02:29:02.034" v="14088" actId="20577"/>
        <pc:sldMkLst>
          <pc:docMk/>
          <pc:sldMk cId="0" sldId="393"/>
        </pc:sldMkLst>
        <pc:spChg chg="mod">
          <ac:chgData name="Andrew Liao" userId="ab04f800a07082ab" providerId="LiveId" clId="{B8753D49-699C-A64A-B8D9-DD45D497A4DD}" dt="2021-06-15T02:23:25.319" v="13849" actId="20577"/>
          <ac:spMkLst>
            <pc:docMk/>
            <pc:sldMk cId="0" sldId="393"/>
            <ac:spMk id="2" creationId="{00000000-0000-0000-0000-000000000000}"/>
          </ac:spMkLst>
        </pc:spChg>
        <pc:spChg chg="mod">
          <ac:chgData name="Andrew Liao" userId="ab04f800a07082ab" providerId="LiveId" clId="{B8753D49-699C-A64A-B8D9-DD45D497A4DD}" dt="2021-06-15T02:29:02.034" v="14088" actId="20577"/>
          <ac:spMkLst>
            <pc:docMk/>
            <pc:sldMk cId="0" sldId="393"/>
            <ac:spMk id="3" creationId="{00000000-0000-0000-0000-000000000000}"/>
          </ac:spMkLst>
        </pc:spChg>
      </pc:sldChg>
      <pc:sldChg chg="modSp mod">
        <pc:chgData name="Andrew Liao" userId="ab04f800a07082ab" providerId="LiveId" clId="{B8753D49-699C-A64A-B8D9-DD45D497A4DD}" dt="2021-06-15T03:00:26.010" v="14844" actId="20577"/>
        <pc:sldMkLst>
          <pc:docMk/>
          <pc:sldMk cId="0" sldId="465"/>
        </pc:sldMkLst>
        <pc:spChg chg="mod">
          <ac:chgData name="Andrew Liao" userId="ab04f800a07082ab" providerId="LiveId" clId="{B8753D49-699C-A64A-B8D9-DD45D497A4DD}" dt="2021-06-15T03:00:26.010" v="14844" actId="20577"/>
          <ac:spMkLst>
            <pc:docMk/>
            <pc:sldMk cId="0" sldId="465"/>
            <ac:spMk id="3" creationId="{6FD66A12-591E-4C26-9A87-AA881398ACAC}"/>
          </ac:spMkLst>
        </pc:spChg>
      </pc:sldChg>
      <pc:sldChg chg="modSp del mod">
        <pc:chgData name="Andrew Liao" userId="ab04f800a07082ab" providerId="LiveId" clId="{B8753D49-699C-A64A-B8D9-DD45D497A4DD}" dt="2021-06-15T03:04:22.747" v="15076" actId="2696"/>
        <pc:sldMkLst>
          <pc:docMk/>
          <pc:sldMk cId="0" sldId="468"/>
        </pc:sldMkLst>
        <pc:spChg chg="mod">
          <ac:chgData name="Andrew Liao" userId="ab04f800a07082ab" providerId="LiveId" clId="{B8753D49-699C-A64A-B8D9-DD45D497A4DD}" dt="2021-06-15T03:02:34.709" v="14997" actId="20577"/>
          <ac:spMkLst>
            <pc:docMk/>
            <pc:sldMk cId="0" sldId="468"/>
            <ac:spMk id="2" creationId="{00000000-0000-0000-0000-000000000000}"/>
          </ac:spMkLst>
        </pc:spChg>
      </pc:sldChg>
      <pc:sldChg chg="addSp modSp mod">
        <pc:chgData name="Andrew Liao" userId="ab04f800a07082ab" providerId="LiveId" clId="{B8753D49-699C-A64A-B8D9-DD45D497A4DD}" dt="2021-06-15T03:06:28.993" v="15166" actId="20577"/>
        <pc:sldMkLst>
          <pc:docMk/>
          <pc:sldMk cId="0" sldId="469"/>
        </pc:sldMkLst>
        <pc:spChg chg="mod">
          <ac:chgData name="Andrew Liao" userId="ab04f800a07082ab" providerId="LiveId" clId="{B8753D49-699C-A64A-B8D9-DD45D497A4DD}" dt="2021-06-15T03:03:11.476" v="15032" actId="20577"/>
          <ac:spMkLst>
            <pc:docMk/>
            <pc:sldMk cId="0" sldId="469"/>
            <ac:spMk id="2" creationId="{00000000-0000-0000-0000-000000000000}"/>
          </ac:spMkLst>
        </pc:spChg>
        <pc:spChg chg="mod">
          <ac:chgData name="Andrew Liao" userId="ab04f800a07082ab" providerId="LiveId" clId="{B8753D49-699C-A64A-B8D9-DD45D497A4DD}" dt="2021-06-15T03:05:32.033" v="15118" actId="1076"/>
          <ac:spMkLst>
            <pc:docMk/>
            <pc:sldMk cId="0" sldId="469"/>
            <ac:spMk id="15" creationId="{00000000-0000-0000-0000-000000000000}"/>
          </ac:spMkLst>
        </pc:spChg>
        <pc:spChg chg="add mod">
          <ac:chgData name="Andrew Liao" userId="ab04f800a07082ab" providerId="LiveId" clId="{B8753D49-699C-A64A-B8D9-DD45D497A4DD}" dt="2021-06-15T03:04:19.213" v="15075" actId="207"/>
          <ac:spMkLst>
            <pc:docMk/>
            <pc:sldMk cId="0" sldId="469"/>
            <ac:spMk id="16" creationId="{CC322B74-0A79-C148-B50E-CE6D5877FB0C}"/>
          </ac:spMkLst>
        </pc:spChg>
        <pc:spChg chg="add mod">
          <ac:chgData name="Andrew Liao" userId="ab04f800a07082ab" providerId="LiveId" clId="{B8753D49-699C-A64A-B8D9-DD45D497A4DD}" dt="2021-06-15T03:06:28.993" v="15166" actId="20577"/>
          <ac:spMkLst>
            <pc:docMk/>
            <pc:sldMk cId="0" sldId="469"/>
            <ac:spMk id="17" creationId="{93C5CA75-6B49-4346-A4BC-70EAD0A63A69}"/>
          </ac:spMkLst>
        </pc:spChg>
      </pc:sldChg>
      <pc:sldChg chg="addSp modSp del mod ord">
        <pc:chgData name="Andrew Liao" userId="ab04f800a07082ab" providerId="LiveId" clId="{B8753D49-699C-A64A-B8D9-DD45D497A4DD}" dt="2021-06-17T07:25:50.953" v="23439" actId="2696"/>
        <pc:sldMkLst>
          <pc:docMk/>
          <pc:sldMk cId="0" sldId="471"/>
        </pc:sldMkLst>
        <pc:spChg chg="mod">
          <ac:chgData name="Andrew Liao" userId="ab04f800a07082ab" providerId="LiveId" clId="{B8753D49-699C-A64A-B8D9-DD45D497A4DD}" dt="2021-06-17T07:18:44.939" v="23119" actId="20577"/>
          <ac:spMkLst>
            <pc:docMk/>
            <pc:sldMk cId="0" sldId="471"/>
            <ac:spMk id="2" creationId="{00000000-0000-0000-0000-000000000000}"/>
          </ac:spMkLst>
        </pc:spChg>
        <pc:spChg chg="mod">
          <ac:chgData name="Andrew Liao" userId="ab04f800a07082ab" providerId="LiveId" clId="{B8753D49-699C-A64A-B8D9-DD45D497A4DD}" dt="2021-06-17T07:16:47.279" v="23073" actId="20577"/>
          <ac:spMkLst>
            <pc:docMk/>
            <pc:sldMk cId="0" sldId="471"/>
            <ac:spMk id="7" creationId="{00000000-0000-0000-0000-000000000000}"/>
          </ac:spMkLst>
        </pc:spChg>
        <pc:grpChg chg="add mod">
          <ac:chgData name="Andrew Liao" userId="ab04f800a07082ab" providerId="LiveId" clId="{B8753D49-699C-A64A-B8D9-DD45D497A4DD}" dt="2021-06-17T07:17:10.572" v="23076" actId="1076"/>
          <ac:grpSpMkLst>
            <pc:docMk/>
            <pc:sldMk cId="0" sldId="471"/>
            <ac:grpSpMk id="3" creationId="{19CDA1D7-8196-014B-9788-84B80E365B96}"/>
          </ac:grpSpMkLst>
        </pc:grpChg>
      </pc:sldChg>
      <pc:sldChg chg="del">
        <pc:chgData name="Andrew Liao" userId="ab04f800a07082ab" providerId="LiveId" clId="{B8753D49-699C-A64A-B8D9-DD45D497A4DD}" dt="2021-06-17T07:25:54.208" v="23440" actId="2696"/>
        <pc:sldMkLst>
          <pc:docMk/>
          <pc:sldMk cId="0" sldId="472"/>
        </pc:sldMkLst>
      </pc:sldChg>
      <pc:sldChg chg="modSp mod">
        <pc:chgData name="Andrew Liao" userId="ab04f800a07082ab" providerId="LiveId" clId="{B8753D49-699C-A64A-B8D9-DD45D497A4DD}" dt="2021-06-15T03:42:56.446" v="16396" actId="20577"/>
        <pc:sldMkLst>
          <pc:docMk/>
          <pc:sldMk cId="505646319" sldId="482"/>
        </pc:sldMkLst>
        <pc:spChg chg="mod">
          <ac:chgData name="Andrew Liao" userId="ab04f800a07082ab" providerId="LiveId" clId="{B8753D49-699C-A64A-B8D9-DD45D497A4DD}" dt="2021-06-15T03:42:56.446" v="16396" actId="20577"/>
          <ac:spMkLst>
            <pc:docMk/>
            <pc:sldMk cId="505646319" sldId="482"/>
            <ac:spMk id="8" creationId="{98D1BEEB-DF21-4CC9-A8D8-5FAB681105A3}"/>
          </ac:spMkLst>
        </pc:spChg>
      </pc:sldChg>
      <pc:sldChg chg="modSp mod">
        <pc:chgData name="Andrew Liao" userId="ab04f800a07082ab" providerId="LiveId" clId="{B8753D49-699C-A64A-B8D9-DD45D497A4DD}" dt="2021-06-17T06:26:50.937" v="20265" actId="20577"/>
        <pc:sldMkLst>
          <pc:docMk/>
          <pc:sldMk cId="2752399208" sldId="483"/>
        </pc:sldMkLst>
        <pc:spChg chg="mod">
          <ac:chgData name="Andrew Liao" userId="ab04f800a07082ab" providerId="LiveId" clId="{B8753D49-699C-A64A-B8D9-DD45D497A4DD}" dt="2021-06-17T06:26:50.937" v="20265" actId="20577"/>
          <ac:spMkLst>
            <pc:docMk/>
            <pc:sldMk cId="2752399208" sldId="483"/>
            <ac:spMk id="3" creationId="{83600BC5-1258-4FBB-92AD-54DA462FD751}"/>
          </ac:spMkLst>
        </pc:spChg>
      </pc:sldChg>
      <pc:sldChg chg="modSp mod">
        <pc:chgData name="Andrew Liao" userId="ab04f800a07082ab" providerId="LiveId" clId="{B8753D49-699C-A64A-B8D9-DD45D497A4DD}" dt="2021-06-17T06:29:32.342" v="20349" actId="20577"/>
        <pc:sldMkLst>
          <pc:docMk/>
          <pc:sldMk cId="3586462263" sldId="485"/>
        </pc:sldMkLst>
        <pc:spChg chg="mod">
          <ac:chgData name="Andrew Liao" userId="ab04f800a07082ab" providerId="LiveId" clId="{B8753D49-699C-A64A-B8D9-DD45D497A4DD}" dt="2021-06-17T06:29:32.342" v="20349" actId="20577"/>
          <ac:spMkLst>
            <pc:docMk/>
            <pc:sldMk cId="3586462263" sldId="485"/>
            <ac:spMk id="3" creationId="{A3C4188F-BE71-419A-9BDF-51B2F1481270}"/>
          </ac:spMkLst>
        </pc:spChg>
      </pc:sldChg>
      <pc:sldChg chg="modSp mod">
        <pc:chgData name="Andrew Liao" userId="ab04f800a07082ab" providerId="LiveId" clId="{B8753D49-699C-A64A-B8D9-DD45D497A4DD}" dt="2021-06-15T03:49:15.946" v="16708" actId="20577"/>
        <pc:sldMkLst>
          <pc:docMk/>
          <pc:sldMk cId="1274253872" sldId="488"/>
        </pc:sldMkLst>
        <pc:spChg chg="mod">
          <ac:chgData name="Andrew Liao" userId="ab04f800a07082ab" providerId="LiveId" clId="{B8753D49-699C-A64A-B8D9-DD45D497A4DD}" dt="2021-06-15T03:49:15.946" v="16708" actId="20577"/>
          <ac:spMkLst>
            <pc:docMk/>
            <pc:sldMk cId="1274253872" sldId="488"/>
            <ac:spMk id="9226" creationId="{59F8AA61-DCA6-4BEA-95AC-D33807BC9BB8}"/>
          </ac:spMkLst>
        </pc:spChg>
      </pc:sldChg>
      <pc:sldChg chg="modSp mod">
        <pc:chgData name="Andrew Liao" userId="ab04f800a07082ab" providerId="LiveId" clId="{B8753D49-699C-A64A-B8D9-DD45D497A4DD}" dt="2021-06-17T06:57:01.396" v="22037" actId="20577"/>
        <pc:sldMkLst>
          <pc:docMk/>
          <pc:sldMk cId="4073325749" sldId="489"/>
        </pc:sldMkLst>
        <pc:spChg chg="mod">
          <ac:chgData name="Andrew Liao" userId="ab04f800a07082ab" providerId="LiveId" clId="{B8753D49-699C-A64A-B8D9-DD45D497A4DD}" dt="2021-06-15T03:51:00.494" v="16875" actId="20577"/>
          <ac:spMkLst>
            <pc:docMk/>
            <pc:sldMk cId="4073325749" sldId="489"/>
            <ac:spMk id="2" creationId="{8BCB8CD3-3ECE-4E1B-AA12-52C4E070C577}"/>
          </ac:spMkLst>
        </pc:spChg>
        <pc:spChg chg="mod">
          <ac:chgData name="Andrew Liao" userId="ab04f800a07082ab" providerId="LiveId" clId="{B8753D49-699C-A64A-B8D9-DD45D497A4DD}" dt="2021-06-17T06:57:01.396" v="22037" actId="20577"/>
          <ac:spMkLst>
            <pc:docMk/>
            <pc:sldMk cId="4073325749" sldId="489"/>
            <ac:spMk id="3" creationId="{E63DF0D1-59B7-4275-A8B3-51304B2DD0F0}"/>
          </ac:spMkLst>
        </pc:spChg>
      </pc:sldChg>
      <pc:sldChg chg="modSp mod">
        <pc:chgData name="Andrew Liao" userId="ab04f800a07082ab" providerId="LiveId" clId="{B8753D49-699C-A64A-B8D9-DD45D497A4DD}" dt="2021-06-08T04:25:49.659" v="6737" actId="20577"/>
        <pc:sldMkLst>
          <pc:docMk/>
          <pc:sldMk cId="587865771" sldId="491"/>
        </pc:sldMkLst>
        <pc:spChg chg="mod">
          <ac:chgData name="Andrew Liao" userId="ab04f800a07082ab" providerId="LiveId" clId="{B8753D49-699C-A64A-B8D9-DD45D497A4DD}" dt="2021-06-08T04:25:49.659" v="6737" actId="20577"/>
          <ac:spMkLst>
            <pc:docMk/>
            <pc:sldMk cId="587865771" sldId="491"/>
            <ac:spMk id="3" creationId="{C8482D0B-EE61-471E-BE4C-8F45FE9349EF}"/>
          </ac:spMkLst>
        </pc:spChg>
      </pc:sldChg>
      <pc:sldChg chg="modSp mod">
        <pc:chgData name="Andrew Liao" userId="ab04f800a07082ab" providerId="LiveId" clId="{B8753D49-699C-A64A-B8D9-DD45D497A4DD}" dt="2021-06-07T00:51:15.554" v="1404" actId="20577"/>
        <pc:sldMkLst>
          <pc:docMk/>
          <pc:sldMk cId="1156367313" sldId="500"/>
        </pc:sldMkLst>
        <pc:spChg chg="mod">
          <ac:chgData name="Andrew Liao" userId="ab04f800a07082ab" providerId="LiveId" clId="{B8753D49-699C-A64A-B8D9-DD45D497A4DD}" dt="2021-06-07T00:51:15.554" v="1404" actId="20577"/>
          <ac:spMkLst>
            <pc:docMk/>
            <pc:sldMk cId="1156367313" sldId="500"/>
            <ac:spMk id="3" creationId="{FED0FFF9-B707-4E8B-AFE5-A04BB9BFA04F}"/>
          </ac:spMkLst>
        </pc:spChg>
      </pc:sldChg>
      <pc:sldChg chg="addSp delSp modSp new mod">
        <pc:chgData name="Andrew Liao" userId="ab04f800a07082ab" providerId="LiveId" clId="{B8753D49-699C-A64A-B8D9-DD45D497A4DD}" dt="2021-06-08T08:14:58.838" v="8126" actId="20577"/>
        <pc:sldMkLst>
          <pc:docMk/>
          <pc:sldMk cId="3852923173" sldId="501"/>
        </pc:sldMkLst>
        <pc:spChg chg="mod">
          <ac:chgData name="Andrew Liao" userId="ab04f800a07082ab" providerId="LiveId" clId="{B8753D49-699C-A64A-B8D9-DD45D497A4DD}" dt="2021-06-08T02:14:57.651" v="1452" actId="20577"/>
          <ac:spMkLst>
            <pc:docMk/>
            <pc:sldMk cId="3852923173" sldId="501"/>
            <ac:spMk id="2" creationId="{FDD7E7DF-755E-FE48-8A4C-3BB12AF00CC2}"/>
          </ac:spMkLst>
        </pc:spChg>
        <pc:spChg chg="mod">
          <ac:chgData name="Andrew Liao" userId="ab04f800a07082ab" providerId="LiveId" clId="{B8753D49-699C-A64A-B8D9-DD45D497A4DD}" dt="2021-06-08T08:14:58.838" v="8126" actId="20577"/>
          <ac:spMkLst>
            <pc:docMk/>
            <pc:sldMk cId="3852923173" sldId="501"/>
            <ac:spMk id="3" creationId="{1F468FB4-2B5E-114E-9586-AB8D39C23661}"/>
          </ac:spMkLst>
        </pc:spChg>
        <pc:spChg chg="add del mod">
          <ac:chgData name="Andrew Liao" userId="ab04f800a07082ab" providerId="LiveId" clId="{B8753D49-699C-A64A-B8D9-DD45D497A4DD}" dt="2021-06-07T00:14:54.795" v="944" actId="478"/>
          <ac:spMkLst>
            <pc:docMk/>
            <pc:sldMk cId="3852923173" sldId="501"/>
            <ac:spMk id="4" creationId="{1692326D-610C-6C43-8F9C-E1B224F37DD2}"/>
          </ac:spMkLst>
        </pc:spChg>
        <pc:spChg chg="add del mod">
          <ac:chgData name="Andrew Liao" userId="ab04f800a07082ab" providerId="LiveId" clId="{B8753D49-699C-A64A-B8D9-DD45D497A4DD}" dt="2021-06-07T00:14:54.795" v="944" actId="478"/>
          <ac:spMkLst>
            <pc:docMk/>
            <pc:sldMk cId="3852923173" sldId="501"/>
            <ac:spMk id="5" creationId="{FBF5543C-9797-B74B-9C40-EFBC6775E8BA}"/>
          </ac:spMkLst>
        </pc:spChg>
        <pc:spChg chg="add del mod">
          <ac:chgData name="Andrew Liao" userId="ab04f800a07082ab" providerId="LiveId" clId="{B8753D49-699C-A64A-B8D9-DD45D497A4DD}" dt="2021-06-08T02:18:14.318" v="1618" actId="478"/>
          <ac:spMkLst>
            <pc:docMk/>
            <pc:sldMk cId="3852923173" sldId="501"/>
            <ac:spMk id="7" creationId="{FAC48314-7E9B-D94A-AC8B-7AAF67051410}"/>
          </ac:spMkLst>
        </pc:spChg>
        <pc:graphicFrameChg chg="add del mod modGraphic">
          <ac:chgData name="Andrew Liao" userId="ab04f800a07082ab" providerId="LiveId" clId="{B8753D49-699C-A64A-B8D9-DD45D497A4DD}" dt="2021-06-08T02:18:09.850" v="1616" actId="478"/>
          <ac:graphicFrameMkLst>
            <pc:docMk/>
            <pc:sldMk cId="3852923173" sldId="501"/>
            <ac:graphicFrameMk id="6" creationId="{1FDDCA7E-3417-C340-9286-8319F8579AF2}"/>
          </ac:graphicFrameMkLst>
        </pc:graphicFrameChg>
      </pc:sldChg>
      <pc:sldChg chg="addSp delSp modSp new mod modClrScheme chgLayout">
        <pc:chgData name="Andrew Liao" userId="ab04f800a07082ab" providerId="LiveId" clId="{B8753D49-699C-A64A-B8D9-DD45D497A4DD}" dt="2021-06-08T08:15:22.035" v="8141" actId="20577"/>
        <pc:sldMkLst>
          <pc:docMk/>
          <pc:sldMk cId="3860630510" sldId="502"/>
        </pc:sldMkLst>
        <pc:spChg chg="del mod ord">
          <ac:chgData name="Andrew Liao" userId="ab04f800a07082ab" providerId="LiveId" clId="{B8753D49-699C-A64A-B8D9-DD45D497A4DD}" dt="2021-06-08T02:28:04.821" v="1815" actId="700"/>
          <ac:spMkLst>
            <pc:docMk/>
            <pc:sldMk cId="3860630510" sldId="502"/>
            <ac:spMk id="2" creationId="{8EDBF292-8043-2842-A14B-7A7474A2B1C4}"/>
          </ac:spMkLst>
        </pc:spChg>
        <pc:spChg chg="del mod ord">
          <ac:chgData name="Andrew Liao" userId="ab04f800a07082ab" providerId="LiveId" clId="{B8753D49-699C-A64A-B8D9-DD45D497A4DD}" dt="2021-06-08T02:28:04.821" v="1815" actId="700"/>
          <ac:spMkLst>
            <pc:docMk/>
            <pc:sldMk cId="3860630510" sldId="502"/>
            <ac:spMk id="3" creationId="{1247AB38-A423-6044-AED0-EDD4A7060988}"/>
          </ac:spMkLst>
        </pc:spChg>
        <pc:spChg chg="add mod ord">
          <ac:chgData name="Andrew Liao" userId="ab04f800a07082ab" providerId="LiveId" clId="{B8753D49-699C-A64A-B8D9-DD45D497A4DD}" dt="2021-06-08T08:15:22.035" v="8141" actId="20577"/>
          <ac:spMkLst>
            <pc:docMk/>
            <pc:sldMk cId="3860630510" sldId="502"/>
            <ac:spMk id="4" creationId="{0A99BB46-7D7D-6141-9401-45687D152D89}"/>
          </ac:spMkLst>
        </pc:spChg>
        <pc:spChg chg="add mod ord">
          <ac:chgData name="Andrew Liao" userId="ab04f800a07082ab" providerId="LiveId" clId="{B8753D49-699C-A64A-B8D9-DD45D497A4DD}" dt="2021-06-08T05:54:17.103" v="8037" actId="20577"/>
          <ac:spMkLst>
            <pc:docMk/>
            <pc:sldMk cId="3860630510" sldId="502"/>
            <ac:spMk id="5" creationId="{14C90CA7-E953-E847-B21F-8F733ABCEC3F}"/>
          </ac:spMkLst>
        </pc:spChg>
      </pc:sldChg>
      <pc:sldChg chg="new del">
        <pc:chgData name="Andrew Liao" userId="ab04f800a07082ab" providerId="LiveId" clId="{B8753D49-699C-A64A-B8D9-DD45D497A4DD}" dt="2021-06-08T02:26:14.145" v="1787" actId="2696"/>
        <pc:sldMkLst>
          <pc:docMk/>
          <pc:sldMk cId="4129354701" sldId="502"/>
        </pc:sldMkLst>
      </pc:sldChg>
      <pc:sldChg chg="addSp modSp new mod">
        <pc:chgData name="Andrew Liao" userId="ab04f800a07082ab" providerId="LiveId" clId="{B8753D49-699C-A64A-B8D9-DD45D497A4DD}" dt="2021-06-08T04:57:07.325" v="6760" actId="13822"/>
        <pc:sldMkLst>
          <pc:docMk/>
          <pc:sldMk cId="697569628" sldId="503"/>
        </pc:sldMkLst>
        <pc:spChg chg="mod">
          <ac:chgData name="Andrew Liao" userId="ab04f800a07082ab" providerId="LiveId" clId="{B8753D49-699C-A64A-B8D9-DD45D497A4DD}" dt="2021-06-08T02:51:28.012" v="2864" actId="20577"/>
          <ac:spMkLst>
            <pc:docMk/>
            <pc:sldMk cId="697569628" sldId="503"/>
            <ac:spMk id="2" creationId="{CF6189F8-E5F9-1F47-8F22-3E4263E01914}"/>
          </ac:spMkLst>
        </pc:spChg>
        <pc:spChg chg="mod">
          <ac:chgData name="Andrew Liao" userId="ab04f800a07082ab" providerId="LiveId" clId="{B8753D49-699C-A64A-B8D9-DD45D497A4DD}" dt="2021-06-08T03:06:34.998" v="3721" actId="20577"/>
          <ac:spMkLst>
            <pc:docMk/>
            <pc:sldMk cId="697569628" sldId="503"/>
            <ac:spMk id="3" creationId="{5BA6B02D-FEDB-7B42-A729-6403C7F9C598}"/>
          </ac:spMkLst>
        </pc:spChg>
        <pc:spChg chg="add mod">
          <ac:chgData name="Andrew Liao" userId="ab04f800a07082ab" providerId="LiveId" clId="{B8753D49-699C-A64A-B8D9-DD45D497A4DD}" dt="2021-06-08T04:55:07.245" v="6758" actId="20577"/>
          <ac:spMkLst>
            <pc:docMk/>
            <pc:sldMk cId="697569628" sldId="503"/>
            <ac:spMk id="4" creationId="{F3A3585E-6F05-2242-A4D0-28C8D0EBE9AB}"/>
          </ac:spMkLst>
        </pc:spChg>
        <pc:cxnChg chg="add mod">
          <ac:chgData name="Andrew Liao" userId="ab04f800a07082ab" providerId="LiveId" clId="{B8753D49-699C-A64A-B8D9-DD45D497A4DD}" dt="2021-06-08T04:57:07.325" v="6760" actId="13822"/>
          <ac:cxnSpMkLst>
            <pc:docMk/>
            <pc:sldMk cId="697569628" sldId="503"/>
            <ac:cxnSpMk id="6" creationId="{DE2F09D8-5BFD-5644-87A8-BCA6778AA927}"/>
          </ac:cxnSpMkLst>
        </pc:cxnChg>
      </pc:sldChg>
      <pc:sldChg chg="modSp new mod ord">
        <pc:chgData name="Andrew Liao" userId="ab04f800a07082ab" providerId="LiveId" clId="{B8753D49-699C-A64A-B8D9-DD45D497A4DD}" dt="2021-06-08T03:11:53.728" v="3810" actId="20578"/>
        <pc:sldMkLst>
          <pc:docMk/>
          <pc:sldMk cId="3955426740" sldId="504"/>
        </pc:sldMkLst>
        <pc:spChg chg="mod">
          <ac:chgData name="Andrew Liao" userId="ab04f800a07082ab" providerId="LiveId" clId="{B8753D49-699C-A64A-B8D9-DD45D497A4DD}" dt="2021-06-08T03:10:22.376" v="3740" actId="20577"/>
          <ac:spMkLst>
            <pc:docMk/>
            <pc:sldMk cId="3955426740" sldId="504"/>
            <ac:spMk id="2" creationId="{33F92E36-C0F2-FF43-953B-F653476DD93E}"/>
          </ac:spMkLst>
        </pc:spChg>
        <pc:spChg chg="mod">
          <ac:chgData name="Andrew Liao" userId="ab04f800a07082ab" providerId="LiveId" clId="{B8753D49-699C-A64A-B8D9-DD45D497A4DD}" dt="2021-06-08T03:11:14.601" v="3808" actId="20577"/>
          <ac:spMkLst>
            <pc:docMk/>
            <pc:sldMk cId="3955426740" sldId="504"/>
            <ac:spMk id="3" creationId="{932AFD69-ED53-DF47-866F-CAA185CFB74E}"/>
          </ac:spMkLst>
        </pc:spChg>
      </pc:sldChg>
      <pc:sldChg chg="modSp add mod">
        <pc:chgData name="Andrew Liao" userId="ab04f800a07082ab" providerId="LiveId" clId="{B8753D49-699C-A64A-B8D9-DD45D497A4DD}" dt="2021-06-08T03:14:29.873" v="3979" actId="20577"/>
        <pc:sldMkLst>
          <pc:docMk/>
          <pc:sldMk cId="2480746782" sldId="505"/>
        </pc:sldMkLst>
        <pc:spChg chg="mod">
          <ac:chgData name="Andrew Liao" userId="ab04f800a07082ab" providerId="LiveId" clId="{B8753D49-699C-A64A-B8D9-DD45D497A4DD}" dt="2021-06-08T03:14:29.873" v="3979" actId="20577"/>
          <ac:spMkLst>
            <pc:docMk/>
            <pc:sldMk cId="2480746782" sldId="505"/>
            <ac:spMk id="3" creationId="{932AFD69-ED53-DF47-866F-CAA185CFB74E}"/>
          </ac:spMkLst>
        </pc:spChg>
      </pc:sldChg>
      <pc:sldChg chg="modSp add mod">
        <pc:chgData name="Andrew Liao" userId="ab04f800a07082ab" providerId="LiveId" clId="{B8753D49-699C-A64A-B8D9-DD45D497A4DD}" dt="2021-06-08T03:15:47.866" v="4096" actId="20577"/>
        <pc:sldMkLst>
          <pc:docMk/>
          <pc:sldMk cId="710888779" sldId="506"/>
        </pc:sldMkLst>
        <pc:spChg chg="mod">
          <ac:chgData name="Andrew Liao" userId="ab04f800a07082ab" providerId="LiveId" clId="{B8753D49-699C-A64A-B8D9-DD45D497A4DD}" dt="2021-06-08T03:15:47.866" v="4096" actId="20577"/>
          <ac:spMkLst>
            <pc:docMk/>
            <pc:sldMk cId="710888779" sldId="506"/>
            <ac:spMk id="3" creationId="{932AFD69-ED53-DF47-866F-CAA185CFB74E}"/>
          </ac:spMkLst>
        </pc:spChg>
      </pc:sldChg>
      <pc:sldChg chg="modSp add mod">
        <pc:chgData name="Andrew Liao" userId="ab04f800a07082ab" providerId="LiveId" clId="{B8753D49-699C-A64A-B8D9-DD45D497A4DD}" dt="2021-06-08T03:16:32.368" v="4152" actId="20577"/>
        <pc:sldMkLst>
          <pc:docMk/>
          <pc:sldMk cId="120124804" sldId="507"/>
        </pc:sldMkLst>
        <pc:spChg chg="mod">
          <ac:chgData name="Andrew Liao" userId="ab04f800a07082ab" providerId="LiveId" clId="{B8753D49-699C-A64A-B8D9-DD45D497A4DD}" dt="2021-06-08T03:16:32.368" v="4152" actId="20577"/>
          <ac:spMkLst>
            <pc:docMk/>
            <pc:sldMk cId="120124804" sldId="507"/>
            <ac:spMk id="3" creationId="{932AFD69-ED53-DF47-866F-CAA185CFB74E}"/>
          </ac:spMkLst>
        </pc:spChg>
      </pc:sldChg>
      <pc:sldChg chg="modSp add mod">
        <pc:chgData name="Andrew Liao" userId="ab04f800a07082ab" providerId="LiveId" clId="{B8753D49-699C-A64A-B8D9-DD45D497A4DD}" dt="2021-06-08T03:17:37.981" v="4236" actId="20577"/>
        <pc:sldMkLst>
          <pc:docMk/>
          <pc:sldMk cId="749086358" sldId="508"/>
        </pc:sldMkLst>
        <pc:spChg chg="mod">
          <ac:chgData name="Andrew Liao" userId="ab04f800a07082ab" providerId="LiveId" clId="{B8753D49-699C-A64A-B8D9-DD45D497A4DD}" dt="2021-06-08T03:17:37.981" v="4236" actId="20577"/>
          <ac:spMkLst>
            <pc:docMk/>
            <pc:sldMk cId="749086358" sldId="508"/>
            <ac:spMk id="3" creationId="{932AFD69-ED53-DF47-866F-CAA185CFB74E}"/>
          </ac:spMkLst>
        </pc:spChg>
      </pc:sldChg>
      <pc:sldChg chg="modSp add mod">
        <pc:chgData name="Andrew Liao" userId="ab04f800a07082ab" providerId="LiveId" clId="{B8753D49-699C-A64A-B8D9-DD45D497A4DD}" dt="2021-06-08T03:19:56.322" v="4390" actId="20577"/>
        <pc:sldMkLst>
          <pc:docMk/>
          <pc:sldMk cId="912103395" sldId="509"/>
        </pc:sldMkLst>
        <pc:spChg chg="mod">
          <ac:chgData name="Andrew Liao" userId="ab04f800a07082ab" providerId="LiveId" clId="{B8753D49-699C-A64A-B8D9-DD45D497A4DD}" dt="2021-06-08T03:19:56.322" v="4390" actId="20577"/>
          <ac:spMkLst>
            <pc:docMk/>
            <pc:sldMk cId="912103395" sldId="509"/>
            <ac:spMk id="3" creationId="{932AFD69-ED53-DF47-866F-CAA185CFB74E}"/>
          </ac:spMkLst>
        </pc:spChg>
      </pc:sldChg>
      <pc:sldChg chg="modSp add mod">
        <pc:chgData name="Andrew Liao" userId="ab04f800a07082ab" providerId="LiveId" clId="{B8753D49-699C-A64A-B8D9-DD45D497A4DD}" dt="2021-06-11T02:46:39.733" v="12931"/>
        <pc:sldMkLst>
          <pc:docMk/>
          <pc:sldMk cId="2681991116" sldId="510"/>
        </pc:sldMkLst>
        <pc:spChg chg="mod">
          <ac:chgData name="Andrew Liao" userId="ab04f800a07082ab" providerId="LiveId" clId="{B8753D49-699C-A64A-B8D9-DD45D497A4DD}" dt="2021-06-08T03:38:41.954" v="5318" actId="20577"/>
          <ac:spMkLst>
            <pc:docMk/>
            <pc:sldMk cId="2681991116" sldId="510"/>
            <ac:spMk id="2" creationId="{33F92E36-C0F2-FF43-953B-F653476DD93E}"/>
          </ac:spMkLst>
        </pc:spChg>
        <pc:spChg chg="mod">
          <ac:chgData name="Andrew Liao" userId="ab04f800a07082ab" providerId="LiveId" clId="{B8753D49-699C-A64A-B8D9-DD45D497A4DD}" dt="2021-06-11T02:46:39.733" v="12931"/>
          <ac:spMkLst>
            <pc:docMk/>
            <pc:sldMk cId="2681991116" sldId="510"/>
            <ac:spMk id="3" creationId="{932AFD69-ED53-DF47-866F-CAA185CFB74E}"/>
          </ac:spMkLst>
        </pc:spChg>
      </pc:sldChg>
      <pc:sldChg chg="modSp add mod">
        <pc:chgData name="Andrew Liao" userId="ab04f800a07082ab" providerId="LiveId" clId="{B8753D49-699C-A64A-B8D9-DD45D497A4DD}" dt="2021-06-08T03:35:25.974" v="5174" actId="20577"/>
        <pc:sldMkLst>
          <pc:docMk/>
          <pc:sldMk cId="3039240286" sldId="511"/>
        </pc:sldMkLst>
        <pc:spChg chg="mod">
          <ac:chgData name="Andrew Liao" userId="ab04f800a07082ab" providerId="LiveId" clId="{B8753D49-699C-A64A-B8D9-DD45D497A4DD}" dt="2021-06-08T03:29:25.781" v="4665" actId="20577"/>
          <ac:spMkLst>
            <pc:docMk/>
            <pc:sldMk cId="3039240286" sldId="511"/>
            <ac:spMk id="2" creationId="{33F92E36-C0F2-FF43-953B-F653476DD93E}"/>
          </ac:spMkLst>
        </pc:spChg>
        <pc:spChg chg="mod">
          <ac:chgData name="Andrew Liao" userId="ab04f800a07082ab" providerId="LiveId" clId="{B8753D49-699C-A64A-B8D9-DD45D497A4DD}" dt="2021-06-08T03:35:25.974" v="5174" actId="20577"/>
          <ac:spMkLst>
            <pc:docMk/>
            <pc:sldMk cId="3039240286" sldId="511"/>
            <ac:spMk id="3" creationId="{932AFD69-ED53-DF47-866F-CAA185CFB74E}"/>
          </ac:spMkLst>
        </pc:spChg>
      </pc:sldChg>
      <pc:sldChg chg="modSp add mod">
        <pc:chgData name="Andrew Liao" userId="ab04f800a07082ab" providerId="LiveId" clId="{B8753D49-699C-A64A-B8D9-DD45D497A4DD}" dt="2021-06-10T05:00:20.893" v="10793" actId="20577"/>
        <pc:sldMkLst>
          <pc:docMk/>
          <pc:sldMk cId="2488646471" sldId="512"/>
        </pc:sldMkLst>
        <pc:spChg chg="mod">
          <ac:chgData name="Andrew Liao" userId="ab04f800a07082ab" providerId="LiveId" clId="{B8753D49-699C-A64A-B8D9-DD45D497A4DD}" dt="2021-06-08T03:44:24.298" v="5385" actId="20577"/>
          <ac:spMkLst>
            <pc:docMk/>
            <pc:sldMk cId="2488646471" sldId="512"/>
            <ac:spMk id="2" creationId="{33F92E36-C0F2-FF43-953B-F653476DD93E}"/>
          </ac:spMkLst>
        </pc:spChg>
        <pc:spChg chg="mod">
          <ac:chgData name="Andrew Liao" userId="ab04f800a07082ab" providerId="LiveId" clId="{B8753D49-699C-A64A-B8D9-DD45D497A4DD}" dt="2021-06-10T05:00:20.893" v="10793" actId="20577"/>
          <ac:spMkLst>
            <pc:docMk/>
            <pc:sldMk cId="2488646471" sldId="512"/>
            <ac:spMk id="3" creationId="{932AFD69-ED53-DF47-866F-CAA185CFB74E}"/>
          </ac:spMkLst>
        </pc:spChg>
      </pc:sldChg>
      <pc:sldChg chg="modSp add mod">
        <pc:chgData name="Andrew Liao" userId="ab04f800a07082ab" providerId="LiveId" clId="{B8753D49-699C-A64A-B8D9-DD45D497A4DD}" dt="2021-06-15T02:57:45.289" v="14780" actId="20577"/>
        <pc:sldMkLst>
          <pc:docMk/>
          <pc:sldMk cId="2595822376" sldId="513"/>
        </pc:sldMkLst>
        <pc:spChg chg="mod">
          <ac:chgData name="Andrew Liao" userId="ab04f800a07082ab" providerId="LiveId" clId="{B8753D49-699C-A64A-B8D9-DD45D497A4DD}" dt="2021-06-08T04:16:33.994" v="6595" actId="5793"/>
          <ac:spMkLst>
            <pc:docMk/>
            <pc:sldMk cId="2595822376" sldId="513"/>
            <ac:spMk id="2" creationId="{33F92E36-C0F2-FF43-953B-F653476DD93E}"/>
          </ac:spMkLst>
        </pc:spChg>
        <pc:spChg chg="mod">
          <ac:chgData name="Andrew Liao" userId="ab04f800a07082ab" providerId="LiveId" clId="{B8753D49-699C-A64A-B8D9-DD45D497A4DD}" dt="2021-06-15T02:57:45.289" v="14780" actId="20577"/>
          <ac:spMkLst>
            <pc:docMk/>
            <pc:sldMk cId="2595822376" sldId="513"/>
            <ac:spMk id="3" creationId="{932AFD69-ED53-DF47-866F-CAA185CFB74E}"/>
          </ac:spMkLst>
        </pc:spChg>
      </pc:sldChg>
      <pc:sldChg chg="modSp new mod ord">
        <pc:chgData name="Andrew Liao" userId="ab04f800a07082ab" providerId="LiveId" clId="{B8753D49-699C-A64A-B8D9-DD45D497A4DD}" dt="2021-06-08T05:02:01.734" v="6785"/>
        <pc:sldMkLst>
          <pc:docMk/>
          <pc:sldMk cId="2204052841" sldId="514"/>
        </pc:sldMkLst>
        <pc:spChg chg="mod">
          <ac:chgData name="Andrew Liao" userId="ab04f800a07082ab" providerId="LiveId" clId="{B8753D49-699C-A64A-B8D9-DD45D497A4DD}" dt="2021-06-08T05:02:01.734" v="6785"/>
          <ac:spMkLst>
            <pc:docMk/>
            <pc:sldMk cId="2204052841" sldId="514"/>
            <ac:spMk id="2" creationId="{0C539F02-1DC8-0B41-A011-758B6A9B0CF2}"/>
          </ac:spMkLst>
        </pc:spChg>
      </pc:sldChg>
      <pc:sldChg chg="addSp delSp modSp new mod modClrScheme chgLayout">
        <pc:chgData name="Andrew Liao" userId="ab04f800a07082ab" providerId="LiveId" clId="{B8753D49-699C-A64A-B8D9-DD45D497A4DD}" dt="2021-06-08T05:16:55.318" v="7467" actId="20577"/>
        <pc:sldMkLst>
          <pc:docMk/>
          <pc:sldMk cId="621859670" sldId="515"/>
        </pc:sldMkLst>
        <pc:spChg chg="del mod ord">
          <ac:chgData name="Andrew Liao" userId="ab04f800a07082ab" providerId="LiveId" clId="{B8753D49-699C-A64A-B8D9-DD45D497A4DD}" dt="2021-06-08T05:02:35.793" v="6787" actId="700"/>
          <ac:spMkLst>
            <pc:docMk/>
            <pc:sldMk cId="621859670" sldId="515"/>
            <ac:spMk id="2" creationId="{E5DDF51A-841B-6348-8CD9-837D1B8A03FA}"/>
          </ac:spMkLst>
        </pc:spChg>
        <pc:spChg chg="del mod ord">
          <ac:chgData name="Andrew Liao" userId="ab04f800a07082ab" providerId="LiveId" clId="{B8753D49-699C-A64A-B8D9-DD45D497A4DD}" dt="2021-06-08T05:02:35.793" v="6787" actId="700"/>
          <ac:spMkLst>
            <pc:docMk/>
            <pc:sldMk cId="621859670" sldId="515"/>
            <ac:spMk id="3" creationId="{B9DC293C-1044-2148-9452-05F070917BB4}"/>
          </ac:spMkLst>
        </pc:spChg>
        <pc:spChg chg="add mod ord">
          <ac:chgData name="Andrew Liao" userId="ab04f800a07082ab" providerId="LiveId" clId="{B8753D49-699C-A64A-B8D9-DD45D497A4DD}" dt="2021-06-08T05:02:45.498" v="6817" actId="20577"/>
          <ac:spMkLst>
            <pc:docMk/>
            <pc:sldMk cId="621859670" sldId="515"/>
            <ac:spMk id="4" creationId="{3B548D85-9061-974D-BA3B-8AD05A8ADEB2}"/>
          </ac:spMkLst>
        </pc:spChg>
        <pc:spChg chg="add mod ord">
          <ac:chgData name="Andrew Liao" userId="ab04f800a07082ab" providerId="LiveId" clId="{B8753D49-699C-A64A-B8D9-DD45D497A4DD}" dt="2021-06-08T05:16:55.318" v="7467" actId="20577"/>
          <ac:spMkLst>
            <pc:docMk/>
            <pc:sldMk cId="621859670" sldId="515"/>
            <ac:spMk id="5" creationId="{C647FDC3-8D02-AC4D-8FC6-AB7437D2AB7F}"/>
          </ac:spMkLst>
        </pc:spChg>
      </pc:sldChg>
      <pc:sldChg chg="add del">
        <pc:chgData name="Andrew Liao" userId="ab04f800a07082ab" providerId="LiveId" clId="{B8753D49-699C-A64A-B8D9-DD45D497A4DD}" dt="2021-06-08T05:01:51.759" v="6784"/>
        <pc:sldMkLst>
          <pc:docMk/>
          <pc:sldMk cId="2672113668" sldId="515"/>
        </pc:sldMkLst>
      </pc:sldChg>
      <pc:sldChg chg="addSp modSp new mod">
        <pc:chgData name="Andrew Liao" userId="ab04f800a07082ab" providerId="LiveId" clId="{B8753D49-699C-A64A-B8D9-DD45D497A4DD}" dt="2021-06-15T03:53:21.546" v="16932" actId="20577"/>
        <pc:sldMkLst>
          <pc:docMk/>
          <pc:sldMk cId="1547576180" sldId="516"/>
        </pc:sldMkLst>
        <pc:spChg chg="mod">
          <ac:chgData name="Andrew Liao" userId="ab04f800a07082ab" providerId="LiveId" clId="{B8753D49-699C-A64A-B8D9-DD45D497A4DD}" dt="2021-06-08T05:23:06.469" v="7578" actId="20577"/>
          <ac:spMkLst>
            <pc:docMk/>
            <pc:sldMk cId="1547576180" sldId="516"/>
            <ac:spMk id="2" creationId="{3A692304-7898-0647-9388-28ACB5C5DE1C}"/>
          </ac:spMkLst>
        </pc:spChg>
        <pc:spChg chg="mod">
          <ac:chgData name="Andrew Liao" userId="ab04f800a07082ab" providerId="LiveId" clId="{B8753D49-699C-A64A-B8D9-DD45D497A4DD}" dt="2021-06-15T03:53:21.546" v="16932" actId="20577"/>
          <ac:spMkLst>
            <pc:docMk/>
            <pc:sldMk cId="1547576180" sldId="516"/>
            <ac:spMk id="3" creationId="{8817CC4F-3DB2-3C43-9B42-A3767CCADC35}"/>
          </ac:spMkLst>
        </pc:spChg>
        <pc:picChg chg="add mod">
          <ac:chgData name="Andrew Liao" userId="ab04f800a07082ab" providerId="LiveId" clId="{B8753D49-699C-A64A-B8D9-DD45D497A4DD}" dt="2021-06-08T05:26:57.722" v="7636" actId="1076"/>
          <ac:picMkLst>
            <pc:docMk/>
            <pc:sldMk cId="1547576180" sldId="516"/>
            <ac:picMk id="1026" creationId="{E3C5E3BF-EB52-F347-958F-FBFE1CB3DFE7}"/>
          </ac:picMkLst>
        </pc:picChg>
      </pc:sldChg>
      <pc:sldChg chg="addSp delSp modSp new del mod modClrScheme chgLayout">
        <pc:chgData name="Andrew Liao" userId="ab04f800a07082ab" providerId="LiveId" clId="{B8753D49-699C-A64A-B8D9-DD45D497A4DD}" dt="2021-06-18T05:34:40.018" v="30113" actId="2696"/>
        <pc:sldMkLst>
          <pc:docMk/>
          <pc:sldMk cId="2498287970" sldId="517"/>
        </pc:sldMkLst>
        <pc:spChg chg="del mod ord">
          <ac:chgData name="Andrew Liao" userId="ab04f800a07082ab" providerId="LiveId" clId="{B8753D49-699C-A64A-B8D9-DD45D497A4DD}" dt="2021-06-08T08:18:39.591" v="8180" actId="700"/>
          <ac:spMkLst>
            <pc:docMk/>
            <pc:sldMk cId="2498287970" sldId="517"/>
            <ac:spMk id="2" creationId="{7CF12495-1FCA-484B-8291-736E47273277}"/>
          </ac:spMkLst>
        </pc:spChg>
        <pc:spChg chg="del mod ord">
          <ac:chgData name="Andrew Liao" userId="ab04f800a07082ab" providerId="LiveId" clId="{B8753D49-699C-A64A-B8D9-DD45D497A4DD}" dt="2021-06-08T08:18:39.591" v="8180" actId="700"/>
          <ac:spMkLst>
            <pc:docMk/>
            <pc:sldMk cId="2498287970" sldId="517"/>
            <ac:spMk id="3" creationId="{CD7A4120-A1E6-7F41-86E0-CB2523C67FC9}"/>
          </ac:spMkLst>
        </pc:spChg>
        <pc:spChg chg="add mod ord">
          <ac:chgData name="Andrew Liao" userId="ab04f800a07082ab" providerId="LiveId" clId="{B8753D49-699C-A64A-B8D9-DD45D497A4DD}" dt="2021-06-08T08:18:46.199" v="8199" actId="20577"/>
          <ac:spMkLst>
            <pc:docMk/>
            <pc:sldMk cId="2498287970" sldId="517"/>
            <ac:spMk id="4" creationId="{637C61AB-A175-7D4D-8EBF-82ED3F99D1B6}"/>
          </ac:spMkLst>
        </pc:spChg>
        <pc:spChg chg="add mod ord">
          <ac:chgData name="Andrew Liao" userId="ab04f800a07082ab" providerId="LiveId" clId="{B8753D49-699C-A64A-B8D9-DD45D497A4DD}" dt="2021-06-08T08:18:39.591" v="8180" actId="700"/>
          <ac:spMkLst>
            <pc:docMk/>
            <pc:sldMk cId="2498287970" sldId="517"/>
            <ac:spMk id="5" creationId="{D3E3296D-DA33-3241-B85B-065094E0E347}"/>
          </ac:spMkLst>
        </pc:spChg>
      </pc:sldChg>
      <pc:sldChg chg="modSp new mod">
        <pc:chgData name="Andrew Liao" userId="ab04f800a07082ab" providerId="LiveId" clId="{B8753D49-699C-A64A-B8D9-DD45D497A4DD}" dt="2021-06-11T02:46:39.733" v="12931"/>
        <pc:sldMkLst>
          <pc:docMk/>
          <pc:sldMk cId="2084539198" sldId="518"/>
        </pc:sldMkLst>
        <pc:spChg chg="mod">
          <ac:chgData name="Andrew Liao" userId="ab04f800a07082ab" providerId="LiveId" clId="{B8753D49-699C-A64A-B8D9-DD45D497A4DD}" dt="2021-06-09T10:59:32.602" v="8557" actId="20577"/>
          <ac:spMkLst>
            <pc:docMk/>
            <pc:sldMk cId="2084539198" sldId="518"/>
            <ac:spMk id="2" creationId="{FEA32FA9-7DAF-5F4B-A718-E8919AB727CA}"/>
          </ac:spMkLst>
        </pc:spChg>
        <pc:spChg chg="mod">
          <ac:chgData name="Andrew Liao" userId="ab04f800a07082ab" providerId="LiveId" clId="{B8753D49-699C-A64A-B8D9-DD45D497A4DD}" dt="2021-06-11T02:46:39.733" v="12931"/>
          <ac:spMkLst>
            <pc:docMk/>
            <pc:sldMk cId="2084539198" sldId="518"/>
            <ac:spMk id="3" creationId="{32703642-3477-244B-B63B-2DB2A9A03791}"/>
          </ac:spMkLst>
        </pc:spChg>
      </pc:sldChg>
      <pc:sldChg chg="addSp modSp new mod">
        <pc:chgData name="Andrew Liao" userId="ab04f800a07082ab" providerId="LiveId" clId="{B8753D49-699C-A64A-B8D9-DD45D497A4DD}" dt="2021-06-11T02:46:39.733" v="12931"/>
        <pc:sldMkLst>
          <pc:docMk/>
          <pc:sldMk cId="331934117" sldId="519"/>
        </pc:sldMkLst>
        <pc:spChg chg="mod">
          <ac:chgData name="Andrew Liao" userId="ab04f800a07082ab" providerId="LiveId" clId="{B8753D49-699C-A64A-B8D9-DD45D497A4DD}" dt="2021-06-11T02:46:39.733" v="12931"/>
          <ac:spMkLst>
            <pc:docMk/>
            <pc:sldMk cId="331934117" sldId="519"/>
            <ac:spMk id="2" creationId="{00740362-2DBD-2945-A675-14D8CDCEDA7D}"/>
          </ac:spMkLst>
        </pc:spChg>
        <pc:spChg chg="mod">
          <ac:chgData name="Andrew Liao" userId="ab04f800a07082ab" providerId="LiveId" clId="{B8753D49-699C-A64A-B8D9-DD45D497A4DD}" dt="2021-06-11T02:46:39.733" v="12931"/>
          <ac:spMkLst>
            <pc:docMk/>
            <pc:sldMk cId="331934117" sldId="519"/>
            <ac:spMk id="3" creationId="{31F6FBD9-9E2D-3940-BB89-B2C5FC575D4A}"/>
          </ac:spMkLst>
        </pc:spChg>
        <pc:spChg chg="add mod">
          <ac:chgData name="Andrew Liao" userId="ab04f800a07082ab" providerId="LiveId" clId="{B8753D49-699C-A64A-B8D9-DD45D497A4DD}" dt="2021-06-10T09:12:51.385" v="12534" actId="20577"/>
          <ac:spMkLst>
            <pc:docMk/>
            <pc:sldMk cId="331934117" sldId="519"/>
            <ac:spMk id="4" creationId="{36E946C1-B343-0C47-ABAA-0B77EE8CD266}"/>
          </ac:spMkLst>
        </pc:spChg>
      </pc:sldChg>
      <pc:sldChg chg="modSp new mod">
        <pc:chgData name="Andrew Liao" userId="ab04f800a07082ab" providerId="LiveId" clId="{B8753D49-699C-A64A-B8D9-DD45D497A4DD}" dt="2021-06-10T05:15:32.863" v="11220" actId="20577"/>
        <pc:sldMkLst>
          <pc:docMk/>
          <pc:sldMk cId="2805944164" sldId="520"/>
        </pc:sldMkLst>
        <pc:spChg chg="mod">
          <ac:chgData name="Andrew Liao" userId="ab04f800a07082ab" providerId="LiveId" clId="{B8753D49-699C-A64A-B8D9-DD45D497A4DD}" dt="2021-06-10T05:04:05.283" v="10939" actId="20577"/>
          <ac:spMkLst>
            <pc:docMk/>
            <pc:sldMk cId="2805944164" sldId="520"/>
            <ac:spMk id="2" creationId="{6DB7132C-6852-A34D-84E8-6DBA914A940B}"/>
          </ac:spMkLst>
        </pc:spChg>
        <pc:spChg chg="mod">
          <ac:chgData name="Andrew Liao" userId="ab04f800a07082ab" providerId="LiveId" clId="{B8753D49-699C-A64A-B8D9-DD45D497A4DD}" dt="2021-06-10T05:15:32.863" v="11220" actId="20577"/>
          <ac:spMkLst>
            <pc:docMk/>
            <pc:sldMk cId="2805944164" sldId="520"/>
            <ac:spMk id="3" creationId="{FF9720E5-6CCF-D246-8DDA-A7E93034C9EE}"/>
          </ac:spMkLst>
        </pc:spChg>
      </pc:sldChg>
      <pc:sldChg chg="modSp new mod">
        <pc:chgData name="Andrew Liao" userId="ab04f800a07082ab" providerId="LiveId" clId="{B8753D49-699C-A64A-B8D9-DD45D497A4DD}" dt="2021-06-15T03:17:38.743" v="15681" actId="20577"/>
        <pc:sldMkLst>
          <pc:docMk/>
          <pc:sldMk cId="56136915" sldId="521"/>
        </pc:sldMkLst>
        <pc:spChg chg="mod">
          <ac:chgData name="Andrew Liao" userId="ab04f800a07082ab" providerId="LiveId" clId="{B8753D49-699C-A64A-B8D9-DD45D497A4DD}" dt="2021-06-10T05:20:39.347" v="11364" actId="20577"/>
          <ac:spMkLst>
            <pc:docMk/>
            <pc:sldMk cId="56136915" sldId="521"/>
            <ac:spMk id="2" creationId="{6439355D-9EAF-C446-9C6E-4C697F86A3D7}"/>
          </ac:spMkLst>
        </pc:spChg>
        <pc:spChg chg="mod">
          <ac:chgData name="Andrew Liao" userId="ab04f800a07082ab" providerId="LiveId" clId="{B8753D49-699C-A64A-B8D9-DD45D497A4DD}" dt="2021-06-15T03:17:38.743" v="15681" actId="20577"/>
          <ac:spMkLst>
            <pc:docMk/>
            <pc:sldMk cId="56136915" sldId="521"/>
            <ac:spMk id="3" creationId="{98092179-838C-5546-AE53-0CAB4045A874}"/>
          </ac:spMkLst>
        </pc:spChg>
      </pc:sldChg>
      <pc:sldChg chg="addSp modSp new del mod">
        <pc:chgData name="Andrew Liao" userId="ab04f800a07082ab" providerId="LiveId" clId="{B8753D49-699C-A64A-B8D9-DD45D497A4DD}" dt="2021-06-10T05:20:20.479" v="11338" actId="2696"/>
        <pc:sldMkLst>
          <pc:docMk/>
          <pc:sldMk cId="1073676557" sldId="521"/>
        </pc:sldMkLst>
        <pc:spChg chg="mod">
          <ac:chgData name="Andrew Liao" userId="ab04f800a07082ab" providerId="LiveId" clId="{B8753D49-699C-A64A-B8D9-DD45D497A4DD}" dt="2021-06-10T05:17:50.231" v="11261" actId="20577"/>
          <ac:spMkLst>
            <pc:docMk/>
            <pc:sldMk cId="1073676557" sldId="521"/>
            <ac:spMk id="2" creationId="{8418E9F1-622A-5842-93D5-F174811A8C6B}"/>
          </ac:spMkLst>
        </pc:spChg>
        <pc:spChg chg="mod">
          <ac:chgData name="Andrew Liao" userId="ab04f800a07082ab" providerId="LiveId" clId="{B8753D49-699C-A64A-B8D9-DD45D497A4DD}" dt="2021-06-10T05:19:27.335" v="11307" actId="20577"/>
          <ac:spMkLst>
            <pc:docMk/>
            <pc:sldMk cId="1073676557" sldId="521"/>
            <ac:spMk id="3" creationId="{EF1A5CE1-9F06-844E-A614-97BD51108FB0}"/>
          </ac:spMkLst>
        </pc:spChg>
        <pc:spChg chg="add mod">
          <ac:chgData name="Andrew Liao" userId="ab04f800a07082ab" providerId="LiveId" clId="{B8753D49-699C-A64A-B8D9-DD45D497A4DD}" dt="2021-06-10T05:19:56.406" v="11337" actId="20577"/>
          <ac:spMkLst>
            <pc:docMk/>
            <pc:sldMk cId="1073676557" sldId="521"/>
            <ac:spMk id="4" creationId="{1E8CF4C1-BF86-3241-81A8-2565C12375B4}"/>
          </ac:spMkLst>
        </pc:spChg>
      </pc:sldChg>
      <pc:sldChg chg="modSp new mod ord">
        <pc:chgData name="Andrew Liao" userId="ab04f800a07082ab" providerId="LiveId" clId="{B8753D49-699C-A64A-B8D9-DD45D497A4DD}" dt="2021-06-15T03:17:15.819" v="15649" actId="20577"/>
        <pc:sldMkLst>
          <pc:docMk/>
          <pc:sldMk cId="2983586802" sldId="522"/>
        </pc:sldMkLst>
        <pc:spChg chg="mod">
          <ac:chgData name="Andrew Liao" userId="ab04f800a07082ab" providerId="LiveId" clId="{B8753D49-699C-A64A-B8D9-DD45D497A4DD}" dt="2021-06-10T05:29:35.186" v="12049" actId="20577"/>
          <ac:spMkLst>
            <pc:docMk/>
            <pc:sldMk cId="2983586802" sldId="522"/>
            <ac:spMk id="2" creationId="{B34C8A20-A4A9-D640-B644-64A0CD24D3A3}"/>
          </ac:spMkLst>
        </pc:spChg>
        <pc:spChg chg="mod">
          <ac:chgData name="Andrew Liao" userId="ab04f800a07082ab" providerId="LiveId" clId="{B8753D49-699C-A64A-B8D9-DD45D497A4DD}" dt="2021-06-15T03:17:15.819" v="15649" actId="20577"/>
          <ac:spMkLst>
            <pc:docMk/>
            <pc:sldMk cId="2983586802" sldId="522"/>
            <ac:spMk id="3" creationId="{8C9631B0-7818-5E43-8A21-E80E79DA124F}"/>
          </ac:spMkLst>
        </pc:spChg>
      </pc:sldChg>
      <pc:sldChg chg="addSp modSp new mod">
        <pc:chgData name="Andrew Liao" userId="ab04f800a07082ab" providerId="LiveId" clId="{B8753D49-699C-A64A-B8D9-DD45D497A4DD}" dt="2021-06-15T08:00:14.682" v="18398" actId="15"/>
        <pc:sldMkLst>
          <pc:docMk/>
          <pc:sldMk cId="630600723" sldId="523"/>
        </pc:sldMkLst>
        <pc:spChg chg="mod">
          <ac:chgData name="Andrew Liao" userId="ab04f800a07082ab" providerId="LiveId" clId="{B8753D49-699C-A64A-B8D9-DD45D497A4DD}" dt="2021-06-15T07:59:24.273" v="18315" actId="5793"/>
          <ac:spMkLst>
            <pc:docMk/>
            <pc:sldMk cId="630600723" sldId="523"/>
            <ac:spMk id="2" creationId="{EBF78A96-A67D-AB41-850A-DD0E81C6236C}"/>
          </ac:spMkLst>
        </pc:spChg>
        <pc:spChg chg="mod">
          <ac:chgData name="Andrew Liao" userId="ab04f800a07082ab" providerId="LiveId" clId="{B8753D49-699C-A64A-B8D9-DD45D497A4DD}" dt="2021-06-15T08:00:14.682" v="18398" actId="15"/>
          <ac:spMkLst>
            <pc:docMk/>
            <pc:sldMk cId="630600723" sldId="523"/>
            <ac:spMk id="3" creationId="{61C7040A-2985-4C46-A181-A237EFC77715}"/>
          </ac:spMkLst>
        </pc:spChg>
        <pc:spChg chg="add mod">
          <ac:chgData name="Andrew Liao" userId="ab04f800a07082ab" providerId="LiveId" clId="{B8753D49-699C-A64A-B8D9-DD45D497A4DD}" dt="2021-06-15T02:00:36.285" v="13172" actId="1076"/>
          <ac:spMkLst>
            <pc:docMk/>
            <pc:sldMk cId="630600723" sldId="523"/>
            <ac:spMk id="5" creationId="{97BC88E2-728C-824F-9E4B-E633024E53F7}"/>
          </ac:spMkLst>
        </pc:spChg>
        <pc:spChg chg="add mod">
          <ac:chgData name="Andrew Liao" userId="ab04f800a07082ab" providerId="LiveId" clId="{B8753D49-699C-A64A-B8D9-DD45D497A4DD}" dt="2021-06-15T02:02:36.066" v="13253" actId="13822"/>
          <ac:spMkLst>
            <pc:docMk/>
            <pc:sldMk cId="630600723" sldId="523"/>
            <ac:spMk id="6" creationId="{99E00F26-97F0-374D-834C-F39C21E8F397}"/>
          </ac:spMkLst>
        </pc:spChg>
        <pc:spChg chg="add mod">
          <ac:chgData name="Andrew Liao" userId="ab04f800a07082ab" providerId="LiveId" clId="{B8753D49-699C-A64A-B8D9-DD45D497A4DD}" dt="2021-06-15T02:04:08.414" v="13287" actId="207"/>
          <ac:spMkLst>
            <pc:docMk/>
            <pc:sldMk cId="630600723" sldId="523"/>
            <ac:spMk id="7" creationId="{57ED5D28-05E3-6646-AA74-DA599163CBBA}"/>
          </ac:spMkLst>
        </pc:spChg>
        <pc:spChg chg="add mod">
          <ac:chgData name="Andrew Liao" userId="ab04f800a07082ab" providerId="LiveId" clId="{B8753D49-699C-A64A-B8D9-DD45D497A4DD}" dt="2021-06-15T02:03:57.887" v="13276" actId="571"/>
          <ac:spMkLst>
            <pc:docMk/>
            <pc:sldMk cId="630600723" sldId="523"/>
            <ac:spMk id="8" creationId="{71573814-4A56-6A41-93F2-BE0015B2563D}"/>
          </ac:spMkLst>
        </pc:spChg>
        <pc:spChg chg="add mod">
          <ac:chgData name="Andrew Liao" userId="ab04f800a07082ab" providerId="LiveId" clId="{B8753D49-699C-A64A-B8D9-DD45D497A4DD}" dt="2021-06-15T02:05:27.641" v="13387" actId="20577"/>
          <ac:spMkLst>
            <pc:docMk/>
            <pc:sldMk cId="630600723" sldId="523"/>
            <ac:spMk id="9" creationId="{7CF3B69A-99DD-F246-B0D1-79BC5518A063}"/>
          </ac:spMkLst>
        </pc:spChg>
        <pc:spChg chg="add mod">
          <ac:chgData name="Andrew Liao" userId="ab04f800a07082ab" providerId="LiveId" clId="{B8753D49-699C-A64A-B8D9-DD45D497A4DD}" dt="2021-06-15T02:04:48.945" v="13339" actId="20577"/>
          <ac:spMkLst>
            <pc:docMk/>
            <pc:sldMk cId="630600723" sldId="523"/>
            <ac:spMk id="10" creationId="{F179E10E-6442-1C4C-BEDE-CC886C8877F2}"/>
          </ac:spMkLst>
        </pc:spChg>
        <pc:graphicFrameChg chg="add mod modGraphic">
          <ac:chgData name="Andrew Liao" userId="ab04f800a07082ab" providerId="LiveId" clId="{B8753D49-699C-A64A-B8D9-DD45D497A4DD}" dt="2021-06-15T01:59:18.497" v="13149" actId="2084"/>
          <ac:graphicFrameMkLst>
            <pc:docMk/>
            <pc:sldMk cId="630600723" sldId="523"/>
            <ac:graphicFrameMk id="4" creationId="{F2D329FF-B5D2-404E-9D18-2AF1649518E8}"/>
          </ac:graphicFrameMkLst>
        </pc:graphicFrameChg>
      </pc:sldChg>
      <pc:sldChg chg="addSp modSp new mod">
        <pc:chgData name="Andrew Liao" userId="ab04f800a07082ab" providerId="LiveId" clId="{B8753D49-699C-A64A-B8D9-DD45D497A4DD}" dt="2021-06-15T02:22:44.831" v="13830" actId="1076"/>
        <pc:sldMkLst>
          <pc:docMk/>
          <pc:sldMk cId="3332158619" sldId="524"/>
        </pc:sldMkLst>
        <pc:spChg chg="mod">
          <ac:chgData name="Andrew Liao" userId="ab04f800a07082ab" providerId="LiveId" clId="{B8753D49-699C-A64A-B8D9-DD45D497A4DD}" dt="2021-06-15T02:09:51.559" v="13480" actId="20577"/>
          <ac:spMkLst>
            <pc:docMk/>
            <pc:sldMk cId="3332158619" sldId="524"/>
            <ac:spMk id="2" creationId="{92DAE599-FF7B-6747-8606-F970DE07C839}"/>
          </ac:spMkLst>
        </pc:spChg>
        <pc:spChg chg="mod">
          <ac:chgData name="Andrew Liao" userId="ab04f800a07082ab" providerId="LiveId" clId="{B8753D49-699C-A64A-B8D9-DD45D497A4DD}" dt="2021-06-15T02:21:40.518" v="13828" actId="20577"/>
          <ac:spMkLst>
            <pc:docMk/>
            <pc:sldMk cId="3332158619" sldId="524"/>
            <ac:spMk id="3" creationId="{AF7FB62B-89D8-6C41-8735-2CD6339E5D21}"/>
          </ac:spMkLst>
        </pc:spChg>
        <pc:spChg chg="add mod">
          <ac:chgData name="Andrew Liao" userId="ab04f800a07082ab" providerId="LiveId" clId="{B8753D49-699C-A64A-B8D9-DD45D497A4DD}" dt="2021-06-15T02:11:46.821" v="13548" actId="1076"/>
          <ac:spMkLst>
            <pc:docMk/>
            <pc:sldMk cId="3332158619" sldId="524"/>
            <ac:spMk id="6" creationId="{C4EBB896-44A0-B942-9B21-6D481131CAC5}"/>
          </ac:spMkLst>
        </pc:spChg>
        <pc:spChg chg="add mod">
          <ac:chgData name="Andrew Liao" userId="ab04f800a07082ab" providerId="LiveId" clId="{B8753D49-699C-A64A-B8D9-DD45D497A4DD}" dt="2021-06-15T02:20:25.714" v="13727" actId="207"/>
          <ac:spMkLst>
            <pc:docMk/>
            <pc:sldMk cId="3332158619" sldId="524"/>
            <ac:spMk id="13" creationId="{F2BD803D-FFFA-584D-8387-CF4A10345505}"/>
          </ac:spMkLst>
        </pc:spChg>
        <pc:spChg chg="add mod">
          <ac:chgData name="Andrew Liao" userId="ab04f800a07082ab" providerId="LiveId" clId="{B8753D49-699C-A64A-B8D9-DD45D497A4DD}" dt="2021-06-15T02:20:20.492" v="13726" actId="207"/>
          <ac:spMkLst>
            <pc:docMk/>
            <pc:sldMk cId="3332158619" sldId="524"/>
            <ac:spMk id="14" creationId="{2F84BB23-103F-3D40-AAB1-61F5825BC2E2}"/>
          </ac:spMkLst>
        </pc:spChg>
        <pc:spChg chg="add mod">
          <ac:chgData name="Andrew Liao" userId="ab04f800a07082ab" providerId="LiveId" clId="{B8753D49-699C-A64A-B8D9-DD45D497A4DD}" dt="2021-06-15T02:22:44.831" v="13830" actId="1076"/>
          <ac:spMkLst>
            <pc:docMk/>
            <pc:sldMk cId="3332158619" sldId="524"/>
            <ac:spMk id="16" creationId="{CEC25C25-8D12-A644-B730-76E9AAC5B791}"/>
          </ac:spMkLst>
        </pc:spChg>
        <pc:spChg chg="add mod">
          <ac:chgData name="Andrew Liao" userId="ab04f800a07082ab" providerId="LiveId" clId="{B8753D49-699C-A64A-B8D9-DD45D497A4DD}" dt="2021-06-15T02:22:44.831" v="13830" actId="1076"/>
          <ac:spMkLst>
            <pc:docMk/>
            <pc:sldMk cId="3332158619" sldId="524"/>
            <ac:spMk id="18" creationId="{192FDE12-C673-384C-9522-F910F6C6A251}"/>
          </ac:spMkLst>
        </pc:spChg>
        <pc:graphicFrameChg chg="add mod modGraphic">
          <ac:chgData name="Andrew Liao" userId="ab04f800a07082ab" providerId="LiveId" clId="{B8753D49-699C-A64A-B8D9-DD45D497A4DD}" dt="2021-06-15T02:11:13.527" v="13545" actId="14100"/>
          <ac:graphicFrameMkLst>
            <pc:docMk/>
            <pc:sldMk cId="3332158619" sldId="524"/>
            <ac:graphicFrameMk id="4" creationId="{FCE3F6D3-CE23-D447-9667-6F4EBA0B50B9}"/>
          </ac:graphicFrameMkLst>
        </pc:graphicFrameChg>
        <pc:graphicFrameChg chg="add mod">
          <ac:chgData name="Andrew Liao" userId="ab04f800a07082ab" providerId="LiveId" clId="{B8753D49-699C-A64A-B8D9-DD45D497A4DD}" dt="2021-06-15T02:11:23.604" v="13546" actId="571"/>
          <ac:graphicFrameMkLst>
            <pc:docMk/>
            <pc:sldMk cId="3332158619" sldId="524"/>
            <ac:graphicFrameMk id="5" creationId="{5A58C8AD-A8BB-6347-81A0-005F29F136DF}"/>
          </ac:graphicFrameMkLst>
        </pc:graphicFrameChg>
        <pc:graphicFrameChg chg="add mod modGraphic">
          <ac:chgData name="Andrew Liao" userId="ab04f800a07082ab" providerId="LiveId" clId="{B8753D49-699C-A64A-B8D9-DD45D497A4DD}" dt="2021-06-15T02:17:45.264" v="13664" actId="20577"/>
          <ac:graphicFrameMkLst>
            <pc:docMk/>
            <pc:sldMk cId="3332158619" sldId="524"/>
            <ac:graphicFrameMk id="7" creationId="{F9E866EB-2BD5-1D47-8B13-ED8618941A0B}"/>
          </ac:graphicFrameMkLst>
        </pc:graphicFrameChg>
        <pc:graphicFrameChg chg="add mod modGraphic">
          <ac:chgData name="Andrew Liao" userId="ab04f800a07082ab" providerId="LiveId" clId="{B8753D49-699C-A64A-B8D9-DD45D497A4DD}" dt="2021-06-15T02:18:08.046" v="13675" actId="207"/>
          <ac:graphicFrameMkLst>
            <pc:docMk/>
            <pc:sldMk cId="3332158619" sldId="524"/>
            <ac:graphicFrameMk id="8" creationId="{80A9EDAD-C53B-F14E-994A-57D246C3D84F}"/>
          </ac:graphicFrameMkLst>
        </pc:graphicFrameChg>
        <pc:picChg chg="add mod">
          <ac:chgData name="Andrew Liao" userId="ab04f800a07082ab" providerId="LiveId" clId="{B8753D49-699C-A64A-B8D9-DD45D497A4DD}" dt="2021-06-15T02:22:44.831" v="13830" actId="1076"/>
          <ac:picMkLst>
            <pc:docMk/>
            <pc:sldMk cId="3332158619" sldId="524"/>
            <ac:picMk id="15" creationId="{0AC455AF-7920-2943-860E-D8894EB0A155}"/>
          </ac:picMkLst>
        </pc:picChg>
        <pc:picChg chg="add mod">
          <ac:chgData name="Andrew Liao" userId="ab04f800a07082ab" providerId="LiveId" clId="{B8753D49-699C-A64A-B8D9-DD45D497A4DD}" dt="2021-06-15T02:22:44.831" v="13830" actId="1076"/>
          <ac:picMkLst>
            <pc:docMk/>
            <pc:sldMk cId="3332158619" sldId="524"/>
            <ac:picMk id="17" creationId="{96496EB3-5828-3F4E-9F2B-51658B064AE7}"/>
          </ac:picMkLst>
        </pc:picChg>
        <pc:cxnChg chg="add mod">
          <ac:chgData name="Andrew Liao" userId="ab04f800a07082ab" providerId="LiveId" clId="{B8753D49-699C-A64A-B8D9-DD45D497A4DD}" dt="2021-06-15T02:18:53.411" v="13678" actId="13822"/>
          <ac:cxnSpMkLst>
            <pc:docMk/>
            <pc:sldMk cId="3332158619" sldId="524"/>
            <ac:cxnSpMk id="10" creationId="{F71331BB-24F5-6144-877F-BBE27AC5FFE6}"/>
          </ac:cxnSpMkLst>
        </pc:cxnChg>
        <pc:cxnChg chg="add mod">
          <ac:chgData name="Andrew Liao" userId="ab04f800a07082ab" providerId="LiveId" clId="{B8753D49-699C-A64A-B8D9-DD45D497A4DD}" dt="2021-06-15T02:18:53.411" v="13678" actId="13822"/>
          <ac:cxnSpMkLst>
            <pc:docMk/>
            <pc:sldMk cId="3332158619" sldId="524"/>
            <ac:cxnSpMk id="12" creationId="{B7E91018-C3E3-AB44-B0D5-119B4E2D3ED3}"/>
          </ac:cxnSpMkLst>
        </pc:cxnChg>
      </pc:sldChg>
      <pc:sldChg chg="addSp delSp modSp new mod">
        <pc:chgData name="Andrew Liao" userId="ab04f800a07082ab" providerId="LiveId" clId="{B8753D49-699C-A64A-B8D9-DD45D497A4DD}" dt="2021-06-15T02:55:46.640" v="14758" actId="20577"/>
        <pc:sldMkLst>
          <pc:docMk/>
          <pc:sldMk cId="2680024790" sldId="525"/>
        </pc:sldMkLst>
        <pc:spChg chg="mod">
          <ac:chgData name="Andrew Liao" userId="ab04f800a07082ab" providerId="LiveId" clId="{B8753D49-699C-A64A-B8D9-DD45D497A4DD}" dt="2021-06-15T02:32:23.682" v="14100" actId="20577"/>
          <ac:spMkLst>
            <pc:docMk/>
            <pc:sldMk cId="2680024790" sldId="525"/>
            <ac:spMk id="2" creationId="{338E6ABC-CE15-CE42-AEBD-E93992456032}"/>
          </ac:spMkLst>
        </pc:spChg>
        <pc:spChg chg="del">
          <ac:chgData name="Andrew Liao" userId="ab04f800a07082ab" providerId="LiveId" clId="{B8753D49-699C-A64A-B8D9-DD45D497A4DD}" dt="2021-06-15T02:32:38.740" v="14101"/>
          <ac:spMkLst>
            <pc:docMk/>
            <pc:sldMk cId="2680024790" sldId="525"/>
            <ac:spMk id="3" creationId="{31877E73-E5B3-AB47-830D-0D4532DBDEF5}"/>
          </ac:spMkLst>
        </pc:spChg>
        <pc:spChg chg="add mod">
          <ac:chgData name="Andrew Liao" userId="ab04f800a07082ab" providerId="LiveId" clId="{B8753D49-699C-A64A-B8D9-DD45D497A4DD}" dt="2021-06-15T02:33:38.416" v="14111" actId="2085"/>
          <ac:spMkLst>
            <pc:docMk/>
            <pc:sldMk cId="2680024790" sldId="525"/>
            <ac:spMk id="5" creationId="{45AAE93C-C98C-E848-82EE-825537588824}"/>
          </ac:spMkLst>
        </pc:spChg>
        <pc:spChg chg="add mod">
          <ac:chgData name="Andrew Liao" userId="ab04f800a07082ab" providerId="LiveId" clId="{B8753D49-699C-A64A-B8D9-DD45D497A4DD}" dt="2021-06-15T02:33:47.661" v="14113" actId="1036"/>
          <ac:spMkLst>
            <pc:docMk/>
            <pc:sldMk cId="2680024790" sldId="525"/>
            <ac:spMk id="6" creationId="{430901E9-2567-B74F-934D-24337C3684F0}"/>
          </ac:spMkLst>
        </pc:spChg>
        <pc:spChg chg="add mod">
          <ac:chgData name="Andrew Liao" userId="ab04f800a07082ab" providerId="LiveId" clId="{B8753D49-699C-A64A-B8D9-DD45D497A4DD}" dt="2021-06-15T02:35:22.255" v="14170" actId="20577"/>
          <ac:spMkLst>
            <pc:docMk/>
            <pc:sldMk cId="2680024790" sldId="525"/>
            <ac:spMk id="7" creationId="{F65A4F8C-2BCB-6B4E-826E-794B04C17144}"/>
          </ac:spMkLst>
        </pc:spChg>
        <pc:spChg chg="add mod">
          <ac:chgData name="Andrew Liao" userId="ab04f800a07082ab" providerId="LiveId" clId="{B8753D49-699C-A64A-B8D9-DD45D497A4DD}" dt="2021-06-15T02:36:33.897" v="14172" actId="1076"/>
          <ac:spMkLst>
            <pc:docMk/>
            <pc:sldMk cId="2680024790" sldId="525"/>
            <ac:spMk id="8" creationId="{42FD9EFA-3811-8541-8995-BF35B238F214}"/>
          </ac:spMkLst>
        </pc:spChg>
        <pc:spChg chg="add mod">
          <ac:chgData name="Andrew Liao" userId="ab04f800a07082ab" providerId="LiveId" clId="{B8753D49-699C-A64A-B8D9-DD45D497A4DD}" dt="2021-06-15T02:55:46.640" v="14758" actId="20577"/>
          <ac:spMkLst>
            <pc:docMk/>
            <pc:sldMk cId="2680024790" sldId="525"/>
            <ac:spMk id="9" creationId="{79771403-0EFF-7F4A-8BB2-569415C14DFF}"/>
          </ac:spMkLst>
        </pc:spChg>
        <pc:spChg chg="add mod">
          <ac:chgData name="Andrew Liao" userId="ab04f800a07082ab" providerId="LiveId" clId="{B8753D49-699C-A64A-B8D9-DD45D497A4DD}" dt="2021-06-15T02:36:57.431" v="14219" actId="20577"/>
          <ac:spMkLst>
            <pc:docMk/>
            <pc:sldMk cId="2680024790" sldId="525"/>
            <ac:spMk id="10" creationId="{51AAC493-84C8-4B45-9DD6-D12F2B19CA46}"/>
          </ac:spMkLst>
        </pc:spChg>
        <pc:picChg chg="add mod">
          <ac:chgData name="Andrew Liao" userId="ab04f800a07082ab" providerId="LiveId" clId="{B8753D49-699C-A64A-B8D9-DD45D497A4DD}" dt="2021-06-15T02:32:43.861" v="14102" actId="1076"/>
          <ac:picMkLst>
            <pc:docMk/>
            <pc:sldMk cId="2680024790" sldId="525"/>
            <ac:picMk id="4" creationId="{1BBFC2FE-A83D-CA44-A880-45D5A3B5E8C8}"/>
          </ac:picMkLst>
        </pc:picChg>
      </pc:sldChg>
      <pc:sldChg chg="addSp delSp modSp new mod ord">
        <pc:chgData name="Andrew Liao" userId="ab04f800a07082ab" providerId="LiveId" clId="{B8753D49-699C-A64A-B8D9-DD45D497A4DD}" dt="2021-06-15T02:50:15.615" v="14682" actId="20577"/>
        <pc:sldMkLst>
          <pc:docMk/>
          <pc:sldMk cId="56203480" sldId="526"/>
        </pc:sldMkLst>
        <pc:spChg chg="mod">
          <ac:chgData name="Andrew Liao" userId="ab04f800a07082ab" providerId="LiveId" clId="{B8753D49-699C-A64A-B8D9-DD45D497A4DD}" dt="2021-06-15T02:37:41.401" v="14247" actId="20577"/>
          <ac:spMkLst>
            <pc:docMk/>
            <pc:sldMk cId="56203480" sldId="526"/>
            <ac:spMk id="2" creationId="{5E50A478-94BA-6B49-953F-647AB8C30435}"/>
          </ac:spMkLst>
        </pc:spChg>
        <pc:spChg chg="mod">
          <ac:chgData name="Andrew Liao" userId="ab04f800a07082ab" providerId="LiveId" clId="{B8753D49-699C-A64A-B8D9-DD45D497A4DD}" dt="2021-06-15T02:49:18.395" v="14638" actId="20577"/>
          <ac:spMkLst>
            <pc:docMk/>
            <pc:sldMk cId="56203480" sldId="526"/>
            <ac:spMk id="3" creationId="{5A9CED20-9711-0645-9D64-326F2892C564}"/>
          </ac:spMkLst>
        </pc:spChg>
        <pc:spChg chg="add mod">
          <ac:chgData name="Andrew Liao" userId="ab04f800a07082ab" providerId="LiveId" clId="{B8753D49-699C-A64A-B8D9-DD45D497A4DD}" dt="2021-06-15T02:41:38.001" v="14376" actId="1076"/>
          <ac:spMkLst>
            <pc:docMk/>
            <pc:sldMk cId="56203480" sldId="526"/>
            <ac:spMk id="8" creationId="{4414EDCD-DF2F-824D-8B57-F06FAB2B11D9}"/>
          </ac:spMkLst>
        </pc:spChg>
        <pc:spChg chg="add mod">
          <ac:chgData name="Andrew Liao" userId="ab04f800a07082ab" providerId="LiveId" clId="{B8753D49-699C-A64A-B8D9-DD45D497A4DD}" dt="2021-06-15T02:42:46.874" v="14449" actId="13822"/>
          <ac:spMkLst>
            <pc:docMk/>
            <pc:sldMk cId="56203480" sldId="526"/>
            <ac:spMk id="9" creationId="{CC2A84E2-569C-B042-872A-E349140A86BD}"/>
          </ac:spMkLst>
        </pc:spChg>
        <pc:spChg chg="add mod">
          <ac:chgData name="Andrew Liao" userId="ab04f800a07082ab" providerId="LiveId" clId="{B8753D49-699C-A64A-B8D9-DD45D497A4DD}" dt="2021-06-15T02:43:02.712" v="14451" actId="1076"/>
          <ac:spMkLst>
            <pc:docMk/>
            <pc:sldMk cId="56203480" sldId="526"/>
            <ac:spMk id="10" creationId="{AA2BD45C-7E60-A34D-BD2D-CAD4A1DDD49E}"/>
          </ac:spMkLst>
        </pc:spChg>
        <pc:spChg chg="add del mod">
          <ac:chgData name="Andrew Liao" userId="ab04f800a07082ab" providerId="LiveId" clId="{B8753D49-699C-A64A-B8D9-DD45D497A4DD}" dt="2021-06-15T02:49:00.476" v="14626"/>
          <ac:spMkLst>
            <pc:docMk/>
            <pc:sldMk cId="56203480" sldId="526"/>
            <ac:spMk id="11" creationId="{274CD770-A8AC-F94D-B62F-3CD634C0DEED}"/>
          </ac:spMkLst>
        </pc:spChg>
        <pc:spChg chg="add mod">
          <ac:chgData name="Andrew Liao" userId="ab04f800a07082ab" providerId="LiveId" clId="{B8753D49-699C-A64A-B8D9-DD45D497A4DD}" dt="2021-06-15T02:48:28.351" v="14619" actId="20577"/>
          <ac:spMkLst>
            <pc:docMk/>
            <pc:sldMk cId="56203480" sldId="526"/>
            <ac:spMk id="12" creationId="{FD8EE704-567B-574E-844E-B90E68B016A0}"/>
          </ac:spMkLst>
        </pc:spChg>
        <pc:spChg chg="add mod">
          <ac:chgData name="Andrew Liao" userId="ab04f800a07082ab" providerId="LiveId" clId="{B8753D49-699C-A64A-B8D9-DD45D497A4DD}" dt="2021-06-15T02:48:39.256" v="14623" actId="20577"/>
          <ac:spMkLst>
            <pc:docMk/>
            <pc:sldMk cId="56203480" sldId="526"/>
            <ac:spMk id="13" creationId="{600820B7-1FE7-5F45-AB0B-F2A297878D96}"/>
          </ac:spMkLst>
        </pc:spChg>
        <pc:spChg chg="add mod">
          <ac:chgData name="Andrew Liao" userId="ab04f800a07082ab" providerId="LiveId" clId="{B8753D49-699C-A64A-B8D9-DD45D497A4DD}" dt="2021-06-15T02:50:15.615" v="14682" actId="20577"/>
          <ac:spMkLst>
            <pc:docMk/>
            <pc:sldMk cId="56203480" sldId="526"/>
            <ac:spMk id="15" creationId="{D80443CD-CE7E-6F45-B500-39B29D46DDE5}"/>
          </ac:spMkLst>
        </pc:spChg>
        <pc:spChg chg="add mod">
          <ac:chgData name="Andrew Liao" userId="ab04f800a07082ab" providerId="LiveId" clId="{B8753D49-699C-A64A-B8D9-DD45D497A4DD}" dt="2021-06-15T02:50:09.914" v="14680" actId="571"/>
          <ac:spMkLst>
            <pc:docMk/>
            <pc:sldMk cId="56203480" sldId="526"/>
            <ac:spMk id="16" creationId="{A9B08440-FC0F-7C46-85A6-AD1B376010EB}"/>
          </ac:spMkLst>
        </pc:spChg>
        <pc:graphicFrameChg chg="add mod modGraphic">
          <ac:chgData name="Andrew Liao" userId="ab04f800a07082ab" providerId="LiveId" clId="{B8753D49-699C-A64A-B8D9-DD45D497A4DD}" dt="2021-06-15T02:40:49.017" v="14346" actId="1076"/>
          <ac:graphicFrameMkLst>
            <pc:docMk/>
            <pc:sldMk cId="56203480" sldId="526"/>
            <ac:graphicFrameMk id="4" creationId="{846DA136-FE9C-3549-ABBE-9F4E5401D252}"/>
          </ac:graphicFrameMkLst>
        </pc:graphicFrameChg>
        <pc:graphicFrameChg chg="add mod">
          <ac:chgData name="Andrew Liao" userId="ab04f800a07082ab" providerId="LiveId" clId="{B8753D49-699C-A64A-B8D9-DD45D497A4DD}" dt="2021-06-15T02:40:49.017" v="14346" actId="1076"/>
          <ac:graphicFrameMkLst>
            <pc:docMk/>
            <pc:sldMk cId="56203480" sldId="526"/>
            <ac:graphicFrameMk id="5" creationId="{489D1643-424C-7A49-80F6-ABD5A37DE4F9}"/>
          </ac:graphicFrameMkLst>
        </pc:graphicFrameChg>
        <pc:cxnChg chg="add mod">
          <ac:chgData name="Andrew Liao" userId="ab04f800a07082ab" providerId="LiveId" clId="{B8753D49-699C-A64A-B8D9-DD45D497A4DD}" dt="2021-06-15T02:48:55.842" v="14624" actId="14100"/>
          <ac:cxnSpMkLst>
            <pc:docMk/>
            <pc:sldMk cId="56203480" sldId="526"/>
            <ac:cxnSpMk id="7" creationId="{9D8CCA19-7F40-274B-851F-EEF4BA7539D9}"/>
          </ac:cxnSpMkLst>
        </pc:cxnChg>
      </pc:sldChg>
      <pc:sldChg chg="modSp new mod">
        <pc:chgData name="Andrew Liao" userId="ab04f800a07082ab" providerId="LiveId" clId="{B8753D49-699C-A64A-B8D9-DD45D497A4DD}" dt="2021-06-15T03:18:41.778" v="15711" actId="20577"/>
        <pc:sldMkLst>
          <pc:docMk/>
          <pc:sldMk cId="1737988806" sldId="527"/>
        </pc:sldMkLst>
        <pc:spChg chg="mod">
          <ac:chgData name="Andrew Liao" userId="ab04f800a07082ab" providerId="LiveId" clId="{B8753D49-699C-A64A-B8D9-DD45D497A4DD}" dt="2021-06-15T03:01:04.658" v="14865" actId="20577"/>
          <ac:spMkLst>
            <pc:docMk/>
            <pc:sldMk cId="1737988806" sldId="527"/>
            <ac:spMk id="2" creationId="{43D73EDE-B0B4-9545-98C5-3A096F6F454E}"/>
          </ac:spMkLst>
        </pc:spChg>
        <pc:spChg chg="mod">
          <ac:chgData name="Andrew Liao" userId="ab04f800a07082ab" providerId="LiveId" clId="{B8753D49-699C-A64A-B8D9-DD45D497A4DD}" dt="2021-06-15T03:18:41.778" v="15711" actId="20577"/>
          <ac:spMkLst>
            <pc:docMk/>
            <pc:sldMk cId="1737988806" sldId="527"/>
            <ac:spMk id="3" creationId="{49B0DDC9-C551-9B40-A0C3-AFF2E68FC073}"/>
          </ac:spMkLst>
        </pc:spChg>
      </pc:sldChg>
      <pc:sldChg chg="modSp new mod">
        <pc:chgData name="Andrew Liao" userId="ab04f800a07082ab" providerId="LiveId" clId="{B8753D49-699C-A64A-B8D9-DD45D497A4DD}" dt="2021-06-15T03:19:04.633" v="15748" actId="20577"/>
        <pc:sldMkLst>
          <pc:docMk/>
          <pc:sldMk cId="1045518676" sldId="528"/>
        </pc:sldMkLst>
        <pc:spChg chg="mod">
          <ac:chgData name="Andrew Liao" userId="ab04f800a07082ab" providerId="LiveId" clId="{B8753D49-699C-A64A-B8D9-DD45D497A4DD}" dt="2021-06-15T03:08:05.386" v="15183" actId="20577"/>
          <ac:spMkLst>
            <pc:docMk/>
            <pc:sldMk cId="1045518676" sldId="528"/>
            <ac:spMk id="2" creationId="{846B3B19-CBA1-034B-93FD-EB769C0D3BEF}"/>
          </ac:spMkLst>
        </pc:spChg>
        <pc:spChg chg="mod">
          <ac:chgData name="Andrew Liao" userId="ab04f800a07082ab" providerId="LiveId" clId="{B8753D49-699C-A64A-B8D9-DD45D497A4DD}" dt="2021-06-15T03:19:04.633" v="15748" actId="20577"/>
          <ac:spMkLst>
            <pc:docMk/>
            <pc:sldMk cId="1045518676" sldId="528"/>
            <ac:spMk id="3" creationId="{64253619-1F00-124C-BDDE-5F15E21129C5}"/>
          </ac:spMkLst>
        </pc:spChg>
      </pc:sldChg>
      <pc:sldChg chg="modSp new mod ord">
        <pc:chgData name="Andrew Liao" userId="ab04f800a07082ab" providerId="LiveId" clId="{B8753D49-699C-A64A-B8D9-DD45D497A4DD}" dt="2021-06-17T07:22:27.281" v="23257" actId="20578"/>
        <pc:sldMkLst>
          <pc:docMk/>
          <pc:sldMk cId="965069020" sldId="529"/>
        </pc:sldMkLst>
        <pc:spChg chg="mod">
          <ac:chgData name="Andrew Liao" userId="ab04f800a07082ab" providerId="LiveId" clId="{B8753D49-699C-A64A-B8D9-DD45D497A4DD}" dt="2021-06-15T03:09:34.569" v="15285" actId="20577"/>
          <ac:spMkLst>
            <pc:docMk/>
            <pc:sldMk cId="965069020" sldId="529"/>
            <ac:spMk id="2" creationId="{6504DD2C-1F48-2747-86B3-ACE75F2D478B}"/>
          </ac:spMkLst>
        </pc:spChg>
        <pc:spChg chg="mod">
          <ac:chgData name="Andrew Liao" userId="ab04f800a07082ab" providerId="LiveId" clId="{B8753D49-699C-A64A-B8D9-DD45D497A4DD}" dt="2021-06-17T07:22:16.464" v="23256" actId="20577"/>
          <ac:spMkLst>
            <pc:docMk/>
            <pc:sldMk cId="965069020" sldId="529"/>
            <ac:spMk id="3" creationId="{E072E3DD-DBB4-ED4B-9394-27A15A8DF678}"/>
          </ac:spMkLst>
        </pc:spChg>
      </pc:sldChg>
      <pc:sldChg chg="modSp new mod">
        <pc:chgData name="Andrew Liao" userId="ab04f800a07082ab" providerId="LiveId" clId="{B8753D49-699C-A64A-B8D9-DD45D497A4DD}" dt="2021-06-15T03:45:10.819" v="16562" actId="20577"/>
        <pc:sldMkLst>
          <pc:docMk/>
          <pc:sldMk cId="3657359560" sldId="530"/>
        </pc:sldMkLst>
        <pc:spChg chg="mod">
          <ac:chgData name="Andrew Liao" userId="ab04f800a07082ab" providerId="LiveId" clId="{B8753D49-699C-A64A-B8D9-DD45D497A4DD}" dt="2021-06-15T03:44:44.729" v="16475" actId="20577"/>
          <ac:spMkLst>
            <pc:docMk/>
            <pc:sldMk cId="3657359560" sldId="530"/>
            <ac:spMk id="2" creationId="{24D2B80B-6A26-6B4B-839F-93D09149DA72}"/>
          </ac:spMkLst>
        </pc:spChg>
        <pc:spChg chg="mod">
          <ac:chgData name="Andrew Liao" userId="ab04f800a07082ab" providerId="LiveId" clId="{B8753D49-699C-A64A-B8D9-DD45D497A4DD}" dt="2021-06-15T03:45:10.819" v="16562" actId="20577"/>
          <ac:spMkLst>
            <pc:docMk/>
            <pc:sldMk cId="3657359560" sldId="530"/>
            <ac:spMk id="3" creationId="{767E9B92-347F-3447-95FF-5CA0240BCDE4}"/>
          </ac:spMkLst>
        </pc:spChg>
      </pc:sldChg>
      <pc:sldChg chg="modSp new mod">
        <pc:chgData name="Andrew Liao" userId="ab04f800a07082ab" providerId="LiveId" clId="{B8753D49-699C-A64A-B8D9-DD45D497A4DD}" dt="2021-06-17T06:54:19.235" v="21975" actId="20577"/>
        <pc:sldMkLst>
          <pc:docMk/>
          <pc:sldMk cId="1728520087" sldId="531"/>
        </pc:sldMkLst>
        <pc:spChg chg="mod">
          <ac:chgData name="Andrew Liao" userId="ab04f800a07082ab" providerId="LiveId" clId="{B8753D49-699C-A64A-B8D9-DD45D497A4DD}" dt="2021-06-15T03:50:06.652" v="16733" actId="20577"/>
          <ac:spMkLst>
            <pc:docMk/>
            <pc:sldMk cId="1728520087" sldId="531"/>
            <ac:spMk id="2" creationId="{64DD17F0-1C87-444E-951D-F55D6FF93461}"/>
          </ac:spMkLst>
        </pc:spChg>
        <pc:spChg chg="mod">
          <ac:chgData name="Andrew Liao" userId="ab04f800a07082ab" providerId="LiveId" clId="{B8753D49-699C-A64A-B8D9-DD45D497A4DD}" dt="2021-06-17T06:54:19.235" v="21975" actId="20577"/>
          <ac:spMkLst>
            <pc:docMk/>
            <pc:sldMk cId="1728520087" sldId="531"/>
            <ac:spMk id="3" creationId="{E454AD01-0922-4443-8DAC-CA7BB090E608}"/>
          </ac:spMkLst>
        </pc:spChg>
      </pc:sldChg>
      <pc:sldChg chg="addSp delSp modSp add mod">
        <pc:chgData name="Andrew Liao" userId="ab04f800a07082ab" providerId="LiveId" clId="{B8753D49-699C-A64A-B8D9-DD45D497A4DD}" dt="2021-06-15T07:08:57.650" v="17296" actId="1076"/>
        <pc:sldMkLst>
          <pc:docMk/>
          <pc:sldMk cId="3176542695" sldId="532"/>
        </pc:sldMkLst>
        <pc:spChg chg="mod">
          <ac:chgData name="Andrew Liao" userId="ab04f800a07082ab" providerId="LiveId" clId="{B8753D49-699C-A64A-B8D9-DD45D497A4DD}" dt="2021-06-15T07:08:33.267" v="17280" actId="20577"/>
          <ac:spMkLst>
            <pc:docMk/>
            <pc:sldMk cId="3176542695" sldId="532"/>
            <ac:spMk id="3" creationId="{5A9CED20-9711-0645-9D64-326F2892C564}"/>
          </ac:spMkLst>
        </pc:spChg>
        <pc:spChg chg="del">
          <ac:chgData name="Andrew Liao" userId="ab04f800a07082ab" providerId="LiveId" clId="{B8753D49-699C-A64A-B8D9-DD45D497A4DD}" dt="2021-06-15T06:58:40.331" v="16937" actId="478"/>
          <ac:spMkLst>
            <pc:docMk/>
            <pc:sldMk cId="3176542695" sldId="532"/>
            <ac:spMk id="8" creationId="{4414EDCD-DF2F-824D-8B57-F06FAB2B11D9}"/>
          </ac:spMkLst>
        </pc:spChg>
        <pc:spChg chg="mod">
          <ac:chgData name="Andrew Liao" userId="ab04f800a07082ab" providerId="LiveId" clId="{B8753D49-699C-A64A-B8D9-DD45D497A4DD}" dt="2021-06-15T07:00:18.954" v="17000" actId="1076"/>
          <ac:spMkLst>
            <pc:docMk/>
            <pc:sldMk cId="3176542695" sldId="532"/>
            <ac:spMk id="9" creationId="{CC2A84E2-569C-B042-872A-E349140A86BD}"/>
          </ac:spMkLst>
        </pc:spChg>
        <pc:spChg chg="mod">
          <ac:chgData name="Andrew Liao" userId="ab04f800a07082ab" providerId="LiveId" clId="{B8753D49-699C-A64A-B8D9-DD45D497A4DD}" dt="2021-06-15T07:00:32.920" v="17003" actId="1076"/>
          <ac:spMkLst>
            <pc:docMk/>
            <pc:sldMk cId="3176542695" sldId="532"/>
            <ac:spMk id="10" creationId="{AA2BD45C-7E60-A34D-BD2D-CAD4A1DDD49E}"/>
          </ac:spMkLst>
        </pc:spChg>
        <pc:spChg chg="mod">
          <ac:chgData name="Andrew Liao" userId="ab04f800a07082ab" providerId="LiveId" clId="{B8753D49-699C-A64A-B8D9-DD45D497A4DD}" dt="2021-06-15T07:08:57.650" v="17296" actId="1076"/>
          <ac:spMkLst>
            <pc:docMk/>
            <pc:sldMk cId="3176542695" sldId="532"/>
            <ac:spMk id="12" creationId="{FD8EE704-567B-574E-844E-B90E68B016A0}"/>
          </ac:spMkLst>
        </pc:spChg>
        <pc:spChg chg="mod">
          <ac:chgData name="Andrew Liao" userId="ab04f800a07082ab" providerId="LiveId" clId="{B8753D49-699C-A64A-B8D9-DD45D497A4DD}" dt="2021-06-15T07:03:17.784" v="17028" actId="20577"/>
          <ac:spMkLst>
            <pc:docMk/>
            <pc:sldMk cId="3176542695" sldId="532"/>
            <ac:spMk id="13" creationId="{600820B7-1FE7-5F45-AB0B-F2A297878D96}"/>
          </ac:spMkLst>
        </pc:spChg>
        <pc:spChg chg="del">
          <ac:chgData name="Andrew Liao" userId="ab04f800a07082ab" providerId="LiveId" clId="{B8753D49-699C-A64A-B8D9-DD45D497A4DD}" dt="2021-06-15T06:58:42.945" v="16938" actId="478"/>
          <ac:spMkLst>
            <pc:docMk/>
            <pc:sldMk cId="3176542695" sldId="532"/>
            <ac:spMk id="15" creationId="{D80443CD-CE7E-6F45-B500-39B29D46DDE5}"/>
          </ac:spMkLst>
        </pc:spChg>
        <pc:spChg chg="del">
          <ac:chgData name="Andrew Liao" userId="ab04f800a07082ab" providerId="LiveId" clId="{B8753D49-699C-A64A-B8D9-DD45D497A4DD}" dt="2021-06-15T06:58:44.617" v="16939" actId="478"/>
          <ac:spMkLst>
            <pc:docMk/>
            <pc:sldMk cId="3176542695" sldId="532"/>
            <ac:spMk id="16" creationId="{A9B08440-FC0F-7C46-85A6-AD1B376010EB}"/>
          </ac:spMkLst>
        </pc:spChg>
        <pc:spChg chg="add mod">
          <ac:chgData name="Andrew Liao" userId="ab04f800a07082ab" providerId="LiveId" clId="{B8753D49-699C-A64A-B8D9-DD45D497A4DD}" dt="2021-06-15T07:04:24.691" v="17089" actId="1076"/>
          <ac:spMkLst>
            <pc:docMk/>
            <pc:sldMk cId="3176542695" sldId="532"/>
            <ac:spMk id="25" creationId="{F4FF7592-773D-7649-A929-01C4654D5BF9}"/>
          </ac:spMkLst>
        </pc:spChg>
        <pc:graphicFrameChg chg="mod modGraphic">
          <ac:chgData name="Andrew Liao" userId="ab04f800a07082ab" providerId="LiveId" clId="{B8753D49-699C-A64A-B8D9-DD45D497A4DD}" dt="2021-06-15T07:03:31.249" v="17040" actId="20577"/>
          <ac:graphicFrameMkLst>
            <pc:docMk/>
            <pc:sldMk cId="3176542695" sldId="532"/>
            <ac:graphicFrameMk id="4" creationId="{846DA136-FE9C-3549-ABBE-9F4E5401D252}"/>
          </ac:graphicFrameMkLst>
        </pc:graphicFrameChg>
        <pc:graphicFrameChg chg="del">
          <ac:chgData name="Andrew Liao" userId="ab04f800a07082ab" providerId="LiveId" clId="{B8753D49-699C-A64A-B8D9-DD45D497A4DD}" dt="2021-06-15T07:00:00.832" v="16997" actId="478"/>
          <ac:graphicFrameMkLst>
            <pc:docMk/>
            <pc:sldMk cId="3176542695" sldId="532"/>
            <ac:graphicFrameMk id="5" creationId="{489D1643-424C-7A49-80F6-ABD5A37DE4F9}"/>
          </ac:graphicFrameMkLst>
        </pc:graphicFrameChg>
        <pc:graphicFrameChg chg="add mod modGraphic">
          <ac:chgData name="Andrew Liao" userId="ab04f800a07082ab" providerId="LiveId" clId="{B8753D49-699C-A64A-B8D9-DD45D497A4DD}" dt="2021-06-15T07:03:47.315" v="17063" actId="20577"/>
          <ac:graphicFrameMkLst>
            <pc:docMk/>
            <pc:sldMk cId="3176542695" sldId="532"/>
            <ac:graphicFrameMk id="14" creationId="{87D11382-246B-1C4A-BD17-014DDED93733}"/>
          </ac:graphicFrameMkLst>
        </pc:graphicFrameChg>
        <pc:graphicFrameChg chg="add mod">
          <ac:chgData name="Andrew Liao" userId="ab04f800a07082ab" providerId="LiveId" clId="{B8753D49-699C-A64A-B8D9-DD45D497A4DD}" dt="2021-06-15T07:02:21.972" v="17016" actId="1076"/>
          <ac:graphicFrameMkLst>
            <pc:docMk/>
            <pc:sldMk cId="3176542695" sldId="532"/>
            <ac:graphicFrameMk id="17" creationId="{2CBAB566-B2D1-2E49-81C8-18496DC03D8B}"/>
          </ac:graphicFrameMkLst>
        </pc:graphicFrameChg>
        <pc:graphicFrameChg chg="add mod modGraphic">
          <ac:chgData name="Andrew Liao" userId="ab04f800a07082ab" providerId="LiveId" clId="{B8753D49-699C-A64A-B8D9-DD45D497A4DD}" dt="2021-06-15T07:03:57.842" v="17083" actId="20577"/>
          <ac:graphicFrameMkLst>
            <pc:docMk/>
            <pc:sldMk cId="3176542695" sldId="532"/>
            <ac:graphicFrameMk id="18" creationId="{5AAA09C8-6B0C-884B-AFC1-23758A772951}"/>
          </ac:graphicFrameMkLst>
        </pc:graphicFrameChg>
        <pc:graphicFrameChg chg="add mod modGraphic">
          <ac:chgData name="Andrew Liao" userId="ab04f800a07082ab" providerId="LiveId" clId="{B8753D49-699C-A64A-B8D9-DD45D497A4DD}" dt="2021-06-15T07:03:54.912" v="17081" actId="20577"/>
          <ac:graphicFrameMkLst>
            <pc:docMk/>
            <pc:sldMk cId="3176542695" sldId="532"/>
            <ac:graphicFrameMk id="19" creationId="{C5155E5C-ADBD-B049-9381-6C34B666DF35}"/>
          </ac:graphicFrameMkLst>
        </pc:graphicFrameChg>
        <pc:cxnChg chg="add mod">
          <ac:chgData name="Andrew Liao" userId="ab04f800a07082ab" providerId="LiveId" clId="{B8753D49-699C-A64A-B8D9-DD45D497A4DD}" dt="2021-06-15T07:02:57.443" v="17019" actId="13822"/>
          <ac:cxnSpMkLst>
            <pc:docMk/>
            <pc:sldMk cId="3176542695" sldId="532"/>
            <ac:cxnSpMk id="11" creationId="{E59EB91D-8710-CC4C-A089-088DE6B35B8D}"/>
          </ac:cxnSpMkLst>
        </pc:cxnChg>
        <pc:cxnChg chg="add mod">
          <ac:chgData name="Andrew Liao" userId="ab04f800a07082ab" providerId="LiveId" clId="{B8753D49-699C-A64A-B8D9-DD45D497A4DD}" dt="2021-06-15T07:03:36.446" v="17041" actId="14100"/>
          <ac:cxnSpMkLst>
            <pc:docMk/>
            <pc:sldMk cId="3176542695" sldId="532"/>
            <ac:cxnSpMk id="21" creationId="{63D79DD5-B378-4A47-BCD8-8FB459AFB981}"/>
          </ac:cxnSpMkLst>
        </pc:cxnChg>
      </pc:sldChg>
      <pc:sldChg chg="modSp new mod">
        <pc:chgData name="Andrew Liao" userId="ab04f800a07082ab" providerId="LiveId" clId="{B8753D49-699C-A64A-B8D9-DD45D497A4DD}" dt="2021-06-15T07:20:08.988" v="17978" actId="20577"/>
        <pc:sldMkLst>
          <pc:docMk/>
          <pc:sldMk cId="1852100646" sldId="533"/>
        </pc:sldMkLst>
        <pc:spChg chg="mod">
          <ac:chgData name="Andrew Liao" userId="ab04f800a07082ab" providerId="LiveId" clId="{B8753D49-699C-A64A-B8D9-DD45D497A4DD}" dt="2021-06-15T07:13:11.778" v="17352" actId="20577"/>
          <ac:spMkLst>
            <pc:docMk/>
            <pc:sldMk cId="1852100646" sldId="533"/>
            <ac:spMk id="2" creationId="{EC3B40B1-26B7-D749-817E-8C74A3FE6D52}"/>
          </ac:spMkLst>
        </pc:spChg>
        <pc:spChg chg="mod">
          <ac:chgData name="Andrew Liao" userId="ab04f800a07082ab" providerId="LiveId" clId="{B8753D49-699C-A64A-B8D9-DD45D497A4DD}" dt="2021-06-15T07:20:08.988" v="17978" actId="20577"/>
          <ac:spMkLst>
            <pc:docMk/>
            <pc:sldMk cId="1852100646" sldId="533"/>
            <ac:spMk id="3" creationId="{86D2994E-8E1D-6044-9CD5-79B18C08CBEE}"/>
          </ac:spMkLst>
        </pc:spChg>
      </pc:sldChg>
      <pc:sldChg chg="addSp delSp modSp new mod">
        <pc:chgData name="Andrew Liao" userId="ab04f800a07082ab" providerId="LiveId" clId="{B8753D49-699C-A64A-B8D9-DD45D497A4DD}" dt="2021-06-15T07:27:42.886" v="18292" actId="20577"/>
        <pc:sldMkLst>
          <pc:docMk/>
          <pc:sldMk cId="2167237983" sldId="534"/>
        </pc:sldMkLst>
        <pc:spChg chg="mod">
          <ac:chgData name="Andrew Liao" userId="ab04f800a07082ab" providerId="LiveId" clId="{B8753D49-699C-A64A-B8D9-DD45D497A4DD}" dt="2021-06-15T07:20:42.492" v="18010" actId="20577"/>
          <ac:spMkLst>
            <pc:docMk/>
            <pc:sldMk cId="2167237983" sldId="534"/>
            <ac:spMk id="2" creationId="{E5655A3C-CE34-3A4A-8797-86D8F9AE1A62}"/>
          </ac:spMkLst>
        </pc:spChg>
        <pc:spChg chg="mod">
          <ac:chgData name="Andrew Liao" userId="ab04f800a07082ab" providerId="LiveId" clId="{B8753D49-699C-A64A-B8D9-DD45D497A4DD}" dt="2021-06-15T07:27:42.886" v="18292" actId="20577"/>
          <ac:spMkLst>
            <pc:docMk/>
            <pc:sldMk cId="2167237983" sldId="534"/>
            <ac:spMk id="3" creationId="{AA42C9BF-5EE3-2243-8816-7838569EF87E}"/>
          </ac:spMkLst>
        </pc:spChg>
        <pc:picChg chg="add del mod">
          <ac:chgData name="Andrew Liao" userId="ab04f800a07082ab" providerId="LiveId" clId="{B8753D49-699C-A64A-B8D9-DD45D497A4DD}" dt="2021-06-15T07:22:52.447" v="18063" actId="478"/>
          <ac:picMkLst>
            <pc:docMk/>
            <pc:sldMk cId="2167237983" sldId="534"/>
            <ac:picMk id="1026" creationId="{7D6FBC6F-2879-9346-B2D5-50F261015D0C}"/>
          </ac:picMkLst>
        </pc:picChg>
        <pc:picChg chg="add mod">
          <ac:chgData name="Andrew Liao" userId="ab04f800a07082ab" providerId="LiveId" clId="{B8753D49-699C-A64A-B8D9-DD45D497A4DD}" dt="2021-06-15T07:25:20.622" v="18255" actId="1076"/>
          <ac:picMkLst>
            <pc:docMk/>
            <pc:sldMk cId="2167237983" sldId="534"/>
            <ac:picMk id="1028" creationId="{4CFD3557-4C88-6140-ADF2-F4547BDC6263}"/>
          </ac:picMkLst>
        </pc:picChg>
      </pc:sldChg>
      <pc:sldChg chg="addSp delSp modSp new mod modClrScheme chgLayout">
        <pc:chgData name="Andrew Liao" userId="ab04f800a07082ab" providerId="LiveId" clId="{B8753D49-699C-A64A-B8D9-DD45D497A4DD}" dt="2021-06-17T05:18:35.083" v="19147" actId="20577"/>
        <pc:sldMkLst>
          <pc:docMk/>
          <pc:sldMk cId="1184971433" sldId="535"/>
        </pc:sldMkLst>
        <pc:spChg chg="mod ord">
          <ac:chgData name="Andrew Liao" userId="ab04f800a07082ab" providerId="LiveId" clId="{B8753D49-699C-A64A-B8D9-DD45D497A4DD}" dt="2021-06-17T05:04:30.542" v="18452" actId="700"/>
          <ac:spMkLst>
            <pc:docMk/>
            <pc:sldMk cId="1184971433" sldId="535"/>
            <ac:spMk id="2" creationId="{DC9DCE10-0149-2F49-BDD4-D50CAEB3CF86}"/>
          </ac:spMkLst>
        </pc:spChg>
        <pc:spChg chg="del mod ord">
          <ac:chgData name="Andrew Liao" userId="ab04f800a07082ab" providerId="LiveId" clId="{B8753D49-699C-A64A-B8D9-DD45D497A4DD}" dt="2021-06-17T05:04:30.542" v="18452" actId="700"/>
          <ac:spMkLst>
            <pc:docMk/>
            <pc:sldMk cId="1184971433" sldId="535"/>
            <ac:spMk id="3" creationId="{509CA874-8861-324E-A9C2-CACD81A2189E}"/>
          </ac:spMkLst>
        </pc:spChg>
        <pc:spChg chg="add mod ord">
          <ac:chgData name="Andrew Liao" userId="ab04f800a07082ab" providerId="LiveId" clId="{B8753D49-699C-A64A-B8D9-DD45D497A4DD}" dt="2021-06-17T05:11:31.792" v="18801" actId="20577"/>
          <ac:spMkLst>
            <pc:docMk/>
            <pc:sldMk cId="1184971433" sldId="535"/>
            <ac:spMk id="4" creationId="{96A83C94-3D2A-1549-9247-BC137F82D674}"/>
          </ac:spMkLst>
        </pc:spChg>
        <pc:spChg chg="add mod ord">
          <ac:chgData name="Andrew Liao" userId="ab04f800a07082ab" providerId="LiveId" clId="{B8753D49-699C-A64A-B8D9-DD45D497A4DD}" dt="2021-06-17T05:18:35.083" v="19147" actId="20577"/>
          <ac:spMkLst>
            <pc:docMk/>
            <pc:sldMk cId="1184971433" sldId="535"/>
            <ac:spMk id="5" creationId="{CE8EFEC7-6D23-494C-ACED-65F44427E99F}"/>
          </ac:spMkLst>
        </pc:spChg>
        <pc:graphicFrameChg chg="add mod modGraphic">
          <ac:chgData name="Andrew Liao" userId="ab04f800a07082ab" providerId="LiveId" clId="{B8753D49-699C-A64A-B8D9-DD45D497A4DD}" dt="2021-06-17T05:12:10.053" v="18816" actId="20577"/>
          <ac:graphicFrameMkLst>
            <pc:docMk/>
            <pc:sldMk cId="1184971433" sldId="535"/>
            <ac:graphicFrameMk id="6" creationId="{9A8491A3-D990-4144-9ACA-E95094096D19}"/>
          </ac:graphicFrameMkLst>
        </pc:graphicFrameChg>
        <pc:graphicFrameChg chg="add mod modGraphic">
          <ac:chgData name="Andrew Liao" userId="ab04f800a07082ab" providerId="LiveId" clId="{B8753D49-699C-A64A-B8D9-DD45D497A4DD}" dt="2021-06-17T05:18:13.973" v="19115" actId="1076"/>
          <ac:graphicFrameMkLst>
            <pc:docMk/>
            <pc:sldMk cId="1184971433" sldId="535"/>
            <ac:graphicFrameMk id="7" creationId="{19CF5C35-2653-D447-93A7-2CD044A4DBD3}"/>
          </ac:graphicFrameMkLst>
        </pc:graphicFrameChg>
      </pc:sldChg>
      <pc:sldChg chg="addSp delSp modSp new mod modClrScheme chgLayout">
        <pc:chgData name="Andrew Liao" userId="ab04f800a07082ab" providerId="LiveId" clId="{B8753D49-699C-A64A-B8D9-DD45D497A4DD}" dt="2021-06-17T05:26:46.554" v="19739" actId="20577"/>
        <pc:sldMkLst>
          <pc:docMk/>
          <pc:sldMk cId="3138778602" sldId="536"/>
        </pc:sldMkLst>
        <pc:spChg chg="del mod ord">
          <ac:chgData name="Andrew Liao" userId="ab04f800a07082ab" providerId="LiveId" clId="{B8753D49-699C-A64A-B8D9-DD45D497A4DD}" dt="2021-06-17T05:19:19.871" v="19149" actId="700"/>
          <ac:spMkLst>
            <pc:docMk/>
            <pc:sldMk cId="3138778602" sldId="536"/>
            <ac:spMk id="2" creationId="{13317A7B-EEF1-8144-8EDE-F2D9DE692CD8}"/>
          </ac:spMkLst>
        </pc:spChg>
        <pc:spChg chg="del mod ord">
          <ac:chgData name="Andrew Liao" userId="ab04f800a07082ab" providerId="LiveId" clId="{B8753D49-699C-A64A-B8D9-DD45D497A4DD}" dt="2021-06-17T05:19:19.871" v="19149" actId="700"/>
          <ac:spMkLst>
            <pc:docMk/>
            <pc:sldMk cId="3138778602" sldId="536"/>
            <ac:spMk id="3" creationId="{FECACF32-4AC9-5C47-A295-30EAE00F9361}"/>
          </ac:spMkLst>
        </pc:spChg>
        <pc:spChg chg="del">
          <ac:chgData name="Andrew Liao" userId="ab04f800a07082ab" providerId="LiveId" clId="{B8753D49-699C-A64A-B8D9-DD45D497A4DD}" dt="2021-06-17T05:19:19.871" v="19149" actId="700"/>
          <ac:spMkLst>
            <pc:docMk/>
            <pc:sldMk cId="3138778602" sldId="536"/>
            <ac:spMk id="4" creationId="{B111B4C9-C919-7546-B999-5F343E6D7DF5}"/>
          </ac:spMkLst>
        </pc:spChg>
        <pc:spChg chg="add mod ord">
          <ac:chgData name="Andrew Liao" userId="ab04f800a07082ab" providerId="LiveId" clId="{B8753D49-699C-A64A-B8D9-DD45D497A4DD}" dt="2021-06-17T05:19:33.303" v="19187" actId="20577"/>
          <ac:spMkLst>
            <pc:docMk/>
            <pc:sldMk cId="3138778602" sldId="536"/>
            <ac:spMk id="5" creationId="{22EEC4E9-16CE-B549-8642-47B79532179C}"/>
          </ac:spMkLst>
        </pc:spChg>
        <pc:spChg chg="add mod ord">
          <ac:chgData name="Andrew Liao" userId="ab04f800a07082ab" providerId="LiveId" clId="{B8753D49-699C-A64A-B8D9-DD45D497A4DD}" dt="2021-06-17T05:26:46.554" v="19739" actId="20577"/>
          <ac:spMkLst>
            <pc:docMk/>
            <pc:sldMk cId="3138778602" sldId="536"/>
            <ac:spMk id="6" creationId="{9964B3C6-B9D1-4145-B64C-7C2EF4A20E32}"/>
          </ac:spMkLst>
        </pc:spChg>
      </pc:sldChg>
      <pc:sldChg chg="addSp modSp new mod">
        <pc:chgData name="Andrew Liao" userId="ab04f800a07082ab" providerId="LiveId" clId="{B8753D49-699C-A64A-B8D9-DD45D497A4DD}" dt="2021-06-17T06:21:22.892" v="20257" actId="115"/>
        <pc:sldMkLst>
          <pc:docMk/>
          <pc:sldMk cId="783168804" sldId="537"/>
        </pc:sldMkLst>
        <pc:spChg chg="mod">
          <ac:chgData name="Andrew Liao" userId="ab04f800a07082ab" providerId="LiveId" clId="{B8753D49-699C-A64A-B8D9-DD45D497A4DD}" dt="2021-06-17T06:21:22.892" v="20257" actId="115"/>
          <ac:spMkLst>
            <pc:docMk/>
            <pc:sldMk cId="783168804" sldId="537"/>
            <ac:spMk id="2" creationId="{85E919C1-1366-7944-9B7C-C97B1E8FB0DB}"/>
          </ac:spMkLst>
        </pc:spChg>
        <pc:spChg chg="mod">
          <ac:chgData name="Andrew Liao" userId="ab04f800a07082ab" providerId="LiveId" clId="{B8753D49-699C-A64A-B8D9-DD45D497A4DD}" dt="2021-06-17T06:20:25.375" v="20226" actId="20577"/>
          <ac:spMkLst>
            <pc:docMk/>
            <pc:sldMk cId="783168804" sldId="537"/>
            <ac:spMk id="3" creationId="{50704423-9904-4B47-8495-F7BE09FBA293}"/>
          </ac:spMkLst>
        </pc:spChg>
        <pc:picChg chg="add mod">
          <ac:chgData name="Andrew Liao" userId="ab04f800a07082ab" providerId="LiveId" clId="{B8753D49-699C-A64A-B8D9-DD45D497A4DD}" dt="2021-06-17T06:20:05.715" v="20171" actId="1076"/>
          <ac:picMkLst>
            <pc:docMk/>
            <pc:sldMk cId="783168804" sldId="537"/>
            <ac:picMk id="1026" creationId="{EB6E96B6-9509-A741-8061-3ECBBCB712F1}"/>
          </ac:picMkLst>
        </pc:picChg>
      </pc:sldChg>
      <pc:sldChg chg="modSp new mod">
        <pc:chgData name="Andrew Liao" userId="ab04f800a07082ab" providerId="LiveId" clId="{B8753D49-699C-A64A-B8D9-DD45D497A4DD}" dt="2021-06-17T06:41:54.349" v="21091" actId="20577"/>
        <pc:sldMkLst>
          <pc:docMk/>
          <pc:sldMk cId="1979400843" sldId="538"/>
        </pc:sldMkLst>
        <pc:spChg chg="mod">
          <ac:chgData name="Andrew Liao" userId="ab04f800a07082ab" providerId="LiveId" clId="{B8753D49-699C-A64A-B8D9-DD45D497A4DD}" dt="2021-06-17T06:41:27.627" v="21084" actId="20577"/>
          <ac:spMkLst>
            <pc:docMk/>
            <pc:sldMk cId="1979400843" sldId="538"/>
            <ac:spMk id="2" creationId="{3CFC6ACF-0023-724B-8936-FC458B4CB998}"/>
          </ac:spMkLst>
        </pc:spChg>
        <pc:spChg chg="mod">
          <ac:chgData name="Andrew Liao" userId="ab04f800a07082ab" providerId="LiveId" clId="{B8753D49-699C-A64A-B8D9-DD45D497A4DD}" dt="2021-06-17T06:41:54.349" v="21091" actId="20577"/>
          <ac:spMkLst>
            <pc:docMk/>
            <pc:sldMk cId="1979400843" sldId="538"/>
            <ac:spMk id="3" creationId="{DF12F059-2628-994E-BC86-0BA723FECD50}"/>
          </ac:spMkLst>
        </pc:spChg>
      </pc:sldChg>
      <pc:sldChg chg="addSp modSp new mod">
        <pc:chgData name="Andrew Liao" userId="ab04f800a07082ab" providerId="LiveId" clId="{B8753D49-699C-A64A-B8D9-DD45D497A4DD}" dt="2021-06-17T06:52:55.831" v="21953" actId="20577"/>
        <pc:sldMkLst>
          <pc:docMk/>
          <pc:sldMk cId="1080015542" sldId="539"/>
        </pc:sldMkLst>
        <pc:spChg chg="mod">
          <ac:chgData name="Andrew Liao" userId="ab04f800a07082ab" providerId="LiveId" clId="{B8753D49-699C-A64A-B8D9-DD45D497A4DD}" dt="2021-06-17T06:43:39.244" v="21111" actId="20577"/>
          <ac:spMkLst>
            <pc:docMk/>
            <pc:sldMk cId="1080015542" sldId="539"/>
            <ac:spMk id="2" creationId="{115E896A-708D-1145-A2DF-43A5A96DD35D}"/>
          </ac:spMkLst>
        </pc:spChg>
        <pc:spChg chg="mod">
          <ac:chgData name="Andrew Liao" userId="ab04f800a07082ab" providerId="LiveId" clId="{B8753D49-699C-A64A-B8D9-DD45D497A4DD}" dt="2021-06-17T06:52:55.831" v="21953" actId="20577"/>
          <ac:spMkLst>
            <pc:docMk/>
            <pc:sldMk cId="1080015542" sldId="539"/>
            <ac:spMk id="3" creationId="{5150877D-E40E-774A-8915-18FB76A49C54}"/>
          </ac:spMkLst>
        </pc:spChg>
        <pc:picChg chg="add mod">
          <ac:chgData name="Andrew Liao" userId="ab04f800a07082ab" providerId="LiveId" clId="{B8753D49-699C-A64A-B8D9-DD45D497A4DD}" dt="2021-06-17T06:45:20.486" v="21250"/>
          <ac:picMkLst>
            <pc:docMk/>
            <pc:sldMk cId="1080015542" sldId="539"/>
            <ac:picMk id="4" creationId="{AD156DB6-5238-D241-A7B5-CB3130B39A3E}"/>
          </ac:picMkLst>
        </pc:picChg>
      </pc:sldChg>
      <pc:sldChg chg="addSp delSp modSp new mod modClrScheme chgLayout">
        <pc:chgData name="Andrew Liao" userId="ab04f800a07082ab" providerId="LiveId" clId="{B8753D49-699C-A64A-B8D9-DD45D497A4DD}" dt="2021-06-17T06:55:35.169" v="22007" actId="20577"/>
        <pc:sldMkLst>
          <pc:docMk/>
          <pc:sldMk cId="1101578330" sldId="540"/>
        </pc:sldMkLst>
        <pc:spChg chg="del mod ord">
          <ac:chgData name="Andrew Liao" userId="ab04f800a07082ab" providerId="LiveId" clId="{B8753D49-699C-A64A-B8D9-DD45D497A4DD}" dt="2021-06-17T06:54:55.337" v="21977" actId="700"/>
          <ac:spMkLst>
            <pc:docMk/>
            <pc:sldMk cId="1101578330" sldId="540"/>
            <ac:spMk id="2" creationId="{86AAC8EE-7856-304E-95D2-FFCCF7FF0962}"/>
          </ac:spMkLst>
        </pc:spChg>
        <pc:spChg chg="del mod ord">
          <ac:chgData name="Andrew Liao" userId="ab04f800a07082ab" providerId="LiveId" clId="{B8753D49-699C-A64A-B8D9-DD45D497A4DD}" dt="2021-06-17T06:54:55.337" v="21977" actId="700"/>
          <ac:spMkLst>
            <pc:docMk/>
            <pc:sldMk cId="1101578330" sldId="540"/>
            <ac:spMk id="3" creationId="{7E3FC97A-F256-624F-B6F1-C4D9F3F5B7D7}"/>
          </ac:spMkLst>
        </pc:spChg>
        <pc:spChg chg="add mod ord">
          <ac:chgData name="Andrew Liao" userId="ab04f800a07082ab" providerId="LiveId" clId="{B8753D49-699C-A64A-B8D9-DD45D497A4DD}" dt="2021-06-17T06:55:35.169" v="22007" actId="20577"/>
          <ac:spMkLst>
            <pc:docMk/>
            <pc:sldMk cId="1101578330" sldId="540"/>
            <ac:spMk id="4" creationId="{912105DD-B396-FE46-BE35-430167420911}"/>
          </ac:spMkLst>
        </pc:spChg>
        <pc:spChg chg="add mod ord">
          <ac:chgData name="Andrew Liao" userId="ab04f800a07082ab" providerId="LiveId" clId="{B8753D49-699C-A64A-B8D9-DD45D497A4DD}" dt="2021-06-17T06:54:55.337" v="21977" actId="700"/>
          <ac:spMkLst>
            <pc:docMk/>
            <pc:sldMk cId="1101578330" sldId="540"/>
            <ac:spMk id="5" creationId="{2BDA413C-70A9-9B49-9671-54AAFD871D74}"/>
          </ac:spMkLst>
        </pc:spChg>
      </pc:sldChg>
      <pc:sldChg chg="addSp delSp modSp new mod modClrScheme chgLayout">
        <pc:chgData name="Andrew Liao" userId="ab04f800a07082ab" providerId="LiveId" clId="{B8753D49-699C-A64A-B8D9-DD45D497A4DD}" dt="2021-06-17T06:56:16.044" v="22036" actId="20577"/>
        <pc:sldMkLst>
          <pc:docMk/>
          <pc:sldMk cId="285440392" sldId="541"/>
        </pc:sldMkLst>
        <pc:spChg chg="del mod ord">
          <ac:chgData name="Andrew Liao" userId="ab04f800a07082ab" providerId="LiveId" clId="{B8753D49-699C-A64A-B8D9-DD45D497A4DD}" dt="2021-06-17T06:56:04.374" v="22009" actId="700"/>
          <ac:spMkLst>
            <pc:docMk/>
            <pc:sldMk cId="285440392" sldId="541"/>
            <ac:spMk id="2" creationId="{1E1C7547-2689-DF45-95E5-8C6ADFBA0B7F}"/>
          </ac:spMkLst>
        </pc:spChg>
        <pc:spChg chg="del mod ord">
          <ac:chgData name="Andrew Liao" userId="ab04f800a07082ab" providerId="LiveId" clId="{B8753D49-699C-A64A-B8D9-DD45D497A4DD}" dt="2021-06-17T06:56:04.374" v="22009" actId="700"/>
          <ac:spMkLst>
            <pc:docMk/>
            <pc:sldMk cId="285440392" sldId="541"/>
            <ac:spMk id="3" creationId="{AE7C766F-8738-6744-8872-F05559E4FDB7}"/>
          </ac:spMkLst>
        </pc:spChg>
        <pc:spChg chg="add mod ord">
          <ac:chgData name="Andrew Liao" userId="ab04f800a07082ab" providerId="LiveId" clId="{B8753D49-699C-A64A-B8D9-DD45D497A4DD}" dt="2021-06-17T06:56:16.044" v="22036" actId="20577"/>
          <ac:spMkLst>
            <pc:docMk/>
            <pc:sldMk cId="285440392" sldId="541"/>
            <ac:spMk id="4" creationId="{38F2AA05-B03C-C945-B399-FCA99226FF8C}"/>
          </ac:spMkLst>
        </pc:spChg>
        <pc:spChg chg="add mod ord">
          <ac:chgData name="Andrew Liao" userId="ab04f800a07082ab" providerId="LiveId" clId="{B8753D49-699C-A64A-B8D9-DD45D497A4DD}" dt="2021-06-17T06:56:04.374" v="22009" actId="700"/>
          <ac:spMkLst>
            <pc:docMk/>
            <pc:sldMk cId="285440392" sldId="541"/>
            <ac:spMk id="5" creationId="{5C7B9349-F190-FA41-B41B-76ABCD0FA5AE}"/>
          </ac:spMkLst>
        </pc:spChg>
      </pc:sldChg>
      <pc:sldChg chg="modSp new mod">
        <pc:chgData name="Andrew Liao" userId="ab04f800a07082ab" providerId="LiveId" clId="{B8753D49-699C-A64A-B8D9-DD45D497A4DD}" dt="2021-06-17T07:04:11.976" v="22594" actId="20577"/>
        <pc:sldMkLst>
          <pc:docMk/>
          <pc:sldMk cId="3633299558" sldId="542"/>
        </pc:sldMkLst>
        <pc:spChg chg="mod">
          <ac:chgData name="Andrew Liao" userId="ab04f800a07082ab" providerId="LiveId" clId="{B8753D49-699C-A64A-B8D9-DD45D497A4DD}" dt="2021-06-17T06:59:34.676" v="22059" actId="20577"/>
          <ac:spMkLst>
            <pc:docMk/>
            <pc:sldMk cId="3633299558" sldId="542"/>
            <ac:spMk id="2" creationId="{75A8EA2E-50C7-DC47-8AAF-68C6BB3F4409}"/>
          </ac:spMkLst>
        </pc:spChg>
        <pc:spChg chg="mod">
          <ac:chgData name="Andrew Liao" userId="ab04f800a07082ab" providerId="LiveId" clId="{B8753D49-699C-A64A-B8D9-DD45D497A4DD}" dt="2021-06-17T07:04:11.976" v="22594" actId="20577"/>
          <ac:spMkLst>
            <pc:docMk/>
            <pc:sldMk cId="3633299558" sldId="542"/>
            <ac:spMk id="3" creationId="{F1FF082B-9DF5-1B4A-A7BF-2DB71CDC8EA3}"/>
          </ac:spMkLst>
        </pc:spChg>
      </pc:sldChg>
      <pc:sldChg chg="addSp modSp new mod">
        <pc:chgData name="Andrew Liao" userId="ab04f800a07082ab" providerId="LiveId" clId="{B8753D49-699C-A64A-B8D9-DD45D497A4DD}" dt="2021-06-18T02:25:33.744" v="23806" actId="20577"/>
        <pc:sldMkLst>
          <pc:docMk/>
          <pc:sldMk cId="1778784589" sldId="543"/>
        </pc:sldMkLst>
        <pc:spChg chg="mod">
          <ac:chgData name="Andrew Liao" userId="ab04f800a07082ab" providerId="LiveId" clId="{B8753D49-699C-A64A-B8D9-DD45D497A4DD}" dt="2021-06-17T07:05:35.860" v="22620" actId="20577"/>
          <ac:spMkLst>
            <pc:docMk/>
            <pc:sldMk cId="1778784589" sldId="543"/>
            <ac:spMk id="2" creationId="{82BC58EA-AAB5-494D-ABF7-261FCF86F51B}"/>
          </ac:spMkLst>
        </pc:spChg>
        <pc:spChg chg="mod">
          <ac:chgData name="Andrew Liao" userId="ab04f800a07082ab" providerId="LiveId" clId="{B8753D49-699C-A64A-B8D9-DD45D497A4DD}" dt="2021-06-18T02:25:33.744" v="23806" actId="20577"/>
          <ac:spMkLst>
            <pc:docMk/>
            <pc:sldMk cId="1778784589" sldId="543"/>
            <ac:spMk id="3" creationId="{0FE1AD17-B7BC-344A-B566-4B6B60AD7E4E}"/>
          </ac:spMkLst>
        </pc:spChg>
        <pc:cxnChg chg="add mod">
          <ac:chgData name="Andrew Liao" userId="ab04f800a07082ab" providerId="LiveId" clId="{B8753D49-699C-A64A-B8D9-DD45D497A4DD}" dt="2021-06-17T07:12:26.865" v="23029" actId="13822"/>
          <ac:cxnSpMkLst>
            <pc:docMk/>
            <pc:sldMk cId="1778784589" sldId="543"/>
            <ac:cxnSpMk id="5" creationId="{AD0460E6-D555-5C47-8809-736BD57D6578}"/>
          </ac:cxnSpMkLst>
        </pc:cxnChg>
        <pc:cxnChg chg="add mod">
          <ac:chgData name="Andrew Liao" userId="ab04f800a07082ab" providerId="LiveId" clId="{B8753D49-699C-A64A-B8D9-DD45D497A4DD}" dt="2021-06-17T07:12:26.865" v="23029" actId="13822"/>
          <ac:cxnSpMkLst>
            <pc:docMk/>
            <pc:sldMk cId="1778784589" sldId="543"/>
            <ac:cxnSpMk id="7" creationId="{4C9160A3-E424-4C43-AB63-1CC7590A7158}"/>
          </ac:cxnSpMkLst>
        </pc:cxnChg>
      </pc:sldChg>
      <pc:sldChg chg="modSp add mod">
        <pc:chgData name="Andrew Liao" userId="ab04f800a07082ab" providerId="LiveId" clId="{B8753D49-699C-A64A-B8D9-DD45D497A4DD}" dt="2021-06-17T07:26:25.838" v="23452" actId="20577"/>
        <pc:sldMkLst>
          <pc:docMk/>
          <pc:sldMk cId="1365622927" sldId="544"/>
        </pc:sldMkLst>
        <pc:graphicFrameChg chg="modGraphic">
          <ac:chgData name="Andrew Liao" userId="ab04f800a07082ab" providerId="LiveId" clId="{B8753D49-699C-A64A-B8D9-DD45D497A4DD}" dt="2021-06-17T07:26:25.838" v="23452" actId="20577"/>
          <ac:graphicFrameMkLst>
            <pc:docMk/>
            <pc:sldMk cId="1365622927" sldId="544"/>
            <ac:graphicFrameMk id="4" creationId="{00000000-0000-0000-0000-000000000000}"/>
          </ac:graphicFrameMkLst>
        </pc:graphicFrameChg>
      </pc:sldChg>
      <pc:sldChg chg="addSp delSp modSp new mod">
        <pc:chgData name="Andrew Liao" userId="ab04f800a07082ab" providerId="LiveId" clId="{B8753D49-699C-A64A-B8D9-DD45D497A4DD}" dt="2021-06-18T04:04:37.676" v="26683" actId="207"/>
        <pc:sldMkLst>
          <pc:docMk/>
          <pc:sldMk cId="1722330579" sldId="545"/>
        </pc:sldMkLst>
        <pc:spChg chg="mod">
          <ac:chgData name="Andrew Liao" userId="ab04f800a07082ab" providerId="LiveId" clId="{B8753D49-699C-A64A-B8D9-DD45D497A4DD}" dt="2021-06-18T02:34:36.443" v="23925" actId="20577"/>
          <ac:spMkLst>
            <pc:docMk/>
            <pc:sldMk cId="1722330579" sldId="545"/>
            <ac:spMk id="2" creationId="{5411DA58-5276-6648-A6C0-376677E7E75B}"/>
          </ac:spMkLst>
        </pc:spChg>
        <pc:spChg chg="mod">
          <ac:chgData name="Andrew Liao" userId="ab04f800a07082ab" providerId="LiveId" clId="{B8753D49-699C-A64A-B8D9-DD45D497A4DD}" dt="2021-06-18T04:04:37.676" v="26683" actId="207"/>
          <ac:spMkLst>
            <pc:docMk/>
            <pc:sldMk cId="1722330579" sldId="545"/>
            <ac:spMk id="3" creationId="{98D2DB6E-2624-0A43-8704-395075D2B632}"/>
          </ac:spMkLst>
        </pc:spChg>
        <pc:spChg chg="add del mod">
          <ac:chgData name="Andrew Liao" userId="ab04f800a07082ab" providerId="LiveId" clId="{B8753D49-699C-A64A-B8D9-DD45D497A4DD}" dt="2021-06-18T02:48:10.139" v="24411" actId="478"/>
          <ac:spMkLst>
            <pc:docMk/>
            <pc:sldMk cId="1722330579" sldId="545"/>
            <ac:spMk id="4" creationId="{DB83B966-7F5E-C64E-8577-B08C84890DF0}"/>
          </ac:spMkLst>
        </pc:spChg>
        <pc:picChg chg="add mod">
          <ac:chgData name="Andrew Liao" userId="ab04f800a07082ab" providerId="LiveId" clId="{B8753D49-699C-A64A-B8D9-DD45D497A4DD}" dt="2021-06-18T02:50:04.007" v="24415" actId="13822"/>
          <ac:picMkLst>
            <pc:docMk/>
            <pc:sldMk cId="1722330579" sldId="545"/>
            <ac:picMk id="5" creationId="{69BAFA73-AFB2-0741-BE6B-D0B4BE8AEF39}"/>
          </ac:picMkLst>
        </pc:picChg>
        <pc:cxnChg chg="add mod">
          <ac:chgData name="Andrew Liao" userId="ab04f800a07082ab" providerId="LiveId" clId="{B8753D49-699C-A64A-B8D9-DD45D497A4DD}" dt="2021-06-18T04:04:31.544" v="26682" actId="14100"/>
          <ac:cxnSpMkLst>
            <pc:docMk/>
            <pc:sldMk cId="1722330579" sldId="545"/>
            <ac:cxnSpMk id="7" creationId="{E2AB62A6-CEE1-754E-B3BA-0DE08D45FF7E}"/>
          </ac:cxnSpMkLst>
        </pc:cxnChg>
      </pc:sldChg>
      <pc:sldChg chg="addSp delSp modSp new mod modClrScheme delAnim modAnim chgLayout">
        <pc:chgData name="Andrew Liao" userId="ab04f800a07082ab" providerId="LiveId" clId="{B8753D49-699C-A64A-B8D9-DD45D497A4DD}" dt="2021-06-18T03:45:29.270" v="25483" actId="20577"/>
        <pc:sldMkLst>
          <pc:docMk/>
          <pc:sldMk cId="3257290843" sldId="546"/>
        </pc:sldMkLst>
        <pc:spChg chg="mod ord">
          <ac:chgData name="Andrew Liao" userId="ab04f800a07082ab" providerId="LiveId" clId="{B8753D49-699C-A64A-B8D9-DD45D497A4DD}" dt="2021-06-18T03:45:29.270" v="25483" actId="20577"/>
          <ac:spMkLst>
            <pc:docMk/>
            <pc:sldMk cId="3257290843" sldId="546"/>
            <ac:spMk id="2" creationId="{2C174AF9-9C0E-B94C-81D6-43BC15F0A076}"/>
          </ac:spMkLst>
        </pc:spChg>
        <pc:spChg chg="del mod ord">
          <ac:chgData name="Andrew Liao" userId="ab04f800a07082ab" providerId="LiveId" clId="{B8753D49-699C-A64A-B8D9-DD45D497A4DD}" dt="2021-06-18T02:53:40.932" v="24569" actId="700"/>
          <ac:spMkLst>
            <pc:docMk/>
            <pc:sldMk cId="3257290843" sldId="546"/>
            <ac:spMk id="3" creationId="{3DBF612E-6A7F-0B44-816B-35190815C255}"/>
          </ac:spMkLst>
        </pc:spChg>
        <pc:spChg chg="add del mod ord">
          <ac:chgData name="Andrew Liao" userId="ab04f800a07082ab" providerId="LiveId" clId="{B8753D49-699C-A64A-B8D9-DD45D497A4DD}" dt="2021-06-18T03:13:29.613" v="24823" actId="14100"/>
          <ac:spMkLst>
            <pc:docMk/>
            <pc:sldMk cId="3257290843" sldId="546"/>
            <ac:spMk id="4" creationId="{C8B9504F-0BEE-2542-BF98-965C7B2541CA}"/>
          </ac:spMkLst>
        </pc:spChg>
        <pc:spChg chg="add del mod ord">
          <ac:chgData name="Andrew Liao" userId="ab04f800a07082ab" providerId="LiveId" clId="{B8753D49-699C-A64A-B8D9-DD45D497A4DD}" dt="2021-06-18T03:07:13.009" v="24750" actId="931"/>
          <ac:spMkLst>
            <pc:docMk/>
            <pc:sldMk cId="3257290843" sldId="546"/>
            <ac:spMk id="5" creationId="{B36CBBD4-40CE-5848-A703-3B490B2F74EB}"/>
          </ac:spMkLst>
        </pc:spChg>
        <pc:spChg chg="add mod">
          <ac:chgData name="Andrew Liao" userId="ab04f800a07082ab" providerId="LiveId" clId="{B8753D49-699C-A64A-B8D9-DD45D497A4DD}" dt="2021-06-18T03:45:11.535" v="25462" actId="1076"/>
          <ac:spMkLst>
            <pc:docMk/>
            <pc:sldMk cId="3257290843" sldId="546"/>
            <ac:spMk id="7" creationId="{D37D1C7D-74F8-7B48-9E1B-BF1426F88D83}"/>
          </ac:spMkLst>
        </pc:spChg>
        <pc:spChg chg="add mod">
          <ac:chgData name="Andrew Liao" userId="ab04f800a07082ab" providerId="LiveId" clId="{B8753D49-699C-A64A-B8D9-DD45D497A4DD}" dt="2021-06-18T03:45:11.535" v="25462" actId="1076"/>
          <ac:spMkLst>
            <pc:docMk/>
            <pc:sldMk cId="3257290843" sldId="546"/>
            <ac:spMk id="8" creationId="{DE933FA3-57AE-2647-9AB3-266276018D59}"/>
          </ac:spMkLst>
        </pc:spChg>
        <pc:spChg chg="add del mod">
          <ac:chgData name="Andrew Liao" userId="ab04f800a07082ab" providerId="LiveId" clId="{B8753D49-699C-A64A-B8D9-DD45D497A4DD}" dt="2021-06-18T03:01:15.712" v="24704" actId="478"/>
          <ac:spMkLst>
            <pc:docMk/>
            <pc:sldMk cId="3257290843" sldId="546"/>
            <ac:spMk id="9" creationId="{F5D4DCD3-4FFA-6949-848D-9AFFCDFFEA11}"/>
          </ac:spMkLst>
        </pc:spChg>
        <pc:spChg chg="add del mod">
          <ac:chgData name="Andrew Liao" userId="ab04f800a07082ab" providerId="LiveId" clId="{B8753D49-699C-A64A-B8D9-DD45D497A4DD}" dt="2021-06-18T03:43:59.957" v="25455" actId="478"/>
          <ac:spMkLst>
            <pc:docMk/>
            <pc:sldMk cId="3257290843" sldId="546"/>
            <ac:spMk id="10" creationId="{577E58AB-E029-384C-9B53-FC98B594AE43}"/>
          </ac:spMkLst>
        </pc:spChg>
        <pc:spChg chg="add mod">
          <ac:chgData name="Andrew Liao" userId="ab04f800a07082ab" providerId="LiveId" clId="{B8753D49-699C-A64A-B8D9-DD45D497A4DD}" dt="2021-06-18T03:45:11.535" v="25462" actId="1076"/>
          <ac:spMkLst>
            <pc:docMk/>
            <pc:sldMk cId="3257290843" sldId="546"/>
            <ac:spMk id="17" creationId="{B7415FD4-60D1-F847-96B5-8F345328BE60}"/>
          </ac:spMkLst>
        </pc:spChg>
        <pc:spChg chg="add del mod">
          <ac:chgData name="Andrew Liao" userId="ab04f800a07082ab" providerId="LiveId" clId="{B8753D49-699C-A64A-B8D9-DD45D497A4DD}" dt="2021-06-18T03:43:59.957" v="25455" actId="478"/>
          <ac:spMkLst>
            <pc:docMk/>
            <pc:sldMk cId="3257290843" sldId="546"/>
            <ac:spMk id="33" creationId="{3F1E46F4-A166-BE4F-BD8C-C9A39F725110}"/>
          </ac:spMkLst>
        </pc:spChg>
        <pc:spChg chg="add del mod">
          <ac:chgData name="Andrew Liao" userId="ab04f800a07082ab" providerId="LiveId" clId="{B8753D49-699C-A64A-B8D9-DD45D497A4DD}" dt="2021-06-18T03:07:21.663" v="24752" actId="478"/>
          <ac:spMkLst>
            <pc:docMk/>
            <pc:sldMk cId="3257290843" sldId="546"/>
            <ac:spMk id="37" creationId="{243C39B7-382A-ED41-8BED-CCBDBE10CC74}"/>
          </ac:spMkLst>
        </pc:spChg>
        <pc:spChg chg="add del mod">
          <ac:chgData name="Andrew Liao" userId="ab04f800a07082ab" providerId="LiveId" clId="{B8753D49-699C-A64A-B8D9-DD45D497A4DD}" dt="2021-06-18T03:13:38.687" v="24826" actId="1076"/>
          <ac:spMkLst>
            <pc:docMk/>
            <pc:sldMk cId="3257290843" sldId="546"/>
            <ac:spMk id="47" creationId="{CF84E9C7-6D64-4A44-B00A-D420ABBD8422}"/>
          </ac:spMkLst>
        </pc:spChg>
        <pc:spChg chg="add mod">
          <ac:chgData name="Andrew Liao" userId="ab04f800a07082ab" providerId="LiveId" clId="{B8753D49-699C-A64A-B8D9-DD45D497A4DD}" dt="2021-06-18T03:33:04.682" v="25105" actId="1076"/>
          <ac:spMkLst>
            <pc:docMk/>
            <pc:sldMk cId="3257290843" sldId="546"/>
            <ac:spMk id="52" creationId="{65D883D7-68A0-0241-9503-E16380486E99}"/>
          </ac:spMkLst>
        </pc:spChg>
        <pc:spChg chg="add mod">
          <ac:chgData name="Andrew Liao" userId="ab04f800a07082ab" providerId="LiveId" clId="{B8753D49-699C-A64A-B8D9-DD45D497A4DD}" dt="2021-06-18T03:33:04.682" v="25105" actId="1076"/>
          <ac:spMkLst>
            <pc:docMk/>
            <pc:sldMk cId="3257290843" sldId="546"/>
            <ac:spMk id="53" creationId="{02002068-8EE3-5C43-B958-27F355E58545}"/>
          </ac:spMkLst>
        </pc:spChg>
        <pc:spChg chg="add del mod">
          <ac:chgData name="Andrew Liao" userId="ab04f800a07082ab" providerId="LiveId" clId="{B8753D49-699C-A64A-B8D9-DD45D497A4DD}" dt="2021-06-18T03:14:56.478" v="24836" actId="478"/>
          <ac:spMkLst>
            <pc:docMk/>
            <pc:sldMk cId="3257290843" sldId="546"/>
            <ac:spMk id="54" creationId="{18C75890-96DB-284F-ACB3-FD0CE553D7A9}"/>
          </ac:spMkLst>
        </pc:spChg>
        <pc:spChg chg="add mod">
          <ac:chgData name="Andrew Liao" userId="ab04f800a07082ab" providerId="LiveId" clId="{B8753D49-699C-A64A-B8D9-DD45D497A4DD}" dt="2021-06-18T03:33:04.682" v="25105" actId="1076"/>
          <ac:spMkLst>
            <pc:docMk/>
            <pc:sldMk cId="3257290843" sldId="546"/>
            <ac:spMk id="56" creationId="{6CD76CC0-1482-A844-9404-1D33AC55BC7F}"/>
          </ac:spMkLst>
        </pc:spChg>
        <pc:spChg chg="add mod">
          <ac:chgData name="Andrew Liao" userId="ab04f800a07082ab" providerId="LiveId" clId="{B8753D49-699C-A64A-B8D9-DD45D497A4DD}" dt="2021-06-18T03:33:04.682" v="25105" actId="1076"/>
          <ac:spMkLst>
            <pc:docMk/>
            <pc:sldMk cId="3257290843" sldId="546"/>
            <ac:spMk id="60" creationId="{2832C66D-E08C-1449-A4CA-0BC815542DD2}"/>
          </ac:spMkLst>
        </pc:spChg>
        <pc:spChg chg="add mod">
          <ac:chgData name="Andrew Liao" userId="ab04f800a07082ab" providerId="LiveId" clId="{B8753D49-699C-A64A-B8D9-DD45D497A4DD}" dt="2021-06-18T03:33:04.682" v="25105" actId="1076"/>
          <ac:spMkLst>
            <pc:docMk/>
            <pc:sldMk cId="3257290843" sldId="546"/>
            <ac:spMk id="69" creationId="{3624A774-6DAF-1645-AE81-A29BD68FBE72}"/>
          </ac:spMkLst>
        </pc:spChg>
        <pc:spChg chg="add mod">
          <ac:chgData name="Andrew Liao" userId="ab04f800a07082ab" providerId="LiveId" clId="{B8753D49-699C-A64A-B8D9-DD45D497A4DD}" dt="2021-06-18T03:33:04.682" v="25105" actId="1076"/>
          <ac:spMkLst>
            <pc:docMk/>
            <pc:sldMk cId="3257290843" sldId="546"/>
            <ac:spMk id="73" creationId="{47AFE9CE-970D-8C49-A468-E75584FE238B}"/>
          </ac:spMkLst>
        </pc:spChg>
        <pc:spChg chg="add mod">
          <ac:chgData name="Andrew Liao" userId="ab04f800a07082ab" providerId="LiveId" clId="{B8753D49-699C-A64A-B8D9-DD45D497A4DD}" dt="2021-06-18T03:33:04.682" v="25105" actId="1076"/>
          <ac:spMkLst>
            <pc:docMk/>
            <pc:sldMk cId="3257290843" sldId="546"/>
            <ac:spMk id="76" creationId="{3297F9E6-A6ED-C04E-A5D3-0EC6C593534F}"/>
          </ac:spMkLst>
        </pc:spChg>
        <pc:spChg chg="add del mod">
          <ac:chgData name="Andrew Liao" userId="ab04f800a07082ab" providerId="LiveId" clId="{B8753D49-699C-A64A-B8D9-DD45D497A4DD}" dt="2021-06-18T03:28:04.967" v="25045" actId="478"/>
          <ac:spMkLst>
            <pc:docMk/>
            <pc:sldMk cId="3257290843" sldId="546"/>
            <ac:spMk id="81" creationId="{09A32644-A090-844A-8C4A-ABF0A39465E0}"/>
          </ac:spMkLst>
        </pc:spChg>
        <pc:spChg chg="add mod">
          <ac:chgData name="Andrew Liao" userId="ab04f800a07082ab" providerId="LiveId" clId="{B8753D49-699C-A64A-B8D9-DD45D497A4DD}" dt="2021-06-18T03:33:04.682" v="25105" actId="1076"/>
          <ac:spMkLst>
            <pc:docMk/>
            <pc:sldMk cId="3257290843" sldId="546"/>
            <ac:spMk id="86" creationId="{CA200E03-81B1-0649-BD8B-6F9F03BECC86}"/>
          </ac:spMkLst>
        </pc:spChg>
        <pc:spChg chg="add mod">
          <ac:chgData name="Andrew Liao" userId="ab04f800a07082ab" providerId="LiveId" clId="{B8753D49-699C-A64A-B8D9-DD45D497A4DD}" dt="2021-06-18T03:33:04.682" v="25105" actId="1076"/>
          <ac:spMkLst>
            <pc:docMk/>
            <pc:sldMk cId="3257290843" sldId="546"/>
            <ac:spMk id="88" creationId="{96748714-E66F-024A-8982-21E047F52874}"/>
          </ac:spMkLst>
        </pc:spChg>
        <pc:spChg chg="add mod">
          <ac:chgData name="Andrew Liao" userId="ab04f800a07082ab" providerId="LiveId" clId="{B8753D49-699C-A64A-B8D9-DD45D497A4DD}" dt="2021-06-18T03:34:27.414" v="25109" actId="13822"/>
          <ac:spMkLst>
            <pc:docMk/>
            <pc:sldMk cId="3257290843" sldId="546"/>
            <ac:spMk id="95" creationId="{C0F1B508-9413-2B4D-B490-FC0CF8349652}"/>
          </ac:spMkLst>
        </pc:spChg>
        <pc:spChg chg="add mod">
          <ac:chgData name="Andrew Liao" userId="ab04f800a07082ab" providerId="LiveId" clId="{B8753D49-699C-A64A-B8D9-DD45D497A4DD}" dt="2021-06-18T03:35:02.234" v="25136" actId="14100"/>
          <ac:spMkLst>
            <pc:docMk/>
            <pc:sldMk cId="3257290843" sldId="546"/>
            <ac:spMk id="96" creationId="{A2A90655-D85F-094D-AFC6-66C43D5E1753}"/>
          </ac:spMkLst>
        </pc:spChg>
        <pc:graphicFrameChg chg="add del modGraphic">
          <ac:chgData name="Andrew Liao" userId="ab04f800a07082ab" providerId="LiveId" clId="{B8753D49-699C-A64A-B8D9-DD45D497A4DD}" dt="2021-06-18T02:54:32.515" v="24571" actId="1032"/>
          <ac:graphicFrameMkLst>
            <pc:docMk/>
            <pc:sldMk cId="3257290843" sldId="546"/>
            <ac:graphicFrameMk id="6" creationId="{10D0A8B8-8505-7341-8D69-ED69085B06E5}"/>
          </ac:graphicFrameMkLst>
        </pc:graphicFrameChg>
        <pc:picChg chg="add del mod ord">
          <ac:chgData name="Andrew Liao" userId="ab04f800a07082ab" providerId="LiveId" clId="{B8753D49-699C-A64A-B8D9-DD45D497A4DD}" dt="2021-06-18T03:09:23.967" v="24771" actId="478"/>
          <ac:picMkLst>
            <pc:docMk/>
            <pc:sldMk cId="3257290843" sldId="546"/>
            <ac:picMk id="39" creationId="{C13683C0-4FFC-ED41-878D-4C6BF33B03FE}"/>
          </ac:picMkLst>
        </pc:picChg>
        <pc:picChg chg="add mod">
          <ac:chgData name="Andrew Liao" userId="ab04f800a07082ab" providerId="LiveId" clId="{B8753D49-699C-A64A-B8D9-DD45D497A4DD}" dt="2021-06-18T03:45:11.535" v="25462" actId="1076"/>
          <ac:picMkLst>
            <pc:docMk/>
            <pc:sldMk cId="3257290843" sldId="546"/>
            <ac:picMk id="41" creationId="{A649AE86-0070-9E46-81C5-E3FAB3F43357}"/>
          </ac:picMkLst>
        </pc:picChg>
        <pc:picChg chg="add del mod">
          <ac:chgData name="Andrew Liao" userId="ab04f800a07082ab" providerId="LiveId" clId="{B8753D49-699C-A64A-B8D9-DD45D497A4DD}" dt="2021-06-18T03:44:02.120" v="25456" actId="478"/>
          <ac:picMkLst>
            <pc:docMk/>
            <pc:sldMk cId="3257290843" sldId="546"/>
            <ac:picMk id="43" creationId="{2E9C9C9C-B581-B246-9AF4-88BAAE382133}"/>
          </ac:picMkLst>
        </pc:picChg>
        <pc:picChg chg="add del mod">
          <ac:chgData name="Andrew Liao" userId="ab04f800a07082ab" providerId="LiveId" clId="{B8753D49-699C-A64A-B8D9-DD45D497A4DD}" dt="2021-06-18T03:43:59.957" v="25455" actId="478"/>
          <ac:picMkLst>
            <pc:docMk/>
            <pc:sldMk cId="3257290843" sldId="546"/>
            <ac:picMk id="45" creationId="{CABB0EA8-617B-5A4A-BD43-934835AD9B0F}"/>
          </ac:picMkLst>
        </pc:picChg>
        <pc:picChg chg="add del mod">
          <ac:chgData name="Andrew Liao" userId="ab04f800a07082ab" providerId="LiveId" clId="{B8753D49-699C-A64A-B8D9-DD45D497A4DD}" dt="2021-06-18T03:09:36.568" v="24773" actId="931"/>
          <ac:picMkLst>
            <pc:docMk/>
            <pc:sldMk cId="3257290843" sldId="546"/>
            <ac:picMk id="49" creationId="{2E92506D-CE77-3045-A127-F8B5D399C09D}"/>
          </ac:picMkLst>
        </pc:picChg>
        <pc:picChg chg="add mod">
          <ac:chgData name="Andrew Liao" userId="ab04f800a07082ab" providerId="LiveId" clId="{B8753D49-699C-A64A-B8D9-DD45D497A4DD}" dt="2021-06-18T03:45:11.535" v="25462" actId="1076"/>
          <ac:picMkLst>
            <pc:docMk/>
            <pc:sldMk cId="3257290843" sldId="546"/>
            <ac:picMk id="51" creationId="{0CDFE1B7-5697-2147-81A2-6E7CCC030CC6}"/>
          </ac:picMkLst>
        </pc:picChg>
        <pc:picChg chg="add mod">
          <ac:chgData name="Andrew Liao" userId="ab04f800a07082ab" providerId="LiveId" clId="{B8753D49-699C-A64A-B8D9-DD45D497A4DD}" dt="2021-06-18T03:33:04.682" v="25105" actId="1076"/>
          <ac:picMkLst>
            <pc:docMk/>
            <pc:sldMk cId="3257290843" sldId="546"/>
            <ac:picMk id="61" creationId="{72F4648F-D127-0742-8151-248D4FF9FE8E}"/>
          </ac:picMkLst>
        </pc:picChg>
        <pc:picChg chg="add mod">
          <ac:chgData name="Andrew Liao" userId="ab04f800a07082ab" providerId="LiveId" clId="{B8753D49-699C-A64A-B8D9-DD45D497A4DD}" dt="2021-06-18T03:33:04.682" v="25105" actId="1076"/>
          <ac:picMkLst>
            <pc:docMk/>
            <pc:sldMk cId="3257290843" sldId="546"/>
            <ac:picMk id="62" creationId="{72A5B462-8178-4E41-8012-19700D29ED73}"/>
          </ac:picMkLst>
        </pc:picChg>
        <pc:picChg chg="add mod">
          <ac:chgData name="Andrew Liao" userId="ab04f800a07082ab" providerId="LiveId" clId="{B8753D49-699C-A64A-B8D9-DD45D497A4DD}" dt="2021-06-18T03:33:04.682" v="25105" actId="1076"/>
          <ac:picMkLst>
            <pc:docMk/>
            <pc:sldMk cId="3257290843" sldId="546"/>
            <ac:picMk id="63" creationId="{73178EAF-2EA6-9641-8E11-EB0205705451}"/>
          </ac:picMkLst>
        </pc:picChg>
        <pc:picChg chg="add mod">
          <ac:chgData name="Andrew Liao" userId="ab04f800a07082ab" providerId="LiveId" clId="{B8753D49-699C-A64A-B8D9-DD45D497A4DD}" dt="2021-06-18T03:33:04.682" v="25105" actId="1076"/>
          <ac:picMkLst>
            <pc:docMk/>
            <pc:sldMk cId="3257290843" sldId="546"/>
            <ac:picMk id="64" creationId="{517826E0-CDAF-9E4D-B6DC-1B4092F9DB30}"/>
          </ac:picMkLst>
        </pc:picChg>
        <pc:picChg chg="add mod">
          <ac:chgData name="Andrew Liao" userId="ab04f800a07082ab" providerId="LiveId" clId="{B8753D49-699C-A64A-B8D9-DD45D497A4DD}" dt="2021-06-18T03:33:04.682" v="25105" actId="1076"/>
          <ac:picMkLst>
            <pc:docMk/>
            <pc:sldMk cId="3257290843" sldId="546"/>
            <ac:picMk id="85" creationId="{AA29243C-7073-4E45-A959-91129D24A9A2}"/>
          </ac:picMkLst>
        </pc:picChg>
        <pc:picChg chg="add del mod">
          <ac:chgData name="Andrew Liao" userId="ab04f800a07082ab" providerId="LiveId" clId="{B8753D49-699C-A64A-B8D9-DD45D497A4DD}" dt="2021-06-18T03:29:08.882" v="25049" actId="478"/>
          <ac:picMkLst>
            <pc:docMk/>
            <pc:sldMk cId="3257290843" sldId="546"/>
            <ac:picMk id="87" creationId="{000D362B-B59E-1244-951F-B500A0398537}"/>
          </ac:picMkLst>
        </pc:picChg>
        <pc:picChg chg="add mod">
          <ac:chgData name="Andrew Liao" userId="ab04f800a07082ab" providerId="LiveId" clId="{B8753D49-699C-A64A-B8D9-DD45D497A4DD}" dt="2021-06-18T03:33:04.682" v="25105" actId="1076"/>
          <ac:picMkLst>
            <pc:docMk/>
            <pc:sldMk cId="3257290843" sldId="546"/>
            <ac:picMk id="92" creationId="{E34C6836-134C-3141-88B0-93AB9F0C7E52}"/>
          </ac:picMkLst>
        </pc:picChg>
        <pc:picChg chg="add mod">
          <ac:chgData name="Andrew Liao" userId="ab04f800a07082ab" providerId="LiveId" clId="{B8753D49-699C-A64A-B8D9-DD45D497A4DD}" dt="2021-06-18T03:35:45.805" v="25138" actId="1076"/>
          <ac:picMkLst>
            <pc:docMk/>
            <pc:sldMk cId="3257290843" sldId="546"/>
            <ac:picMk id="97" creationId="{739116B0-73B0-E84D-8AA4-4988FCBE3571}"/>
          </ac:picMkLst>
        </pc:picChg>
        <pc:cxnChg chg="add mod">
          <ac:chgData name="Andrew Liao" userId="ab04f800a07082ab" providerId="LiveId" clId="{B8753D49-699C-A64A-B8D9-DD45D497A4DD}" dt="2021-06-18T03:45:11.535" v="25462" actId="1076"/>
          <ac:cxnSpMkLst>
            <pc:docMk/>
            <pc:sldMk cId="3257290843" sldId="546"/>
            <ac:cxnSpMk id="12" creationId="{41467474-A781-6C47-AD98-3E2BD2D6E80B}"/>
          </ac:cxnSpMkLst>
        </pc:cxnChg>
        <pc:cxnChg chg="add del mod">
          <ac:chgData name="Andrew Liao" userId="ab04f800a07082ab" providerId="LiveId" clId="{B8753D49-699C-A64A-B8D9-DD45D497A4DD}" dt="2021-06-18T03:01:18.274" v="24705" actId="478"/>
          <ac:cxnSpMkLst>
            <pc:docMk/>
            <pc:sldMk cId="3257290843" sldId="546"/>
            <ac:cxnSpMk id="22" creationId="{91B0828B-7CE2-054E-B2F9-32DD02C36027}"/>
          </ac:cxnSpMkLst>
        </pc:cxnChg>
        <pc:cxnChg chg="add del mod">
          <ac:chgData name="Andrew Liao" userId="ab04f800a07082ab" providerId="LiveId" clId="{B8753D49-699C-A64A-B8D9-DD45D497A4DD}" dt="2021-06-18T03:01:20.441" v="24706" actId="478"/>
          <ac:cxnSpMkLst>
            <pc:docMk/>
            <pc:sldMk cId="3257290843" sldId="546"/>
            <ac:cxnSpMk id="24" creationId="{B74CFB3D-E2F6-C34F-ADDE-B38434061162}"/>
          </ac:cxnSpMkLst>
        </pc:cxnChg>
        <pc:cxnChg chg="add mod">
          <ac:chgData name="Andrew Liao" userId="ab04f800a07082ab" providerId="LiveId" clId="{B8753D49-699C-A64A-B8D9-DD45D497A4DD}" dt="2021-06-18T03:45:11.535" v="25462" actId="1076"/>
          <ac:cxnSpMkLst>
            <pc:docMk/>
            <pc:sldMk cId="3257290843" sldId="546"/>
            <ac:cxnSpMk id="26" creationId="{7C66B7B8-44E9-954A-9884-DFDF4B5F279C}"/>
          </ac:cxnSpMkLst>
        </pc:cxnChg>
        <pc:cxnChg chg="add del mod">
          <ac:chgData name="Andrew Liao" userId="ab04f800a07082ab" providerId="LiveId" clId="{B8753D49-699C-A64A-B8D9-DD45D497A4DD}" dt="2021-06-18T03:43:59.957" v="25455" actId="478"/>
          <ac:cxnSpMkLst>
            <pc:docMk/>
            <pc:sldMk cId="3257290843" sldId="546"/>
            <ac:cxnSpMk id="28" creationId="{45DFB430-FAE6-3C4B-991A-3A66524E1B20}"/>
          </ac:cxnSpMkLst>
        </pc:cxnChg>
        <pc:cxnChg chg="add del mod">
          <ac:chgData name="Andrew Liao" userId="ab04f800a07082ab" providerId="LiveId" clId="{B8753D49-699C-A64A-B8D9-DD45D497A4DD}" dt="2021-06-18T03:43:59.957" v="25455" actId="478"/>
          <ac:cxnSpMkLst>
            <pc:docMk/>
            <pc:sldMk cId="3257290843" sldId="546"/>
            <ac:cxnSpMk id="31" creationId="{79F643CC-A39D-7F4A-B2A0-5775F3FB6847}"/>
          </ac:cxnSpMkLst>
        </pc:cxnChg>
        <pc:cxnChg chg="add mod">
          <ac:chgData name="Andrew Liao" userId="ab04f800a07082ab" providerId="LiveId" clId="{B8753D49-699C-A64A-B8D9-DD45D497A4DD}" dt="2021-06-18T03:33:04.682" v="25105" actId="1076"/>
          <ac:cxnSpMkLst>
            <pc:docMk/>
            <pc:sldMk cId="3257290843" sldId="546"/>
            <ac:cxnSpMk id="55" creationId="{C2528FF2-F64E-684C-BE18-36C01B744E47}"/>
          </ac:cxnSpMkLst>
        </pc:cxnChg>
        <pc:cxnChg chg="add mod">
          <ac:chgData name="Andrew Liao" userId="ab04f800a07082ab" providerId="LiveId" clId="{B8753D49-699C-A64A-B8D9-DD45D497A4DD}" dt="2021-06-18T03:33:04.682" v="25105" actId="1076"/>
          <ac:cxnSpMkLst>
            <pc:docMk/>
            <pc:sldMk cId="3257290843" sldId="546"/>
            <ac:cxnSpMk id="57" creationId="{C35FD8B5-39B4-264A-B06C-6F1FB4DD1638}"/>
          </ac:cxnSpMkLst>
        </pc:cxnChg>
        <pc:cxnChg chg="add del mod">
          <ac:chgData name="Andrew Liao" userId="ab04f800a07082ab" providerId="LiveId" clId="{B8753D49-699C-A64A-B8D9-DD45D497A4DD}" dt="2021-06-18T03:14:56.478" v="24836" actId="478"/>
          <ac:cxnSpMkLst>
            <pc:docMk/>
            <pc:sldMk cId="3257290843" sldId="546"/>
            <ac:cxnSpMk id="58" creationId="{F4E19950-BA21-EA4E-AC9D-08E03AD32E59}"/>
          </ac:cxnSpMkLst>
        </pc:cxnChg>
        <pc:cxnChg chg="add del mod">
          <ac:chgData name="Andrew Liao" userId="ab04f800a07082ab" providerId="LiveId" clId="{B8753D49-699C-A64A-B8D9-DD45D497A4DD}" dt="2021-06-18T03:14:56.478" v="24836" actId="478"/>
          <ac:cxnSpMkLst>
            <pc:docMk/>
            <pc:sldMk cId="3257290843" sldId="546"/>
            <ac:cxnSpMk id="59" creationId="{61BC095C-A889-1044-BBDE-721DB32F79EA}"/>
          </ac:cxnSpMkLst>
        </pc:cxnChg>
        <pc:cxnChg chg="add mod">
          <ac:chgData name="Andrew Liao" userId="ab04f800a07082ab" providerId="LiveId" clId="{B8753D49-699C-A64A-B8D9-DD45D497A4DD}" dt="2021-06-18T03:33:04.682" v="25105" actId="1076"/>
          <ac:cxnSpMkLst>
            <pc:docMk/>
            <pc:sldMk cId="3257290843" sldId="546"/>
            <ac:cxnSpMk id="71" creationId="{0E976846-77B0-1541-BF41-5D05F0E62637}"/>
          </ac:cxnSpMkLst>
        </pc:cxnChg>
        <pc:cxnChg chg="add del mod">
          <ac:chgData name="Andrew Liao" userId="ab04f800a07082ab" providerId="LiveId" clId="{B8753D49-699C-A64A-B8D9-DD45D497A4DD}" dt="2021-06-18T03:28:33.884" v="25047" actId="478"/>
          <ac:cxnSpMkLst>
            <pc:docMk/>
            <pc:sldMk cId="3257290843" sldId="546"/>
            <ac:cxnSpMk id="79" creationId="{88E9CD92-9382-0B4B-A07B-B2855D45C934}"/>
          </ac:cxnSpMkLst>
        </pc:cxnChg>
        <pc:cxnChg chg="add del mod">
          <ac:chgData name="Andrew Liao" userId="ab04f800a07082ab" providerId="LiveId" clId="{B8753D49-699C-A64A-B8D9-DD45D497A4DD}" dt="2021-06-18T03:28:00.921" v="25044" actId="478"/>
          <ac:cxnSpMkLst>
            <pc:docMk/>
            <pc:sldMk cId="3257290843" sldId="546"/>
            <ac:cxnSpMk id="83" creationId="{82E62705-237C-AE48-A2B3-C5DB7354468D}"/>
          </ac:cxnSpMkLst>
        </pc:cxnChg>
        <pc:cxnChg chg="add mod">
          <ac:chgData name="Andrew Liao" userId="ab04f800a07082ab" providerId="LiveId" clId="{B8753D49-699C-A64A-B8D9-DD45D497A4DD}" dt="2021-06-18T03:38:52.923" v="25147" actId="14100"/>
          <ac:cxnSpMkLst>
            <pc:docMk/>
            <pc:sldMk cId="3257290843" sldId="546"/>
            <ac:cxnSpMk id="90" creationId="{B194E9E2-91D2-F34B-B843-F1D354C85F64}"/>
          </ac:cxnSpMkLst>
        </pc:cxnChg>
        <pc:cxnChg chg="add mod">
          <ac:chgData name="Andrew Liao" userId="ab04f800a07082ab" providerId="LiveId" clId="{B8753D49-699C-A64A-B8D9-DD45D497A4DD}" dt="2021-06-18T03:33:04.682" v="25105" actId="1076"/>
          <ac:cxnSpMkLst>
            <pc:docMk/>
            <pc:sldMk cId="3257290843" sldId="546"/>
            <ac:cxnSpMk id="94" creationId="{A399D545-1D2B-594D-B46E-5153D5A77579}"/>
          </ac:cxnSpMkLst>
        </pc:cxnChg>
      </pc:sldChg>
      <pc:sldChg chg="addSp delSp modSp new mod modClrScheme chgLayout">
        <pc:chgData name="Andrew Liao" userId="ab04f800a07082ab" providerId="LiveId" clId="{B8753D49-699C-A64A-B8D9-DD45D497A4DD}" dt="2021-06-18T04:06:55.857" v="26748" actId="1036"/>
        <pc:sldMkLst>
          <pc:docMk/>
          <pc:sldMk cId="1181831334" sldId="547"/>
        </pc:sldMkLst>
        <pc:spChg chg="del mod ord">
          <ac:chgData name="Andrew Liao" userId="ab04f800a07082ab" providerId="LiveId" clId="{B8753D49-699C-A64A-B8D9-DD45D497A4DD}" dt="2021-06-18T03:39:55.355" v="25149" actId="700"/>
          <ac:spMkLst>
            <pc:docMk/>
            <pc:sldMk cId="1181831334" sldId="547"/>
            <ac:spMk id="2" creationId="{AF70B52D-05A3-E840-BACF-39AF55AEB96B}"/>
          </ac:spMkLst>
        </pc:spChg>
        <pc:spChg chg="del mod ord">
          <ac:chgData name="Andrew Liao" userId="ab04f800a07082ab" providerId="LiveId" clId="{B8753D49-699C-A64A-B8D9-DD45D497A4DD}" dt="2021-06-18T03:39:55.355" v="25149" actId="700"/>
          <ac:spMkLst>
            <pc:docMk/>
            <pc:sldMk cId="1181831334" sldId="547"/>
            <ac:spMk id="3" creationId="{6185C4D1-212E-A24C-ABB6-A26E6F056999}"/>
          </ac:spMkLst>
        </pc:spChg>
        <pc:spChg chg="del">
          <ac:chgData name="Andrew Liao" userId="ab04f800a07082ab" providerId="LiveId" clId="{B8753D49-699C-A64A-B8D9-DD45D497A4DD}" dt="2021-06-18T03:39:55.355" v="25149" actId="700"/>
          <ac:spMkLst>
            <pc:docMk/>
            <pc:sldMk cId="1181831334" sldId="547"/>
            <ac:spMk id="4" creationId="{AA8B7D10-9DA4-9141-AE73-BF776E99D5A4}"/>
          </ac:spMkLst>
        </pc:spChg>
        <pc:spChg chg="add mod ord">
          <ac:chgData name="Andrew Liao" userId="ab04f800a07082ab" providerId="LiveId" clId="{B8753D49-699C-A64A-B8D9-DD45D497A4DD}" dt="2021-06-18T03:46:36.446" v="25503" actId="20577"/>
          <ac:spMkLst>
            <pc:docMk/>
            <pc:sldMk cId="1181831334" sldId="547"/>
            <ac:spMk id="5" creationId="{DB0B54B4-06B9-314B-B479-3F307C328CC9}"/>
          </ac:spMkLst>
        </pc:spChg>
        <pc:spChg chg="add mod ord">
          <ac:chgData name="Andrew Liao" userId="ab04f800a07082ab" providerId="LiveId" clId="{B8753D49-699C-A64A-B8D9-DD45D497A4DD}" dt="2021-06-18T04:06:55.857" v="26748" actId="1036"/>
          <ac:spMkLst>
            <pc:docMk/>
            <pc:sldMk cId="1181831334" sldId="547"/>
            <ac:spMk id="6" creationId="{584E1BCB-93D7-CA45-BF26-B404B8B08D96}"/>
          </ac:spMkLst>
        </pc:spChg>
        <pc:spChg chg="add mod">
          <ac:chgData name="Andrew Liao" userId="ab04f800a07082ab" providerId="LiveId" clId="{B8753D49-699C-A64A-B8D9-DD45D497A4DD}" dt="2021-06-18T04:06:26.494" v="26743" actId="1076"/>
          <ac:spMkLst>
            <pc:docMk/>
            <pc:sldMk cId="1181831334" sldId="547"/>
            <ac:spMk id="7" creationId="{D6035F61-3FC3-BA45-BA69-AABC21233962}"/>
          </ac:spMkLst>
        </pc:spChg>
        <pc:picChg chg="add mod">
          <ac:chgData name="Andrew Liao" userId="ab04f800a07082ab" providerId="LiveId" clId="{B8753D49-699C-A64A-B8D9-DD45D497A4DD}" dt="2021-06-18T04:06:36.168" v="26745" actId="1076"/>
          <ac:picMkLst>
            <pc:docMk/>
            <pc:sldMk cId="1181831334" sldId="547"/>
            <ac:picMk id="8" creationId="{F8FAF7F2-6A3D-874B-84F3-CC41FB2AE82E}"/>
          </ac:picMkLst>
        </pc:picChg>
        <pc:picChg chg="add mod">
          <ac:chgData name="Andrew Liao" userId="ab04f800a07082ab" providerId="LiveId" clId="{B8753D49-699C-A64A-B8D9-DD45D497A4DD}" dt="2021-06-18T04:06:43.030" v="26747" actId="1076"/>
          <ac:picMkLst>
            <pc:docMk/>
            <pc:sldMk cId="1181831334" sldId="547"/>
            <ac:picMk id="9" creationId="{F36184B4-0922-7C4B-B6FB-F7F1BDC03686}"/>
          </ac:picMkLst>
        </pc:picChg>
      </pc:sldChg>
      <pc:sldChg chg="modSp new mod">
        <pc:chgData name="Andrew Liao" userId="ab04f800a07082ab" providerId="LiveId" clId="{B8753D49-699C-A64A-B8D9-DD45D497A4DD}" dt="2021-06-18T04:09:31.461" v="26862" actId="20577"/>
        <pc:sldMkLst>
          <pc:docMk/>
          <pc:sldMk cId="2892048512" sldId="548"/>
        </pc:sldMkLst>
        <pc:spChg chg="mod">
          <ac:chgData name="Andrew Liao" userId="ab04f800a07082ab" providerId="LiveId" clId="{B8753D49-699C-A64A-B8D9-DD45D497A4DD}" dt="2021-06-18T03:47:22.233" v="25555" actId="20577"/>
          <ac:spMkLst>
            <pc:docMk/>
            <pc:sldMk cId="2892048512" sldId="548"/>
            <ac:spMk id="2" creationId="{E555E1F4-E8BF-1E46-8BED-139A789FE607}"/>
          </ac:spMkLst>
        </pc:spChg>
        <pc:spChg chg="mod">
          <ac:chgData name="Andrew Liao" userId="ab04f800a07082ab" providerId="LiveId" clId="{B8753D49-699C-A64A-B8D9-DD45D497A4DD}" dt="2021-06-18T04:09:31.461" v="26862" actId="20577"/>
          <ac:spMkLst>
            <pc:docMk/>
            <pc:sldMk cId="2892048512" sldId="548"/>
            <ac:spMk id="3" creationId="{CEBBBBE1-A10B-8847-A61B-CA94706B10D3}"/>
          </ac:spMkLst>
        </pc:spChg>
      </pc:sldChg>
      <pc:sldChg chg="addSp delSp modSp new mod modClrScheme chgLayout">
        <pc:chgData name="Andrew Liao" userId="ab04f800a07082ab" providerId="LiveId" clId="{B8753D49-699C-A64A-B8D9-DD45D497A4DD}" dt="2021-06-18T03:59:31.128" v="26420" actId="20577"/>
        <pc:sldMkLst>
          <pc:docMk/>
          <pc:sldMk cId="1074210134" sldId="549"/>
        </pc:sldMkLst>
        <pc:spChg chg="mod ord">
          <ac:chgData name="Andrew Liao" userId="ab04f800a07082ab" providerId="LiveId" clId="{B8753D49-699C-A64A-B8D9-DD45D497A4DD}" dt="2021-06-18T03:54:54.397" v="26041" actId="700"/>
          <ac:spMkLst>
            <pc:docMk/>
            <pc:sldMk cId="1074210134" sldId="549"/>
            <ac:spMk id="2" creationId="{6C296719-D28A-064A-8759-BE69E4D72BC6}"/>
          </ac:spMkLst>
        </pc:spChg>
        <pc:spChg chg="del mod ord">
          <ac:chgData name="Andrew Liao" userId="ab04f800a07082ab" providerId="LiveId" clId="{B8753D49-699C-A64A-B8D9-DD45D497A4DD}" dt="2021-06-18T03:54:54.397" v="26041" actId="700"/>
          <ac:spMkLst>
            <pc:docMk/>
            <pc:sldMk cId="1074210134" sldId="549"/>
            <ac:spMk id="3" creationId="{39F28280-7358-2B46-B879-E6E7129FC09A}"/>
          </ac:spMkLst>
        </pc:spChg>
        <pc:spChg chg="add mod ord">
          <ac:chgData name="Andrew Liao" userId="ab04f800a07082ab" providerId="LiveId" clId="{B8753D49-699C-A64A-B8D9-DD45D497A4DD}" dt="2021-06-18T03:59:10.446" v="26404" actId="27636"/>
          <ac:spMkLst>
            <pc:docMk/>
            <pc:sldMk cId="1074210134" sldId="549"/>
            <ac:spMk id="4" creationId="{0083B95E-B071-B943-9DB9-C36A22A1D89B}"/>
          </ac:spMkLst>
        </pc:spChg>
        <pc:spChg chg="add mod ord">
          <ac:chgData name="Andrew Liao" userId="ab04f800a07082ab" providerId="LiveId" clId="{B8753D49-699C-A64A-B8D9-DD45D497A4DD}" dt="2021-06-18T03:59:31.128" v="26420" actId="20577"/>
          <ac:spMkLst>
            <pc:docMk/>
            <pc:sldMk cId="1074210134" sldId="549"/>
            <ac:spMk id="5" creationId="{15995F58-AF07-F945-8DBA-CB8539E652E7}"/>
          </ac:spMkLst>
        </pc:spChg>
      </pc:sldChg>
      <pc:sldChg chg="addSp delSp modSp new mod modClrScheme chgLayout">
        <pc:chgData name="Andrew Liao" userId="ab04f800a07082ab" providerId="LiveId" clId="{B8753D49-699C-A64A-B8D9-DD45D497A4DD}" dt="2021-06-18T04:11:12.596" v="26864" actId="20577"/>
        <pc:sldMkLst>
          <pc:docMk/>
          <pc:sldMk cId="1553684514" sldId="550"/>
        </pc:sldMkLst>
        <pc:spChg chg="mod ord">
          <ac:chgData name="Andrew Liao" userId="ab04f800a07082ab" providerId="LiveId" clId="{B8753D49-699C-A64A-B8D9-DD45D497A4DD}" dt="2021-06-18T04:00:29.064" v="26459" actId="700"/>
          <ac:spMkLst>
            <pc:docMk/>
            <pc:sldMk cId="1553684514" sldId="550"/>
            <ac:spMk id="2" creationId="{155F6656-634C-454B-8EF6-7C1AC3ED3848}"/>
          </ac:spMkLst>
        </pc:spChg>
        <pc:spChg chg="del mod ord">
          <ac:chgData name="Andrew Liao" userId="ab04f800a07082ab" providerId="LiveId" clId="{B8753D49-699C-A64A-B8D9-DD45D497A4DD}" dt="2021-06-18T04:00:29.064" v="26459" actId="700"/>
          <ac:spMkLst>
            <pc:docMk/>
            <pc:sldMk cId="1553684514" sldId="550"/>
            <ac:spMk id="3" creationId="{3B3DD61E-7C09-9746-9AA0-687345DF4F17}"/>
          </ac:spMkLst>
        </pc:spChg>
        <pc:spChg chg="del">
          <ac:chgData name="Andrew Liao" userId="ab04f800a07082ab" providerId="LiveId" clId="{B8753D49-699C-A64A-B8D9-DD45D497A4DD}" dt="2021-06-18T04:00:29.064" v="26459" actId="700"/>
          <ac:spMkLst>
            <pc:docMk/>
            <pc:sldMk cId="1553684514" sldId="550"/>
            <ac:spMk id="4" creationId="{2A5153FA-BAB7-0144-9BA9-2D4B484676FD}"/>
          </ac:spMkLst>
        </pc:spChg>
        <pc:spChg chg="add mod ord">
          <ac:chgData name="Andrew Liao" userId="ab04f800a07082ab" providerId="LiveId" clId="{B8753D49-699C-A64A-B8D9-DD45D497A4DD}" dt="2021-06-18T04:11:12.596" v="26864" actId="20577"/>
          <ac:spMkLst>
            <pc:docMk/>
            <pc:sldMk cId="1553684514" sldId="550"/>
            <ac:spMk id="5" creationId="{49FE0CFB-25D0-A244-B0C7-565831351CD8}"/>
          </ac:spMkLst>
        </pc:spChg>
      </pc:sldChg>
      <pc:sldChg chg="modSp new mod">
        <pc:chgData name="Andrew Liao" userId="ab04f800a07082ab" providerId="LiveId" clId="{B8753D49-699C-A64A-B8D9-DD45D497A4DD}" dt="2021-06-18T04:15:38.835" v="27248" actId="400"/>
        <pc:sldMkLst>
          <pc:docMk/>
          <pc:sldMk cId="2140577285" sldId="551"/>
        </pc:sldMkLst>
        <pc:spChg chg="mod">
          <ac:chgData name="Andrew Liao" userId="ab04f800a07082ab" providerId="LiveId" clId="{B8753D49-699C-A64A-B8D9-DD45D497A4DD}" dt="2021-06-18T04:11:59.328" v="26885" actId="20577"/>
          <ac:spMkLst>
            <pc:docMk/>
            <pc:sldMk cId="2140577285" sldId="551"/>
            <ac:spMk id="2" creationId="{D9CB492E-761F-B542-8908-AE0E271D4EC3}"/>
          </ac:spMkLst>
        </pc:spChg>
        <pc:spChg chg="mod">
          <ac:chgData name="Andrew Liao" userId="ab04f800a07082ab" providerId="LiveId" clId="{B8753D49-699C-A64A-B8D9-DD45D497A4DD}" dt="2021-06-18T04:15:38.835" v="27248" actId="400"/>
          <ac:spMkLst>
            <pc:docMk/>
            <pc:sldMk cId="2140577285" sldId="551"/>
            <ac:spMk id="3" creationId="{97A7041A-B99B-2F4B-BD79-C5AAA2D1DCEC}"/>
          </ac:spMkLst>
        </pc:spChg>
      </pc:sldChg>
      <pc:sldChg chg="addSp delSp modSp new mod modClrScheme chgLayout">
        <pc:chgData name="Andrew Liao" userId="ab04f800a07082ab" providerId="LiveId" clId="{B8753D49-699C-A64A-B8D9-DD45D497A4DD}" dt="2021-06-18T06:57:29.990" v="32766" actId="20577"/>
        <pc:sldMkLst>
          <pc:docMk/>
          <pc:sldMk cId="3245091891" sldId="552"/>
        </pc:sldMkLst>
        <pc:spChg chg="del mod ord">
          <ac:chgData name="Andrew Liao" userId="ab04f800a07082ab" providerId="LiveId" clId="{B8753D49-699C-A64A-B8D9-DD45D497A4DD}" dt="2021-06-18T04:24:38.961" v="27250" actId="700"/>
          <ac:spMkLst>
            <pc:docMk/>
            <pc:sldMk cId="3245091891" sldId="552"/>
            <ac:spMk id="2" creationId="{F87332CF-E78E-8646-8589-01DDD015AED0}"/>
          </ac:spMkLst>
        </pc:spChg>
        <pc:spChg chg="del mod ord">
          <ac:chgData name="Andrew Liao" userId="ab04f800a07082ab" providerId="LiveId" clId="{B8753D49-699C-A64A-B8D9-DD45D497A4DD}" dt="2021-06-18T04:24:38.961" v="27250" actId="700"/>
          <ac:spMkLst>
            <pc:docMk/>
            <pc:sldMk cId="3245091891" sldId="552"/>
            <ac:spMk id="3" creationId="{243BEF88-A92F-8241-A35F-837F0A51CFAB}"/>
          </ac:spMkLst>
        </pc:spChg>
        <pc:spChg chg="add mod ord">
          <ac:chgData name="Andrew Liao" userId="ab04f800a07082ab" providerId="LiveId" clId="{B8753D49-699C-A64A-B8D9-DD45D497A4DD}" dt="2021-06-18T04:24:46.934" v="27272" actId="20577"/>
          <ac:spMkLst>
            <pc:docMk/>
            <pc:sldMk cId="3245091891" sldId="552"/>
            <ac:spMk id="4" creationId="{CF0A53AD-60EE-6C4F-9F70-3989E5ADCF96}"/>
          </ac:spMkLst>
        </pc:spChg>
        <pc:spChg chg="add mod ord">
          <ac:chgData name="Andrew Liao" userId="ab04f800a07082ab" providerId="LiveId" clId="{B8753D49-699C-A64A-B8D9-DD45D497A4DD}" dt="2021-06-18T06:57:29.990" v="32766" actId="20577"/>
          <ac:spMkLst>
            <pc:docMk/>
            <pc:sldMk cId="3245091891" sldId="552"/>
            <ac:spMk id="5" creationId="{26E59FFD-2404-5445-A243-0AAC59E9914D}"/>
          </ac:spMkLst>
        </pc:spChg>
      </pc:sldChg>
      <pc:sldChg chg="modSp new mod ord">
        <pc:chgData name="Andrew Liao" userId="ab04f800a07082ab" providerId="LiveId" clId="{B8753D49-699C-A64A-B8D9-DD45D497A4DD}" dt="2021-06-18T06:49:42.966" v="32471" actId="207"/>
        <pc:sldMkLst>
          <pc:docMk/>
          <pc:sldMk cId="2022923335" sldId="553"/>
        </pc:sldMkLst>
        <pc:spChg chg="mod">
          <ac:chgData name="Andrew Liao" userId="ab04f800a07082ab" providerId="LiveId" clId="{B8753D49-699C-A64A-B8D9-DD45D497A4DD}" dt="2021-06-18T05:30:00.289" v="29895" actId="20577"/>
          <ac:spMkLst>
            <pc:docMk/>
            <pc:sldMk cId="2022923335" sldId="553"/>
            <ac:spMk id="2" creationId="{14EE6CCD-C74F-3248-A77E-8F896190D33A}"/>
          </ac:spMkLst>
        </pc:spChg>
        <pc:spChg chg="mod">
          <ac:chgData name="Andrew Liao" userId="ab04f800a07082ab" providerId="LiveId" clId="{B8753D49-699C-A64A-B8D9-DD45D497A4DD}" dt="2021-06-18T06:49:42.966" v="32471" actId="207"/>
          <ac:spMkLst>
            <pc:docMk/>
            <pc:sldMk cId="2022923335" sldId="553"/>
            <ac:spMk id="3" creationId="{367E76F8-0643-C244-8852-A87186D5FAD3}"/>
          </ac:spMkLst>
        </pc:spChg>
      </pc:sldChg>
      <pc:sldChg chg="modSp new mod">
        <pc:chgData name="Andrew Liao" userId="ab04f800a07082ab" providerId="LiveId" clId="{B8753D49-699C-A64A-B8D9-DD45D497A4DD}" dt="2021-06-18T05:36:48.818" v="30177" actId="20577"/>
        <pc:sldMkLst>
          <pc:docMk/>
          <pc:sldMk cId="2548284584" sldId="554"/>
        </pc:sldMkLst>
        <pc:spChg chg="mod">
          <ac:chgData name="Andrew Liao" userId="ab04f800a07082ab" providerId="LiveId" clId="{B8753D49-699C-A64A-B8D9-DD45D497A4DD}" dt="2021-06-18T05:31:23.389" v="29933" actId="20577"/>
          <ac:spMkLst>
            <pc:docMk/>
            <pc:sldMk cId="2548284584" sldId="554"/>
            <ac:spMk id="2" creationId="{6BFD54DA-1151-044E-8717-27DCB05D623E}"/>
          </ac:spMkLst>
        </pc:spChg>
        <pc:spChg chg="mod">
          <ac:chgData name="Andrew Liao" userId="ab04f800a07082ab" providerId="LiveId" clId="{B8753D49-699C-A64A-B8D9-DD45D497A4DD}" dt="2021-06-18T05:36:48.818" v="30177" actId="20577"/>
          <ac:spMkLst>
            <pc:docMk/>
            <pc:sldMk cId="2548284584" sldId="554"/>
            <ac:spMk id="3" creationId="{B5A37251-DAE2-A744-9658-8A5A2B75605C}"/>
          </ac:spMkLst>
        </pc:spChg>
      </pc:sldChg>
      <pc:sldChg chg="addSp delSp modSp new mod ord modClrScheme chgLayout">
        <pc:chgData name="Andrew Liao" userId="ab04f800a07082ab" providerId="LiveId" clId="{B8753D49-699C-A64A-B8D9-DD45D497A4DD}" dt="2021-06-18T06:41:34.703" v="32110" actId="20578"/>
        <pc:sldMkLst>
          <pc:docMk/>
          <pc:sldMk cId="3874914392" sldId="555"/>
        </pc:sldMkLst>
        <pc:spChg chg="del mod ord">
          <ac:chgData name="Andrew Liao" userId="ab04f800a07082ab" providerId="LiveId" clId="{B8753D49-699C-A64A-B8D9-DD45D497A4DD}" dt="2021-06-18T04:35:12.700" v="27978" actId="700"/>
          <ac:spMkLst>
            <pc:docMk/>
            <pc:sldMk cId="3874914392" sldId="555"/>
            <ac:spMk id="2" creationId="{219A491A-B521-074A-A885-46002265DD6B}"/>
          </ac:spMkLst>
        </pc:spChg>
        <pc:spChg chg="del mod ord">
          <ac:chgData name="Andrew Liao" userId="ab04f800a07082ab" providerId="LiveId" clId="{B8753D49-699C-A64A-B8D9-DD45D497A4DD}" dt="2021-06-18T04:35:12.700" v="27978" actId="700"/>
          <ac:spMkLst>
            <pc:docMk/>
            <pc:sldMk cId="3874914392" sldId="555"/>
            <ac:spMk id="3" creationId="{F47B96F1-56FB-3545-944F-0C58C182390B}"/>
          </ac:spMkLst>
        </pc:spChg>
        <pc:spChg chg="add mod ord">
          <ac:chgData name="Andrew Liao" userId="ab04f800a07082ab" providerId="LiveId" clId="{B8753D49-699C-A64A-B8D9-DD45D497A4DD}" dt="2021-06-18T04:36:33.471" v="28093" actId="20577"/>
          <ac:spMkLst>
            <pc:docMk/>
            <pc:sldMk cId="3874914392" sldId="555"/>
            <ac:spMk id="4" creationId="{E1846894-5F47-A049-B488-7D40CBC8ADDC}"/>
          </ac:spMkLst>
        </pc:spChg>
        <pc:spChg chg="add mod ord">
          <ac:chgData name="Andrew Liao" userId="ab04f800a07082ab" providerId="LiveId" clId="{B8753D49-699C-A64A-B8D9-DD45D497A4DD}" dt="2021-06-18T05:08:00.577" v="29799" actId="207"/>
          <ac:spMkLst>
            <pc:docMk/>
            <pc:sldMk cId="3874914392" sldId="555"/>
            <ac:spMk id="5" creationId="{6D542A95-3377-6442-B3B5-3671019912B1}"/>
          </ac:spMkLst>
        </pc:spChg>
      </pc:sldChg>
      <pc:sldChg chg="modSp new mod ord">
        <pc:chgData name="Andrew Liao" userId="ab04f800a07082ab" providerId="LiveId" clId="{B8753D49-699C-A64A-B8D9-DD45D497A4DD}" dt="2021-06-18T06:42:09.403" v="32144" actId="313"/>
        <pc:sldMkLst>
          <pc:docMk/>
          <pc:sldMk cId="302744807" sldId="556"/>
        </pc:sldMkLst>
        <pc:spChg chg="mod">
          <ac:chgData name="Andrew Liao" userId="ab04f800a07082ab" providerId="LiveId" clId="{B8753D49-699C-A64A-B8D9-DD45D497A4DD}" dt="2021-06-18T04:44:42.413" v="28623" actId="20577"/>
          <ac:spMkLst>
            <pc:docMk/>
            <pc:sldMk cId="302744807" sldId="556"/>
            <ac:spMk id="2" creationId="{EB2368B2-A99F-F244-9A2C-47854E5B9450}"/>
          </ac:spMkLst>
        </pc:spChg>
        <pc:spChg chg="mod">
          <ac:chgData name="Andrew Liao" userId="ab04f800a07082ab" providerId="LiveId" clId="{B8753D49-699C-A64A-B8D9-DD45D497A4DD}" dt="2021-06-18T06:42:09.403" v="32144" actId="313"/>
          <ac:spMkLst>
            <pc:docMk/>
            <pc:sldMk cId="302744807" sldId="556"/>
            <ac:spMk id="3" creationId="{D515FFAB-90C9-4241-9B46-9562C09A3388}"/>
          </ac:spMkLst>
        </pc:spChg>
      </pc:sldChg>
      <pc:sldChg chg="modSp new mod">
        <pc:chgData name="Andrew Liao" userId="ab04f800a07082ab" providerId="LiveId" clId="{B8753D49-699C-A64A-B8D9-DD45D497A4DD}" dt="2021-06-18T06:48:14.462" v="32443" actId="20577"/>
        <pc:sldMkLst>
          <pc:docMk/>
          <pc:sldMk cId="3756618361" sldId="557"/>
        </pc:sldMkLst>
        <pc:spChg chg="mod">
          <ac:chgData name="Andrew Liao" userId="ab04f800a07082ab" providerId="LiveId" clId="{B8753D49-699C-A64A-B8D9-DD45D497A4DD}" dt="2021-06-18T06:48:14.462" v="32443" actId="20577"/>
          <ac:spMkLst>
            <pc:docMk/>
            <pc:sldMk cId="3756618361" sldId="557"/>
            <ac:spMk id="2" creationId="{29042D3C-026B-104F-B7A7-89F56B3C644C}"/>
          </ac:spMkLst>
        </pc:spChg>
        <pc:spChg chg="mod">
          <ac:chgData name="Andrew Liao" userId="ab04f800a07082ab" providerId="LiveId" clId="{B8753D49-699C-A64A-B8D9-DD45D497A4DD}" dt="2021-06-18T06:48:01.998" v="32418" actId="20577"/>
          <ac:spMkLst>
            <pc:docMk/>
            <pc:sldMk cId="3756618361" sldId="557"/>
            <ac:spMk id="3" creationId="{C8D7C9B1-AA1A-6744-BD46-6C4CE2E2D3C4}"/>
          </ac:spMkLst>
        </pc:spChg>
      </pc:sldChg>
      <pc:sldChg chg="addSp modSp new mod ord modClrScheme chgLayout">
        <pc:chgData name="Andrew Liao" userId="ab04f800a07082ab" providerId="LiveId" clId="{B8753D49-699C-A64A-B8D9-DD45D497A4DD}" dt="2021-06-18T06:40:51.940" v="32109" actId="207"/>
        <pc:sldMkLst>
          <pc:docMk/>
          <pc:sldMk cId="2706467982" sldId="558"/>
        </pc:sldMkLst>
        <pc:spChg chg="mod ord">
          <ac:chgData name="Andrew Liao" userId="ab04f800a07082ab" providerId="LiveId" clId="{B8753D49-699C-A64A-B8D9-DD45D497A4DD}" dt="2021-06-18T05:49:19.222" v="30991" actId="700"/>
          <ac:spMkLst>
            <pc:docMk/>
            <pc:sldMk cId="2706467982" sldId="558"/>
            <ac:spMk id="2" creationId="{771F2C99-D604-B64F-8CFB-FC2A9AA9BB7C}"/>
          </ac:spMkLst>
        </pc:spChg>
        <pc:spChg chg="mod ord">
          <ac:chgData name="Andrew Liao" userId="ab04f800a07082ab" providerId="LiveId" clId="{B8753D49-699C-A64A-B8D9-DD45D497A4DD}" dt="2021-06-18T06:40:51.940" v="32109" actId="207"/>
          <ac:spMkLst>
            <pc:docMk/>
            <pc:sldMk cId="2706467982" sldId="558"/>
            <ac:spMk id="3" creationId="{C350152E-FD59-814B-9016-72921D2907E3}"/>
          </ac:spMkLst>
        </pc:spChg>
        <pc:spChg chg="add mod ord">
          <ac:chgData name="Andrew Liao" userId="ab04f800a07082ab" providerId="LiveId" clId="{B8753D49-699C-A64A-B8D9-DD45D497A4DD}" dt="2021-06-18T06:40:47.950" v="32108" actId="207"/>
          <ac:spMkLst>
            <pc:docMk/>
            <pc:sldMk cId="2706467982" sldId="558"/>
            <ac:spMk id="4" creationId="{5C61BE89-458F-E440-A226-1FF96A0973DB}"/>
          </ac:spMkLst>
        </pc:spChg>
      </pc:sldChg>
      <pc:sldChg chg="modSp new mod">
        <pc:chgData name="Andrew Liao" userId="ab04f800a07082ab" providerId="LiveId" clId="{B8753D49-699C-A64A-B8D9-DD45D497A4DD}" dt="2021-06-18T05:44:50.633" v="30801" actId="20577"/>
        <pc:sldMkLst>
          <pc:docMk/>
          <pc:sldMk cId="2440435022" sldId="559"/>
        </pc:sldMkLst>
        <pc:spChg chg="mod">
          <ac:chgData name="Andrew Liao" userId="ab04f800a07082ab" providerId="LiveId" clId="{B8753D49-699C-A64A-B8D9-DD45D497A4DD}" dt="2021-06-18T05:32:12.306" v="29978" actId="20577"/>
          <ac:spMkLst>
            <pc:docMk/>
            <pc:sldMk cId="2440435022" sldId="559"/>
            <ac:spMk id="2" creationId="{8E17D166-A6D2-834F-AE99-616BDDE5E92F}"/>
          </ac:spMkLst>
        </pc:spChg>
        <pc:spChg chg="mod">
          <ac:chgData name="Andrew Liao" userId="ab04f800a07082ab" providerId="LiveId" clId="{B8753D49-699C-A64A-B8D9-DD45D497A4DD}" dt="2021-06-18T05:44:50.633" v="30801" actId="20577"/>
          <ac:spMkLst>
            <pc:docMk/>
            <pc:sldMk cId="2440435022" sldId="559"/>
            <ac:spMk id="3" creationId="{6270447D-496F-3C48-8441-16F3E08B9FEE}"/>
          </ac:spMkLst>
        </pc:spChg>
      </pc:sldChg>
      <pc:sldChg chg="addSp delSp modSp new mod ord modClrScheme chgLayout">
        <pc:chgData name="Andrew Liao" userId="ab04f800a07082ab" providerId="LiveId" clId="{B8753D49-699C-A64A-B8D9-DD45D497A4DD}" dt="2021-06-18T06:34:36.502" v="32105" actId="20578"/>
        <pc:sldMkLst>
          <pc:docMk/>
          <pc:sldMk cId="2942926518" sldId="560"/>
        </pc:sldMkLst>
        <pc:spChg chg="del mod ord">
          <ac:chgData name="Andrew Liao" userId="ab04f800a07082ab" providerId="LiveId" clId="{B8753D49-699C-A64A-B8D9-DD45D497A4DD}" dt="2021-06-18T05:51:29.522" v="31162" actId="700"/>
          <ac:spMkLst>
            <pc:docMk/>
            <pc:sldMk cId="2942926518" sldId="560"/>
            <ac:spMk id="2" creationId="{A7A09C4F-8526-8143-BB71-53DA41018AAE}"/>
          </ac:spMkLst>
        </pc:spChg>
        <pc:spChg chg="del mod ord">
          <ac:chgData name="Andrew Liao" userId="ab04f800a07082ab" providerId="LiveId" clId="{B8753D49-699C-A64A-B8D9-DD45D497A4DD}" dt="2021-06-18T05:51:29.522" v="31162" actId="700"/>
          <ac:spMkLst>
            <pc:docMk/>
            <pc:sldMk cId="2942926518" sldId="560"/>
            <ac:spMk id="3" creationId="{E8191514-FFD2-694C-8B0C-932C77EAD09A}"/>
          </ac:spMkLst>
        </pc:spChg>
        <pc:spChg chg="del">
          <ac:chgData name="Andrew Liao" userId="ab04f800a07082ab" providerId="LiveId" clId="{B8753D49-699C-A64A-B8D9-DD45D497A4DD}" dt="2021-06-18T05:51:29.522" v="31162" actId="700"/>
          <ac:spMkLst>
            <pc:docMk/>
            <pc:sldMk cId="2942926518" sldId="560"/>
            <ac:spMk id="4" creationId="{512D9E19-26E8-9548-B075-D525C50E31E6}"/>
          </ac:spMkLst>
        </pc:spChg>
        <pc:spChg chg="add mod ord">
          <ac:chgData name="Andrew Liao" userId="ab04f800a07082ab" providerId="LiveId" clId="{B8753D49-699C-A64A-B8D9-DD45D497A4DD}" dt="2021-06-18T06:30:08.009" v="31724" actId="700"/>
          <ac:spMkLst>
            <pc:docMk/>
            <pc:sldMk cId="2942926518" sldId="560"/>
            <ac:spMk id="5" creationId="{9B701E24-BC72-5743-A658-833F525635EF}"/>
          </ac:spMkLst>
        </pc:spChg>
        <pc:spChg chg="add mod ord">
          <ac:chgData name="Andrew Liao" userId="ab04f800a07082ab" providerId="LiveId" clId="{B8753D49-699C-A64A-B8D9-DD45D497A4DD}" dt="2021-06-18T06:33:56.589" v="32102" actId="20577"/>
          <ac:spMkLst>
            <pc:docMk/>
            <pc:sldMk cId="2942926518" sldId="560"/>
            <ac:spMk id="6" creationId="{79547263-C886-0E4A-B93E-77B32E5BD13F}"/>
          </ac:spMkLst>
        </pc:spChg>
        <pc:spChg chg="add mod ord">
          <ac:chgData name="Andrew Liao" userId="ab04f800a07082ab" providerId="LiveId" clId="{B8753D49-699C-A64A-B8D9-DD45D497A4DD}" dt="2021-06-18T06:33:12.661" v="32028" actId="207"/>
          <ac:spMkLst>
            <pc:docMk/>
            <pc:sldMk cId="2942926518" sldId="560"/>
            <ac:spMk id="7" creationId="{433ED871-B76A-4E41-BEF1-D65B1B5BA1A7}"/>
          </ac:spMkLst>
        </pc:spChg>
      </pc:sldChg>
      <pc:sldChg chg="modSp new mod">
        <pc:chgData name="Andrew Liao" userId="ab04f800a07082ab" providerId="LiveId" clId="{B8753D49-699C-A64A-B8D9-DD45D497A4DD}" dt="2021-06-18T06:54:23.468" v="32763" actId="20577"/>
        <pc:sldMkLst>
          <pc:docMk/>
          <pc:sldMk cId="2828811913" sldId="561"/>
        </pc:sldMkLst>
        <pc:spChg chg="mod">
          <ac:chgData name="Andrew Liao" userId="ab04f800a07082ab" providerId="LiveId" clId="{B8753D49-699C-A64A-B8D9-DD45D497A4DD}" dt="2021-06-18T06:54:23.468" v="32763" actId="20577"/>
          <ac:spMkLst>
            <pc:docMk/>
            <pc:sldMk cId="2828811913" sldId="561"/>
            <ac:spMk id="2" creationId="{32E96319-6240-E240-9580-9DD0DC17CC59}"/>
          </ac:spMkLst>
        </pc:spChg>
        <pc:spChg chg="mod">
          <ac:chgData name="Andrew Liao" userId="ab04f800a07082ab" providerId="LiveId" clId="{B8753D49-699C-A64A-B8D9-DD45D497A4DD}" dt="2021-06-18T06:53:59.471" v="32734" actId="20577"/>
          <ac:spMkLst>
            <pc:docMk/>
            <pc:sldMk cId="2828811913" sldId="561"/>
            <ac:spMk id="3" creationId="{4E7858B1-ECEA-E54D-9B45-9D9C9E4A189C}"/>
          </ac:spMkLst>
        </pc:spChg>
      </pc:sldChg>
    </pc:docChg>
  </pc:docChgLst>
  <pc:docChgLst>
    <pc:chgData name="Andrew Liao" userId="ab04f800a07082ab" providerId="LiveId" clId="{6BA71734-40EB-4804-8B54-DBC88E5EEBD2}"/>
    <pc:docChg chg="custSel addSld delSld modSld">
      <pc:chgData name="Andrew Liao" userId="ab04f800a07082ab" providerId="LiveId" clId="{6BA71734-40EB-4804-8B54-DBC88E5EEBD2}" dt="2021-04-28T07:19:50.138" v="198" actId="27636"/>
      <pc:docMkLst>
        <pc:docMk/>
      </pc:docMkLst>
      <pc:sldChg chg="modSp mod">
        <pc:chgData name="Andrew Liao" userId="ab04f800a07082ab" providerId="LiveId" clId="{6BA71734-40EB-4804-8B54-DBC88E5EEBD2}" dt="2021-04-28T07:19:50.138" v="198" actId="27636"/>
        <pc:sldMkLst>
          <pc:docMk/>
          <pc:sldMk cId="1372978026" sldId="284"/>
        </pc:sldMkLst>
        <pc:spChg chg="mod">
          <ac:chgData name="Andrew Liao" userId="ab04f800a07082ab" providerId="LiveId" clId="{6BA71734-40EB-4804-8B54-DBC88E5EEBD2}" dt="2021-04-28T07:19:50.138" v="198" actId="27636"/>
          <ac:spMkLst>
            <pc:docMk/>
            <pc:sldMk cId="1372978026" sldId="284"/>
            <ac:spMk id="3" creationId="{0CF2EBB0-6615-485F-A2A5-9C24D278D552}"/>
          </ac:spMkLst>
        </pc:spChg>
      </pc:sldChg>
      <pc:sldChg chg="modSp mod">
        <pc:chgData name="Andrew Liao" userId="ab04f800a07082ab" providerId="LiveId" clId="{6BA71734-40EB-4804-8B54-DBC88E5EEBD2}" dt="2021-04-28T07:19:45.897" v="195" actId="27636"/>
        <pc:sldMkLst>
          <pc:docMk/>
          <pc:sldMk cId="2925432806" sldId="285"/>
        </pc:sldMkLst>
        <pc:spChg chg="mod">
          <ac:chgData name="Andrew Liao" userId="ab04f800a07082ab" providerId="LiveId" clId="{6BA71734-40EB-4804-8B54-DBC88E5EEBD2}" dt="2021-04-28T07:19:45.897" v="195" actId="27636"/>
          <ac:spMkLst>
            <pc:docMk/>
            <pc:sldMk cId="2925432806" sldId="285"/>
            <ac:spMk id="3" creationId="{339BCD67-24C1-4B0E-8DAB-445807F5EDF3}"/>
          </ac:spMkLst>
        </pc:spChg>
      </pc:sldChg>
      <pc:sldChg chg="modSp add del mod">
        <pc:chgData name="Andrew Liao" userId="ab04f800a07082ab" providerId="LiveId" clId="{6BA71734-40EB-4804-8B54-DBC88E5EEBD2}" dt="2021-04-28T07:18:35.308" v="193" actId="47"/>
        <pc:sldMkLst>
          <pc:docMk/>
          <pc:sldMk cId="1959883554" sldId="501"/>
        </pc:sldMkLst>
        <pc:spChg chg="mod">
          <ac:chgData name="Andrew Liao" userId="ab04f800a07082ab" providerId="LiveId" clId="{6BA71734-40EB-4804-8B54-DBC88E5EEBD2}" dt="2021-04-28T07:17:59.048" v="185" actId="6549"/>
          <ac:spMkLst>
            <pc:docMk/>
            <pc:sldMk cId="1959883554" sldId="501"/>
            <ac:spMk id="3" creationId="{339BCD67-24C1-4B0E-8DAB-445807F5EDF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F1404-2142-4F3F-BFB6-497A561E3ACA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713B22D-00A3-4FD1-B01F-A1A17080FF46}">
      <dgm:prSet phldrT="[文字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感興趣的問題</a:t>
          </a:r>
        </a:p>
      </dgm:t>
    </dgm:pt>
    <dgm:pt modelId="{08258983-E90D-4741-9003-DE8F73FB4F38}" type="parTrans" cxnId="{203BB28C-696F-4858-8383-97957E1A7156}">
      <dgm:prSet/>
      <dgm:spPr/>
      <dgm:t>
        <a:bodyPr/>
        <a:lstStyle/>
        <a:p>
          <a:endParaRPr lang="zh-TW" altLang="en-US"/>
        </a:p>
      </dgm:t>
    </dgm:pt>
    <dgm:pt modelId="{80D19FE0-3291-4FE1-BDB0-216A5B16D3E6}" type="sibTrans" cxnId="{203BB28C-696F-4858-8383-97957E1A7156}">
      <dgm:prSet/>
      <dgm:spPr/>
      <dgm:t>
        <a:bodyPr/>
        <a:lstStyle/>
        <a:p>
          <a:endParaRPr lang="zh-TW" altLang="en-US"/>
        </a:p>
      </dgm:t>
    </dgm:pt>
    <dgm:pt modelId="{BFD22CAA-EEC0-4EE6-A816-4C7C236F8D86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容器</a:t>
          </a:r>
        </a:p>
      </dgm:t>
    </dgm:pt>
    <dgm:pt modelId="{9674F3AC-3B65-4E01-AB5C-75DE81E945DE}" type="parTrans" cxnId="{35B0FF9D-DBC2-49E8-9356-75BA9A9EAB7D}">
      <dgm:prSet/>
      <dgm:spPr/>
      <dgm:t>
        <a:bodyPr/>
        <a:lstStyle/>
        <a:p>
          <a:endParaRPr lang="zh-TW" altLang="en-US"/>
        </a:p>
      </dgm:t>
    </dgm:pt>
    <dgm:pt modelId="{B43064CE-72F4-44F4-A783-CE44856360A1}" type="sibTrans" cxnId="{35B0FF9D-DBC2-49E8-9356-75BA9A9EAB7D}">
      <dgm:prSet/>
      <dgm:spPr/>
      <dgm:t>
        <a:bodyPr/>
        <a:lstStyle/>
        <a:p>
          <a:endParaRPr lang="zh-TW" altLang="en-US"/>
        </a:p>
      </dgm:t>
    </dgm:pt>
    <dgm:pt modelId="{3B64F02F-8B97-41E3-A023-67C54B627BD0}">
      <dgm:prSet phldrT="[文字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數據</a:t>
          </a:r>
        </a:p>
      </dgm:t>
    </dgm:pt>
    <dgm:pt modelId="{20945E07-200E-4206-8CD0-C9A88F582A28}" type="parTrans" cxnId="{AF3517EF-2B83-4DD5-931F-A887659E661F}">
      <dgm:prSet/>
      <dgm:spPr/>
      <dgm:t>
        <a:bodyPr/>
        <a:lstStyle/>
        <a:p>
          <a:endParaRPr lang="zh-TW" altLang="en-US"/>
        </a:p>
      </dgm:t>
    </dgm:pt>
    <dgm:pt modelId="{E1C1AA98-51CA-4B07-AEA2-30940215EB87}" type="sibTrans" cxnId="{AF3517EF-2B83-4DD5-931F-A887659E661F}">
      <dgm:prSet/>
      <dgm:spPr/>
      <dgm:t>
        <a:bodyPr/>
        <a:lstStyle/>
        <a:p>
          <a:endParaRPr lang="zh-TW" altLang="en-US"/>
        </a:p>
      </dgm:t>
    </dgm:pt>
    <dgm:pt modelId="{3B4A1226-E7A9-41B3-A307-607664F2BFC2}">
      <dgm:prSet phldrT="[文字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數據</a:t>
          </a:r>
        </a:p>
      </dgm:t>
    </dgm:pt>
    <dgm:pt modelId="{1C40D0B7-72DC-482A-9F07-3E5F5DA3064F}" type="parTrans" cxnId="{960FEF4F-3F96-4CF6-96CD-EA928FBF5B8B}">
      <dgm:prSet/>
      <dgm:spPr/>
      <dgm:t>
        <a:bodyPr/>
        <a:lstStyle/>
        <a:p>
          <a:endParaRPr lang="zh-TW" altLang="en-US"/>
        </a:p>
      </dgm:t>
    </dgm:pt>
    <dgm:pt modelId="{94CCF2FE-7A96-46AC-9D1D-8E73C2AE9648}" type="sibTrans" cxnId="{960FEF4F-3F96-4CF6-96CD-EA928FBF5B8B}">
      <dgm:prSet/>
      <dgm:spPr/>
      <dgm:t>
        <a:bodyPr/>
        <a:lstStyle/>
        <a:p>
          <a:endParaRPr lang="zh-TW" altLang="en-US"/>
        </a:p>
      </dgm:t>
    </dgm:pt>
    <dgm:pt modelId="{54D48AC6-67CF-4F88-95F7-2662534FE08B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演算法</a:t>
          </a:r>
        </a:p>
      </dgm:t>
    </dgm:pt>
    <dgm:pt modelId="{28E3447C-0347-4E1D-8660-A0A553775465}" type="parTrans" cxnId="{BD10B1F0-BC92-4D27-965C-AA60F122D5A0}">
      <dgm:prSet/>
      <dgm:spPr/>
      <dgm:t>
        <a:bodyPr/>
        <a:lstStyle/>
        <a:p>
          <a:endParaRPr lang="zh-TW" altLang="en-US"/>
        </a:p>
      </dgm:t>
    </dgm:pt>
    <dgm:pt modelId="{737814DD-E64A-45C6-B2A5-848188BD115F}" type="sibTrans" cxnId="{BD10B1F0-BC92-4D27-965C-AA60F122D5A0}">
      <dgm:prSet/>
      <dgm:spPr/>
      <dgm:t>
        <a:bodyPr/>
        <a:lstStyle/>
        <a:p>
          <a:endParaRPr lang="zh-TW" altLang="en-US"/>
        </a:p>
      </dgm:t>
    </dgm:pt>
    <dgm:pt modelId="{2F6181BB-FF06-4376-BE86-9B792F763FF1}">
      <dgm:prSet phldrT="[文字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/>
            <a:t>數據</a:t>
          </a:r>
        </a:p>
      </dgm:t>
    </dgm:pt>
    <dgm:pt modelId="{B3B55FB8-875A-4865-A54D-575504F64C7A}" type="parTrans" cxnId="{E5B3218F-D866-47FA-9D88-5B8C8D966D63}">
      <dgm:prSet/>
      <dgm:spPr/>
      <dgm:t>
        <a:bodyPr/>
        <a:lstStyle/>
        <a:p>
          <a:endParaRPr lang="zh-TW" altLang="en-US"/>
        </a:p>
      </dgm:t>
    </dgm:pt>
    <dgm:pt modelId="{E3D229B6-6D28-45EA-8349-80D62AE2BC67}" type="sibTrans" cxnId="{E5B3218F-D866-47FA-9D88-5B8C8D966D63}">
      <dgm:prSet/>
      <dgm:spPr/>
      <dgm:t>
        <a:bodyPr/>
        <a:lstStyle/>
        <a:p>
          <a:endParaRPr lang="zh-TW" altLang="en-US"/>
        </a:p>
      </dgm:t>
    </dgm:pt>
    <dgm:pt modelId="{6B5CB5F9-D794-4A7D-8B0F-C05280DCF8E1}" type="pres">
      <dgm:prSet presAssocID="{3ECF1404-2142-4F3F-BFB6-497A561E3AC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2B84F6D-C283-48FA-93B8-D2D31F9CB81F}" type="pres">
      <dgm:prSet presAssocID="{D713B22D-00A3-4FD1-B01F-A1A17080FF46}" presName="vertOne" presStyleCnt="0"/>
      <dgm:spPr/>
    </dgm:pt>
    <dgm:pt modelId="{C1E4DC1B-9BFF-44DE-A662-E1C2F0944E42}" type="pres">
      <dgm:prSet presAssocID="{D713B22D-00A3-4FD1-B01F-A1A17080FF4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5C2672-17F0-413C-8005-AA1B5A826D00}" type="pres">
      <dgm:prSet presAssocID="{D713B22D-00A3-4FD1-B01F-A1A17080FF46}" presName="parTransOne" presStyleCnt="0"/>
      <dgm:spPr/>
    </dgm:pt>
    <dgm:pt modelId="{D0050882-A2E7-45B2-8374-D55277C2F99C}" type="pres">
      <dgm:prSet presAssocID="{D713B22D-00A3-4FD1-B01F-A1A17080FF46}" presName="horzOne" presStyleCnt="0"/>
      <dgm:spPr/>
    </dgm:pt>
    <dgm:pt modelId="{FFC62F75-C977-4265-9F3C-C010FB8BB608}" type="pres">
      <dgm:prSet presAssocID="{BFD22CAA-EEC0-4EE6-A816-4C7C236F8D86}" presName="vertTwo" presStyleCnt="0"/>
      <dgm:spPr/>
    </dgm:pt>
    <dgm:pt modelId="{E89A48C5-9DAF-4E9B-BDBE-77596A53C313}" type="pres">
      <dgm:prSet presAssocID="{BFD22CAA-EEC0-4EE6-A816-4C7C236F8D8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C52728-BF50-4D0D-8EF8-8FF7E828EED2}" type="pres">
      <dgm:prSet presAssocID="{BFD22CAA-EEC0-4EE6-A816-4C7C236F8D86}" presName="parTransTwo" presStyleCnt="0"/>
      <dgm:spPr/>
    </dgm:pt>
    <dgm:pt modelId="{C8199A85-C223-4AEE-B2A2-2823879287AD}" type="pres">
      <dgm:prSet presAssocID="{BFD22CAA-EEC0-4EE6-A816-4C7C236F8D86}" presName="horzTwo" presStyleCnt="0"/>
      <dgm:spPr/>
    </dgm:pt>
    <dgm:pt modelId="{19B05AD9-C9CD-4860-8089-F1C5E27CA316}" type="pres">
      <dgm:prSet presAssocID="{3B64F02F-8B97-41E3-A023-67C54B627BD0}" presName="vertThree" presStyleCnt="0"/>
      <dgm:spPr/>
    </dgm:pt>
    <dgm:pt modelId="{7AAA1F2D-2ACD-460C-A019-E027DC04B0BD}" type="pres">
      <dgm:prSet presAssocID="{3B64F02F-8B97-41E3-A023-67C54B627BD0}" presName="txThree" presStyleLbl="node3" presStyleIdx="0" presStyleCnt="3" custScaleX="10619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B159CB-3ADA-427F-A4F1-ADE068B63F52}" type="pres">
      <dgm:prSet presAssocID="{3B64F02F-8B97-41E3-A023-67C54B627BD0}" presName="horzThree" presStyleCnt="0"/>
      <dgm:spPr/>
    </dgm:pt>
    <dgm:pt modelId="{48C59E85-F74D-47AB-988C-700EE3A9E934}" type="pres">
      <dgm:prSet presAssocID="{E1C1AA98-51CA-4B07-AEA2-30940215EB87}" presName="sibSpaceThree" presStyleCnt="0"/>
      <dgm:spPr/>
    </dgm:pt>
    <dgm:pt modelId="{5DED0A65-E5B1-4673-B213-AF3AF94BB21F}" type="pres">
      <dgm:prSet presAssocID="{3B4A1226-E7A9-41B3-A307-607664F2BFC2}" presName="vertThree" presStyleCnt="0"/>
      <dgm:spPr/>
    </dgm:pt>
    <dgm:pt modelId="{F190F702-3689-4CD7-B126-892E0A9D7633}" type="pres">
      <dgm:prSet presAssocID="{3B4A1226-E7A9-41B3-A307-607664F2BFC2}" presName="txThree" presStyleLbl="node3" presStyleIdx="1" presStyleCnt="3" custScaleX="122585" custLinFactNeighborX="57775" custLinFactNeighborY="85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ABC2A16-3FBF-43AF-9D30-57D721E2F85D}" type="pres">
      <dgm:prSet presAssocID="{3B4A1226-E7A9-41B3-A307-607664F2BFC2}" presName="horzThree" presStyleCnt="0"/>
      <dgm:spPr/>
    </dgm:pt>
    <dgm:pt modelId="{D0048475-3B55-45E2-B1A2-D9C536D93C03}" type="pres">
      <dgm:prSet presAssocID="{B43064CE-72F4-44F4-A783-CE44856360A1}" presName="sibSpaceTwo" presStyleCnt="0"/>
      <dgm:spPr/>
    </dgm:pt>
    <dgm:pt modelId="{60DBE78D-0B48-44B7-B227-100657F8AD0C}" type="pres">
      <dgm:prSet presAssocID="{54D48AC6-67CF-4F88-95F7-2662534FE08B}" presName="vertTwo" presStyleCnt="0"/>
      <dgm:spPr/>
    </dgm:pt>
    <dgm:pt modelId="{21D23B91-3B12-48F8-9A89-B051B3DB47E9}" type="pres">
      <dgm:prSet presAssocID="{54D48AC6-67CF-4F88-95F7-2662534FE08B}" presName="txTwo" presStyleLbl="node2" presStyleIdx="1" presStyleCnt="2" custScaleX="1742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F83EE0-D64C-4094-B76A-99DD7A9AC400}" type="pres">
      <dgm:prSet presAssocID="{54D48AC6-67CF-4F88-95F7-2662534FE08B}" presName="parTransTwo" presStyleCnt="0"/>
      <dgm:spPr/>
    </dgm:pt>
    <dgm:pt modelId="{6D953C75-DE40-4EC1-A61C-CFBB65F6A1A5}" type="pres">
      <dgm:prSet presAssocID="{54D48AC6-67CF-4F88-95F7-2662534FE08B}" presName="horzTwo" presStyleCnt="0"/>
      <dgm:spPr/>
    </dgm:pt>
    <dgm:pt modelId="{17E1E549-4FAC-4813-8691-75F3B1D3A495}" type="pres">
      <dgm:prSet presAssocID="{2F6181BB-FF06-4376-BE86-9B792F763FF1}" presName="vertThree" presStyleCnt="0"/>
      <dgm:spPr/>
    </dgm:pt>
    <dgm:pt modelId="{70552B5D-49D3-413D-9C09-39AF5199A548}" type="pres">
      <dgm:prSet presAssocID="{2F6181BB-FF06-4376-BE86-9B792F763FF1}" presName="txThree" presStyleLbl="node3" presStyleIdx="2" presStyleCnt="3" custScaleX="124353" custLinFactNeighborX="46215" custLinFactNeighborY="85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5698F9-E64F-4A64-98D6-C42266B55D1C}" type="pres">
      <dgm:prSet presAssocID="{2F6181BB-FF06-4376-BE86-9B792F763FF1}" presName="horzThree" presStyleCnt="0"/>
      <dgm:spPr/>
    </dgm:pt>
  </dgm:ptLst>
  <dgm:cxnLst>
    <dgm:cxn modelId="{C5BA5143-0CCF-41F3-8C84-8CADFFE579D4}" type="presOf" srcId="{2F6181BB-FF06-4376-BE86-9B792F763FF1}" destId="{70552B5D-49D3-413D-9C09-39AF5199A548}" srcOrd="0" destOrd="0" presId="urn:microsoft.com/office/officeart/2005/8/layout/hierarchy4"/>
    <dgm:cxn modelId="{BE00F2F5-1215-42FB-8EDB-DB512E048439}" type="presOf" srcId="{3ECF1404-2142-4F3F-BFB6-497A561E3ACA}" destId="{6B5CB5F9-D794-4A7D-8B0F-C05280DCF8E1}" srcOrd="0" destOrd="0" presId="urn:microsoft.com/office/officeart/2005/8/layout/hierarchy4"/>
    <dgm:cxn modelId="{9CDCB8D4-CD44-41A1-9055-F6FBF97075AF}" type="presOf" srcId="{3B4A1226-E7A9-41B3-A307-607664F2BFC2}" destId="{F190F702-3689-4CD7-B126-892E0A9D7633}" srcOrd="0" destOrd="0" presId="urn:microsoft.com/office/officeart/2005/8/layout/hierarchy4"/>
    <dgm:cxn modelId="{BD10B1F0-BC92-4D27-965C-AA60F122D5A0}" srcId="{D713B22D-00A3-4FD1-B01F-A1A17080FF46}" destId="{54D48AC6-67CF-4F88-95F7-2662534FE08B}" srcOrd="1" destOrd="0" parTransId="{28E3447C-0347-4E1D-8660-A0A553775465}" sibTransId="{737814DD-E64A-45C6-B2A5-848188BD115F}"/>
    <dgm:cxn modelId="{B0D613E5-0D2A-4F9A-986E-71ACCFFBE06B}" type="presOf" srcId="{3B64F02F-8B97-41E3-A023-67C54B627BD0}" destId="{7AAA1F2D-2ACD-460C-A019-E027DC04B0BD}" srcOrd="0" destOrd="0" presId="urn:microsoft.com/office/officeart/2005/8/layout/hierarchy4"/>
    <dgm:cxn modelId="{CE48C151-FB59-4174-B466-12E15E61A707}" type="presOf" srcId="{54D48AC6-67CF-4F88-95F7-2662534FE08B}" destId="{21D23B91-3B12-48F8-9A89-B051B3DB47E9}" srcOrd="0" destOrd="0" presId="urn:microsoft.com/office/officeart/2005/8/layout/hierarchy4"/>
    <dgm:cxn modelId="{203BB28C-696F-4858-8383-97957E1A7156}" srcId="{3ECF1404-2142-4F3F-BFB6-497A561E3ACA}" destId="{D713B22D-00A3-4FD1-B01F-A1A17080FF46}" srcOrd="0" destOrd="0" parTransId="{08258983-E90D-4741-9003-DE8F73FB4F38}" sibTransId="{80D19FE0-3291-4FE1-BDB0-216A5B16D3E6}"/>
    <dgm:cxn modelId="{AF3517EF-2B83-4DD5-931F-A887659E661F}" srcId="{BFD22CAA-EEC0-4EE6-A816-4C7C236F8D86}" destId="{3B64F02F-8B97-41E3-A023-67C54B627BD0}" srcOrd="0" destOrd="0" parTransId="{20945E07-200E-4206-8CD0-C9A88F582A28}" sibTransId="{E1C1AA98-51CA-4B07-AEA2-30940215EB87}"/>
    <dgm:cxn modelId="{94ABF204-329B-411F-8968-AD0ACAF15DDF}" type="presOf" srcId="{D713B22D-00A3-4FD1-B01F-A1A17080FF46}" destId="{C1E4DC1B-9BFF-44DE-A662-E1C2F0944E42}" srcOrd="0" destOrd="0" presId="urn:microsoft.com/office/officeart/2005/8/layout/hierarchy4"/>
    <dgm:cxn modelId="{960FEF4F-3F96-4CF6-96CD-EA928FBF5B8B}" srcId="{BFD22CAA-EEC0-4EE6-A816-4C7C236F8D86}" destId="{3B4A1226-E7A9-41B3-A307-607664F2BFC2}" srcOrd="1" destOrd="0" parTransId="{1C40D0B7-72DC-482A-9F07-3E5F5DA3064F}" sibTransId="{94CCF2FE-7A96-46AC-9D1D-8E73C2AE9648}"/>
    <dgm:cxn modelId="{35B0FF9D-DBC2-49E8-9356-75BA9A9EAB7D}" srcId="{D713B22D-00A3-4FD1-B01F-A1A17080FF46}" destId="{BFD22CAA-EEC0-4EE6-A816-4C7C236F8D86}" srcOrd="0" destOrd="0" parTransId="{9674F3AC-3B65-4E01-AB5C-75DE81E945DE}" sibTransId="{B43064CE-72F4-44F4-A783-CE44856360A1}"/>
    <dgm:cxn modelId="{E5B3218F-D866-47FA-9D88-5B8C8D966D63}" srcId="{54D48AC6-67CF-4F88-95F7-2662534FE08B}" destId="{2F6181BB-FF06-4376-BE86-9B792F763FF1}" srcOrd="0" destOrd="0" parTransId="{B3B55FB8-875A-4865-A54D-575504F64C7A}" sibTransId="{E3D229B6-6D28-45EA-8349-80D62AE2BC67}"/>
    <dgm:cxn modelId="{1C7B50F9-C2B2-4003-B98B-A71C889ADCF9}" type="presOf" srcId="{BFD22CAA-EEC0-4EE6-A816-4C7C236F8D86}" destId="{E89A48C5-9DAF-4E9B-BDBE-77596A53C313}" srcOrd="0" destOrd="0" presId="urn:microsoft.com/office/officeart/2005/8/layout/hierarchy4"/>
    <dgm:cxn modelId="{8586D28D-0E88-4F49-A5A3-251A9DE6EFC3}" type="presParOf" srcId="{6B5CB5F9-D794-4A7D-8B0F-C05280DCF8E1}" destId="{C2B84F6D-C283-48FA-93B8-D2D31F9CB81F}" srcOrd="0" destOrd="0" presId="urn:microsoft.com/office/officeart/2005/8/layout/hierarchy4"/>
    <dgm:cxn modelId="{D1BB03CD-7675-4D9C-B4E2-ACA6FE3DBB8C}" type="presParOf" srcId="{C2B84F6D-C283-48FA-93B8-D2D31F9CB81F}" destId="{C1E4DC1B-9BFF-44DE-A662-E1C2F0944E42}" srcOrd="0" destOrd="0" presId="urn:microsoft.com/office/officeart/2005/8/layout/hierarchy4"/>
    <dgm:cxn modelId="{44BF22EA-980C-4F38-B076-C6AE92E2297D}" type="presParOf" srcId="{C2B84F6D-C283-48FA-93B8-D2D31F9CB81F}" destId="{DC5C2672-17F0-413C-8005-AA1B5A826D00}" srcOrd="1" destOrd="0" presId="urn:microsoft.com/office/officeart/2005/8/layout/hierarchy4"/>
    <dgm:cxn modelId="{A12B957C-E746-4A71-9248-D5AC1FA231B9}" type="presParOf" srcId="{C2B84F6D-C283-48FA-93B8-D2D31F9CB81F}" destId="{D0050882-A2E7-45B2-8374-D55277C2F99C}" srcOrd="2" destOrd="0" presId="urn:microsoft.com/office/officeart/2005/8/layout/hierarchy4"/>
    <dgm:cxn modelId="{2114C7CA-1735-4624-9714-B1D7F287FC98}" type="presParOf" srcId="{D0050882-A2E7-45B2-8374-D55277C2F99C}" destId="{FFC62F75-C977-4265-9F3C-C010FB8BB608}" srcOrd="0" destOrd="0" presId="urn:microsoft.com/office/officeart/2005/8/layout/hierarchy4"/>
    <dgm:cxn modelId="{7B6D1A12-FD32-482F-A4A7-A5A319547D83}" type="presParOf" srcId="{FFC62F75-C977-4265-9F3C-C010FB8BB608}" destId="{E89A48C5-9DAF-4E9B-BDBE-77596A53C313}" srcOrd="0" destOrd="0" presId="urn:microsoft.com/office/officeart/2005/8/layout/hierarchy4"/>
    <dgm:cxn modelId="{FEE5A1D4-E524-4ACD-B9BA-D5E28B143BA9}" type="presParOf" srcId="{FFC62F75-C977-4265-9F3C-C010FB8BB608}" destId="{8EC52728-BF50-4D0D-8EF8-8FF7E828EED2}" srcOrd="1" destOrd="0" presId="urn:microsoft.com/office/officeart/2005/8/layout/hierarchy4"/>
    <dgm:cxn modelId="{B82C6CC9-B4AE-498E-B1BE-4D8713648B8D}" type="presParOf" srcId="{FFC62F75-C977-4265-9F3C-C010FB8BB608}" destId="{C8199A85-C223-4AEE-B2A2-2823879287AD}" srcOrd="2" destOrd="0" presId="urn:microsoft.com/office/officeart/2005/8/layout/hierarchy4"/>
    <dgm:cxn modelId="{70AF7077-03BF-400B-8BFE-CE4058A01E8B}" type="presParOf" srcId="{C8199A85-C223-4AEE-B2A2-2823879287AD}" destId="{19B05AD9-C9CD-4860-8089-F1C5E27CA316}" srcOrd="0" destOrd="0" presId="urn:microsoft.com/office/officeart/2005/8/layout/hierarchy4"/>
    <dgm:cxn modelId="{29461FEA-4A8E-4C5A-A483-3F4094C69415}" type="presParOf" srcId="{19B05AD9-C9CD-4860-8089-F1C5E27CA316}" destId="{7AAA1F2D-2ACD-460C-A019-E027DC04B0BD}" srcOrd="0" destOrd="0" presId="urn:microsoft.com/office/officeart/2005/8/layout/hierarchy4"/>
    <dgm:cxn modelId="{84A64A0A-BAF1-433F-8CBA-65F661F28F20}" type="presParOf" srcId="{19B05AD9-C9CD-4860-8089-F1C5E27CA316}" destId="{98B159CB-3ADA-427F-A4F1-ADE068B63F52}" srcOrd="1" destOrd="0" presId="urn:microsoft.com/office/officeart/2005/8/layout/hierarchy4"/>
    <dgm:cxn modelId="{CE0208C8-4185-47F4-8CD7-12EF99E6C5B8}" type="presParOf" srcId="{C8199A85-C223-4AEE-B2A2-2823879287AD}" destId="{48C59E85-F74D-47AB-988C-700EE3A9E934}" srcOrd="1" destOrd="0" presId="urn:microsoft.com/office/officeart/2005/8/layout/hierarchy4"/>
    <dgm:cxn modelId="{86717836-6E9C-4626-A9AC-FEAC906EA8F1}" type="presParOf" srcId="{C8199A85-C223-4AEE-B2A2-2823879287AD}" destId="{5DED0A65-E5B1-4673-B213-AF3AF94BB21F}" srcOrd="2" destOrd="0" presId="urn:microsoft.com/office/officeart/2005/8/layout/hierarchy4"/>
    <dgm:cxn modelId="{B0596E44-752D-4596-AE1F-B450963A564A}" type="presParOf" srcId="{5DED0A65-E5B1-4673-B213-AF3AF94BB21F}" destId="{F190F702-3689-4CD7-B126-892E0A9D7633}" srcOrd="0" destOrd="0" presId="urn:microsoft.com/office/officeart/2005/8/layout/hierarchy4"/>
    <dgm:cxn modelId="{DFC74FAC-99BA-4EA1-BD48-668FEC445D82}" type="presParOf" srcId="{5DED0A65-E5B1-4673-B213-AF3AF94BB21F}" destId="{1ABC2A16-3FBF-43AF-9D30-57D721E2F85D}" srcOrd="1" destOrd="0" presId="urn:microsoft.com/office/officeart/2005/8/layout/hierarchy4"/>
    <dgm:cxn modelId="{3696E61F-875F-4F09-90D5-CD6A657A6AE3}" type="presParOf" srcId="{D0050882-A2E7-45B2-8374-D55277C2F99C}" destId="{D0048475-3B55-45E2-B1A2-D9C536D93C03}" srcOrd="1" destOrd="0" presId="urn:microsoft.com/office/officeart/2005/8/layout/hierarchy4"/>
    <dgm:cxn modelId="{C06C4430-38A6-4E78-A3F8-C8BA293FFAF8}" type="presParOf" srcId="{D0050882-A2E7-45B2-8374-D55277C2F99C}" destId="{60DBE78D-0B48-44B7-B227-100657F8AD0C}" srcOrd="2" destOrd="0" presId="urn:microsoft.com/office/officeart/2005/8/layout/hierarchy4"/>
    <dgm:cxn modelId="{35CC0015-8E2B-4716-9816-354AF451D3E0}" type="presParOf" srcId="{60DBE78D-0B48-44B7-B227-100657F8AD0C}" destId="{21D23B91-3B12-48F8-9A89-B051B3DB47E9}" srcOrd="0" destOrd="0" presId="urn:microsoft.com/office/officeart/2005/8/layout/hierarchy4"/>
    <dgm:cxn modelId="{82AB8D45-506D-45E4-A822-FBB809516F34}" type="presParOf" srcId="{60DBE78D-0B48-44B7-B227-100657F8AD0C}" destId="{E1F83EE0-D64C-4094-B76A-99DD7A9AC400}" srcOrd="1" destOrd="0" presId="urn:microsoft.com/office/officeart/2005/8/layout/hierarchy4"/>
    <dgm:cxn modelId="{B9BC6A3C-E44F-46A5-B62C-FC3603C6490E}" type="presParOf" srcId="{60DBE78D-0B48-44B7-B227-100657F8AD0C}" destId="{6D953C75-DE40-4EC1-A61C-CFBB65F6A1A5}" srcOrd="2" destOrd="0" presId="urn:microsoft.com/office/officeart/2005/8/layout/hierarchy4"/>
    <dgm:cxn modelId="{6BA55900-397D-49A5-9330-A560326C1AFB}" type="presParOf" srcId="{6D953C75-DE40-4EC1-A61C-CFBB65F6A1A5}" destId="{17E1E549-4FAC-4813-8691-75F3B1D3A495}" srcOrd="0" destOrd="0" presId="urn:microsoft.com/office/officeart/2005/8/layout/hierarchy4"/>
    <dgm:cxn modelId="{BED2DD33-1361-4581-AEC0-5E0645548E3A}" type="presParOf" srcId="{17E1E549-4FAC-4813-8691-75F3B1D3A495}" destId="{70552B5D-49D3-413D-9C09-39AF5199A548}" srcOrd="0" destOrd="0" presId="urn:microsoft.com/office/officeart/2005/8/layout/hierarchy4"/>
    <dgm:cxn modelId="{BD7DF2F6-4D0D-46CE-A5A0-51C8685A74A1}" type="presParOf" srcId="{17E1E549-4FAC-4813-8691-75F3B1D3A495}" destId="{4C5698F9-E64F-4A64-98D6-C42266B55D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14AFD-CD0A-4A0B-BB44-44924A17A00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B45CE98-2A84-496B-AA7E-181557948C54}">
      <dgm:prSet phldrT="[文字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/>
            <a:t>0</a:t>
          </a:r>
          <a:endParaRPr lang="zh-TW" altLang="en-US"/>
        </a:p>
      </dgm:t>
    </dgm:pt>
    <dgm:pt modelId="{AC5614C2-738B-4459-92BD-F6EE9B027C8F}" type="parTrans" cxnId="{66065D6A-D86F-4907-972D-22088F0BFCB6}">
      <dgm:prSet/>
      <dgm:spPr/>
      <dgm:t>
        <a:bodyPr/>
        <a:lstStyle/>
        <a:p>
          <a:endParaRPr lang="zh-TW" altLang="en-US"/>
        </a:p>
      </dgm:t>
    </dgm:pt>
    <dgm:pt modelId="{44A0DDC7-2A57-4A14-A8DD-C72B636F946B}" type="sibTrans" cxnId="{66065D6A-D86F-4907-972D-22088F0BFCB6}">
      <dgm:prSet/>
      <dgm:spPr/>
      <dgm:t>
        <a:bodyPr/>
        <a:lstStyle/>
        <a:p>
          <a:endParaRPr lang="zh-TW" altLang="en-US"/>
        </a:p>
      </dgm:t>
    </dgm:pt>
    <dgm:pt modelId="{4541A986-0D88-444F-9532-2CA8F9926559}">
      <dgm:prSet phldrT="[文字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/>
            <a:t>1</a:t>
          </a:r>
          <a:endParaRPr lang="zh-TW" altLang="en-US"/>
        </a:p>
      </dgm:t>
    </dgm:pt>
    <dgm:pt modelId="{9362080D-AD8C-49D2-84FF-6E02831C60C8}" type="parTrans" cxnId="{A269E24A-EFA2-49BD-AA85-31926938923E}">
      <dgm:prSet/>
      <dgm:spPr/>
      <dgm:t>
        <a:bodyPr/>
        <a:lstStyle/>
        <a:p>
          <a:endParaRPr lang="zh-TW" altLang="en-US"/>
        </a:p>
      </dgm:t>
    </dgm:pt>
    <dgm:pt modelId="{12B1770A-E89A-4422-99A4-0DF069E4364E}" type="sibTrans" cxnId="{A269E24A-EFA2-49BD-AA85-31926938923E}">
      <dgm:prSet/>
      <dgm:spPr/>
      <dgm:t>
        <a:bodyPr/>
        <a:lstStyle/>
        <a:p>
          <a:endParaRPr lang="zh-TW" altLang="en-US"/>
        </a:p>
      </dgm:t>
    </dgm:pt>
    <dgm:pt modelId="{E07848BD-0F27-423D-89BD-1A8B6A6D9DDC}">
      <dgm:prSet phldrT="[文字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/>
            <a:t>2</a:t>
          </a:r>
          <a:endParaRPr lang="zh-TW" altLang="en-US"/>
        </a:p>
      </dgm:t>
    </dgm:pt>
    <dgm:pt modelId="{C03973A2-1D7D-4486-9972-8EBEE2490D8A}" type="parTrans" cxnId="{3BEF15AB-A647-4C5E-857B-D731998D32F0}">
      <dgm:prSet/>
      <dgm:spPr/>
      <dgm:t>
        <a:bodyPr/>
        <a:lstStyle/>
        <a:p>
          <a:endParaRPr lang="zh-TW" altLang="en-US"/>
        </a:p>
      </dgm:t>
    </dgm:pt>
    <dgm:pt modelId="{7B88CE3E-EE6F-472B-BC92-AEC5546AD57E}" type="sibTrans" cxnId="{3BEF15AB-A647-4C5E-857B-D731998D32F0}">
      <dgm:prSet/>
      <dgm:spPr/>
      <dgm:t>
        <a:bodyPr/>
        <a:lstStyle/>
        <a:p>
          <a:endParaRPr lang="zh-TW" altLang="en-US"/>
        </a:p>
      </dgm:t>
    </dgm:pt>
    <dgm:pt modelId="{D6104EE7-2FBA-4970-9076-26FE7ECB8240}">
      <dgm:prSet phldrT="[文字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/>
            <a:t>…</a:t>
          </a:r>
          <a:endParaRPr lang="zh-TW" altLang="en-US"/>
        </a:p>
      </dgm:t>
    </dgm:pt>
    <dgm:pt modelId="{FEABB6D2-711B-4AB4-B9C3-A46922E525B7}" type="parTrans" cxnId="{40B94739-C741-4F5E-AB22-92BC5D5CEA3E}">
      <dgm:prSet/>
      <dgm:spPr/>
      <dgm:t>
        <a:bodyPr/>
        <a:lstStyle/>
        <a:p>
          <a:endParaRPr lang="zh-TW" altLang="en-US"/>
        </a:p>
      </dgm:t>
    </dgm:pt>
    <dgm:pt modelId="{D002F711-ABC4-47EE-9E4A-87BAC5DDF3BC}" type="sibTrans" cxnId="{40B94739-C741-4F5E-AB22-92BC5D5CEA3E}">
      <dgm:prSet/>
      <dgm:spPr/>
      <dgm:t>
        <a:bodyPr/>
        <a:lstStyle/>
        <a:p>
          <a:endParaRPr lang="zh-TW" altLang="en-US"/>
        </a:p>
      </dgm:t>
    </dgm:pt>
    <dgm:pt modelId="{C2CA9E11-091C-47B8-8EA2-33CF3CACBA63}">
      <dgm:prSet phldrT="[文字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/>
            <a:t>N-1</a:t>
          </a:r>
          <a:endParaRPr lang="zh-TW" altLang="en-US"/>
        </a:p>
      </dgm:t>
    </dgm:pt>
    <dgm:pt modelId="{F8E20CC9-9D4F-48CF-AB39-73BEBC608F06}" type="parTrans" cxnId="{E130FAA3-35B9-422E-BDA7-6FDE832D0999}">
      <dgm:prSet/>
      <dgm:spPr/>
      <dgm:t>
        <a:bodyPr/>
        <a:lstStyle/>
        <a:p>
          <a:endParaRPr lang="zh-TW" altLang="en-US"/>
        </a:p>
      </dgm:t>
    </dgm:pt>
    <dgm:pt modelId="{E09C8F7C-7148-448B-8180-AB80B94516BF}" type="sibTrans" cxnId="{E130FAA3-35B9-422E-BDA7-6FDE832D0999}">
      <dgm:prSet/>
      <dgm:spPr/>
      <dgm:t>
        <a:bodyPr/>
        <a:lstStyle/>
        <a:p>
          <a:endParaRPr lang="zh-TW" altLang="en-US"/>
        </a:p>
      </dgm:t>
    </dgm:pt>
    <dgm:pt modelId="{1423CFAA-896B-44EA-A2C7-1162EBDD4512}" type="pres">
      <dgm:prSet presAssocID="{0C814AFD-CD0A-4A0B-BB44-44924A17A0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8D18FC2-C4B3-4B7F-A221-68EEA58D4E11}" type="pres">
      <dgm:prSet presAssocID="{7B45CE98-2A84-496B-AA7E-181557948C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A36F6C-11C8-4F82-A18A-2B88ED9B66A3}" type="pres">
      <dgm:prSet presAssocID="{7B45CE98-2A84-496B-AA7E-181557948C54}" presName="spNode" presStyleCnt="0"/>
      <dgm:spPr/>
    </dgm:pt>
    <dgm:pt modelId="{1A12B01E-0B18-431F-A9F8-A2196ACA5A21}" type="pres">
      <dgm:prSet presAssocID="{44A0DDC7-2A57-4A14-A8DD-C72B636F946B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E7AE0CC-2B34-4F89-A1A4-A74EC51C7081}" type="pres">
      <dgm:prSet presAssocID="{4541A986-0D88-444F-9532-2CA8F99265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F9FBAF-E2A9-479A-BE61-36D12FA05D8D}" type="pres">
      <dgm:prSet presAssocID="{4541A986-0D88-444F-9532-2CA8F9926559}" presName="spNode" presStyleCnt="0"/>
      <dgm:spPr/>
    </dgm:pt>
    <dgm:pt modelId="{569EB986-3E47-4022-89E6-7B43A0951428}" type="pres">
      <dgm:prSet presAssocID="{12B1770A-E89A-4422-99A4-0DF069E4364E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807ADF35-6F9E-4A00-B772-806B900560A5}" type="pres">
      <dgm:prSet presAssocID="{E07848BD-0F27-423D-89BD-1A8B6A6D9D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7CDE1D-C99F-46FA-B1FA-8961C2814E5F}" type="pres">
      <dgm:prSet presAssocID="{E07848BD-0F27-423D-89BD-1A8B6A6D9DDC}" presName="spNode" presStyleCnt="0"/>
      <dgm:spPr/>
    </dgm:pt>
    <dgm:pt modelId="{6402CC39-6549-42EB-B937-F807A68A1026}" type="pres">
      <dgm:prSet presAssocID="{7B88CE3E-EE6F-472B-BC92-AEC5546AD57E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B775CA8D-DDF2-4478-B7D9-FF389DBE9F4C}" type="pres">
      <dgm:prSet presAssocID="{D6104EE7-2FBA-4970-9076-26FE7ECB824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4CA749-55CD-484D-AB54-C5E4D38DAFEA}" type="pres">
      <dgm:prSet presAssocID="{D6104EE7-2FBA-4970-9076-26FE7ECB8240}" presName="spNode" presStyleCnt="0"/>
      <dgm:spPr/>
    </dgm:pt>
    <dgm:pt modelId="{43C7B3F9-6E19-4A8D-83B4-A2E0F4CF4702}" type="pres">
      <dgm:prSet presAssocID="{D002F711-ABC4-47EE-9E4A-87BAC5DDF3BC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3183D371-0D99-4852-A83A-4BADEC1235EC}" type="pres">
      <dgm:prSet presAssocID="{C2CA9E11-091C-47B8-8EA2-33CF3CACBA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7ED76C-658A-471D-B7F8-D627E02D8070}" type="pres">
      <dgm:prSet presAssocID="{C2CA9E11-091C-47B8-8EA2-33CF3CACBA63}" presName="spNode" presStyleCnt="0"/>
      <dgm:spPr/>
    </dgm:pt>
    <dgm:pt modelId="{AC320988-0F14-43C8-914C-4CB5574BED89}" type="pres">
      <dgm:prSet presAssocID="{E09C8F7C-7148-448B-8180-AB80B94516B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05F456BB-F8DF-466C-B980-DCFC1AF36ECD}" type="presOf" srcId="{D6104EE7-2FBA-4970-9076-26FE7ECB8240}" destId="{B775CA8D-DDF2-4478-B7D9-FF389DBE9F4C}" srcOrd="0" destOrd="0" presId="urn:microsoft.com/office/officeart/2005/8/layout/cycle5"/>
    <dgm:cxn modelId="{3BEF15AB-A647-4C5E-857B-D731998D32F0}" srcId="{0C814AFD-CD0A-4A0B-BB44-44924A17A002}" destId="{E07848BD-0F27-423D-89BD-1A8B6A6D9DDC}" srcOrd="2" destOrd="0" parTransId="{C03973A2-1D7D-4486-9972-8EBEE2490D8A}" sibTransId="{7B88CE3E-EE6F-472B-BC92-AEC5546AD57E}"/>
    <dgm:cxn modelId="{37394512-123B-4297-9154-FD7E59D98B1F}" type="presOf" srcId="{D002F711-ABC4-47EE-9E4A-87BAC5DDF3BC}" destId="{43C7B3F9-6E19-4A8D-83B4-A2E0F4CF4702}" srcOrd="0" destOrd="0" presId="urn:microsoft.com/office/officeart/2005/8/layout/cycle5"/>
    <dgm:cxn modelId="{40B94739-C741-4F5E-AB22-92BC5D5CEA3E}" srcId="{0C814AFD-CD0A-4A0B-BB44-44924A17A002}" destId="{D6104EE7-2FBA-4970-9076-26FE7ECB8240}" srcOrd="3" destOrd="0" parTransId="{FEABB6D2-711B-4AB4-B9C3-A46922E525B7}" sibTransId="{D002F711-ABC4-47EE-9E4A-87BAC5DDF3BC}"/>
    <dgm:cxn modelId="{28F947AB-2D9D-4E47-A238-A4CA681042CF}" type="presOf" srcId="{0C814AFD-CD0A-4A0B-BB44-44924A17A002}" destId="{1423CFAA-896B-44EA-A2C7-1162EBDD4512}" srcOrd="0" destOrd="0" presId="urn:microsoft.com/office/officeart/2005/8/layout/cycle5"/>
    <dgm:cxn modelId="{CFCE3285-E632-4BBD-B950-82C61E9F7A81}" type="presOf" srcId="{44A0DDC7-2A57-4A14-A8DD-C72B636F946B}" destId="{1A12B01E-0B18-431F-A9F8-A2196ACA5A21}" srcOrd="0" destOrd="0" presId="urn:microsoft.com/office/officeart/2005/8/layout/cycle5"/>
    <dgm:cxn modelId="{C4D3DD6E-D996-45FB-8C3D-950D5894CF7D}" type="presOf" srcId="{4541A986-0D88-444F-9532-2CA8F9926559}" destId="{EE7AE0CC-2B34-4F89-A1A4-A74EC51C7081}" srcOrd="0" destOrd="0" presId="urn:microsoft.com/office/officeart/2005/8/layout/cycle5"/>
    <dgm:cxn modelId="{59B27A87-F503-4145-9586-0BB03D0D2D8A}" type="presOf" srcId="{C2CA9E11-091C-47B8-8EA2-33CF3CACBA63}" destId="{3183D371-0D99-4852-A83A-4BADEC1235EC}" srcOrd="0" destOrd="0" presId="urn:microsoft.com/office/officeart/2005/8/layout/cycle5"/>
    <dgm:cxn modelId="{0F67141E-3A6C-4154-843B-2AB758552C7F}" type="presOf" srcId="{E09C8F7C-7148-448B-8180-AB80B94516BF}" destId="{AC320988-0F14-43C8-914C-4CB5574BED89}" srcOrd="0" destOrd="0" presId="urn:microsoft.com/office/officeart/2005/8/layout/cycle5"/>
    <dgm:cxn modelId="{A859C87E-B2D8-4C92-BD59-2E8189ACA27D}" type="presOf" srcId="{E07848BD-0F27-423D-89BD-1A8B6A6D9DDC}" destId="{807ADF35-6F9E-4A00-B772-806B900560A5}" srcOrd="0" destOrd="0" presId="urn:microsoft.com/office/officeart/2005/8/layout/cycle5"/>
    <dgm:cxn modelId="{C691F28C-4CD3-46F8-968B-997ED2D567B0}" type="presOf" srcId="{7B88CE3E-EE6F-472B-BC92-AEC5546AD57E}" destId="{6402CC39-6549-42EB-B937-F807A68A1026}" srcOrd="0" destOrd="0" presId="urn:microsoft.com/office/officeart/2005/8/layout/cycle5"/>
    <dgm:cxn modelId="{66065D6A-D86F-4907-972D-22088F0BFCB6}" srcId="{0C814AFD-CD0A-4A0B-BB44-44924A17A002}" destId="{7B45CE98-2A84-496B-AA7E-181557948C54}" srcOrd="0" destOrd="0" parTransId="{AC5614C2-738B-4459-92BD-F6EE9B027C8F}" sibTransId="{44A0DDC7-2A57-4A14-A8DD-C72B636F946B}"/>
    <dgm:cxn modelId="{E130FAA3-35B9-422E-BDA7-6FDE832D0999}" srcId="{0C814AFD-CD0A-4A0B-BB44-44924A17A002}" destId="{C2CA9E11-091C-47B8-8EA2-33CF3CACBA63}" srcOrd="4" destOrd="0" parTransId="{F8E20CC9-9D4F-48CF-AB39-73BEBC608F06}" sibTransId="{E09C8F7C-7148-448B-8180-AB80B94516BF}"/>
    <dgm:cxn modelId="{A269E24A-EFA2-49BD-AA85-31926938923E}" srcId="{0C814AFD-CD0A-4A0B-BB44-44924A17A002}" destId="{4541A986-0D88-444F-9532-2CA8F9926559}" srcOrd="1" destOrd="0" parTransId="{9362080D-AD8C-49D2-84FF-6E02831C60C8}" sibTransId="{12B1770A-E89A-4422-99A4-0DF069E4364E}"/>
    <dgm:cxn modelId="{7B334509-8EDF-4910-ACF5-5C80DF1B71E1}" type="presOf" srcId="{12B1770A-E89A-4422-99A4-0DF069E4364E}" destId="{569EB986-3E47-4022-89E6-7B43A0951428}" srcOrd="0" destOrd="0" presId="urn:microsoft.com/office/officeart/2005/8/layout/cycle5"/>
    <dgm:cxn modelId="{3AC80A9A-5C63-4433-9D3F-0FF8825919E5}" type="presOf" srcId="{7B45CE98-2A84-496B-AA7E-181557948C54}" destId="{58D18FC2-C4B3-4B7F-A221-68EEA58D4E11}" srcOrd="0" destOrd="0" presId="urn:microsoft.com/office/officeart/2005/8/layout/cycle5"/>
    <dgm:cxn modelId="{D7B4AD97-558E-435A-AB4E-DE5D2835F461}" type="presParOf" srcId="{1423CFAA-896B-44EA-A2C7-1162EBDD4512}" destId="{58D18FC2-C4B3-4B7F-A221-68EEA58D4E11}" srcOrd="0" destOrd="0" presId="urn:microsoft.com/office/officeart/2005/8/layout/cycle5"/>
    <dgm:cxn modelId="{9D496C40-44C3-440B-B3DD-95DEBDDB0CB3}" type="presParOf" srcId="{1423CFAA-896B-44EA-A2C7-1162EBDD4512}" destId="{85A36F6C-11C8-4F82-A18A-2B88ED9B66A3}" srcOrd="1" destOrd="0" presId="urn:microsoft.com/office/officeart/2005/8/layout/cycle5"/>
    <dgm:cxn modelId="{7E1A6E49-1FFC-418D-A9A7-AA63E00EF098}" type="presParOf" srcId="{1423CFAA-896B-44EA-A2C7-1162EBDD4512}" destId="{1A12B01E-0B18-431F-A9F8-A2196ACA5A21}" srcOrd="2" destOrd="0" presId="urn:microsoft.com/office/officeart/2005/8/layout/cycle5"/>
    <dgm:cxn modelId="{C721BF3C-6AB9-4F94-B661-BA74F35FDEE6}" type="presParOf" srcId="{1423CFAA-896B-44EA-A2C7-1162EBDD4512}" destId="{EE7AE0CC-2B34-4F89-A1A4-A74EC51C7081}" srcOrd="3" destOrd="0" presId="urn:microsoft.com/office/officeart/2005/8/layout/cycle5"/>
    <dgm:cxn modelId="{2B745BEB-B3A7-4171-BC9A-53F2DC480A17}" type="presParOf" srcId="{1423CFAA-896B-44EA-A2C7-1162EBDD4512}" destId="{3DF9FBAF-E2A9-479A-BE61-36D12FA05D8D}" srcOrd="4" destOrd="0" presId="urn:microsoft.com/office/officeart/2005/8/layout/cycle5"/>
    <dgm:cxn modelId="{43A4BD4D-B273-4F49-9B80-DA2CC0E46C1C}" type="presParOf" srcId="{1423CFAA-896B-44EA-A2C7-1162EBDD4512}" destId="{569EB986-3E47-4022-89E6-7B43A0951428}" srcOrd="5" destOrd="0" presId="urn:microsoft.com/office/officeart/2005/8/layout/cycle5"/>
    <dgm:cxn modelId="{A8BDE112-5AA1-4527-B366-DC7A175084EA}" type="presParOf" srcId="{1423CFAA-896B-44EA-A2C7-1162EBDD4512}" destId="{807ADF35-6F9E-4A00-B772-806B900560A5}" srcOrd="6" destOrd="0" presId="urn:microsoft.com/office/officeart/2005/8/layout/cycle5"/>
    <dgm:cxn modelId="{126DAC8C-F881-4F7B-AFAA-37CFA706A88B}" type="presParOf" srcId="{1423CFAA-896B-44EA-A2C7-1162EBDD4512}" destId="{237CDE1D-C99F-46FA-B1FA-8961C2814E5F}" srcOrd="7" destOrd="0" presId="urn:microsoft.com/office/officeart/2005/8/layout/cycle5"/>
    <dgm:cxn modelId="{A8AF3090-D6BA-4879-A315-212CE8E70A4A}" type="presParOf" srcId="{1423CFAA-896B-44EA-A2C7-1162EBDD4512}" destId="{6402CC39-6549-42EB-B937-F807A68A1026}" srcOrd="8" destOrd="0" presId="urn:microsoft.com/office/officeart/2005/8/layout/cycle5"/>
    <dgm:cxn modelId="{4618AF4C-616A-43D5-92AF-870D3EDE9BF8}" type="presParOf" srcId="{1423CFAA-896B-44EA-A2C7-1162EBDD4512}" destId="{B775CA8D-DDF2-4478-B7D9-FF389DBE9F4C}" srcOrd="9" destOrd="0" presId="urn:microsoft.com/office/officeart/2005/8/layout/cycle5"/>
    <dgm:cxn modelId="{4927835C-8724-4603-A021-6416F40DBCE1}" type="presParOf" srcId="{1423CFAA-896B-44EA-A2C7-1162EBDD4512}" destId="{D84CA749-55CD-484D-AB54-C5E4D38DAFEA}" srcOrd="10" destOrd="0" presId="urn:microsoft.com/office/officeart/2005/8/layout/cycle5"/>
    <dgm:cxn modelId="{792DCBDB-4887-4259-8C39-5EC7774F06F7}" type="presParOf" srcId="{1423CFAA-896B-44EA-A2C7-1162EBDD4512}" destId="{43C7B3F9-6E19-4A8D-83B4-A2E0F4CF4702}" srcOrd="11" destOrd="0" presId="urn:microsoft.com/office/officeart/2005/8/layout/cycle5"/>
    <dgm:cxn modelId="{4AA45FEE-C543-43CF-8D61-2F5C53322D0F}" type="presParOf" srcId="{1423CFAA-896B-44EA-A2C7-1162EBDD4512}" destId="{3183D371-0D99-4852-A83A-4BADEC1235EC}" srcOrd="12" destOrd="0" presId="urn:microsoft.com/office/officeart/2005/8/layout/cycle5"/>
    <dgm:cxn modelId="{B674EF83-E05C-462D-9C16-5FDD99ED8D6D}" type="presParOf" srcId="{1423CFAA-896B-44EA-A2C7-1162EBDD4512}" destId="{EB7ED76C-658A-471D-B7F8-D627E02D8070}" srcOrd="13" destOrd="0" presId="urn:microsoft.com/office/officeart/2005/8/layout/cycle5"/>
    <dgm:cxn modelId="{FD0D1C69-8859-4EAE-B366-9159ED81B3E5}" type="presParOf" srcId="{1423CFAA-896B-44EA-A2C7-1162EBDD4512}" destId="{AC320988-0F14-43C8-914C-4CB5574BED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1E67C-6FA2-4967-B452-BBCB8BA79A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831E0DB-457C-405A-898A-DE2D4F1D9448}">
      <dgm:prSet phldrT="[文字]" custT="1"/>
      <dgm:spPr/>
      <dgm:t>
        <a:bodyPr/>
        <a:lstStyle/>
        <a:p>
          <a:r>
            <a:rPr lang="zh-TW" altLang="en-US" sz="2400"/>
            <a:t>根 </a:t>
          </a:r>
          <a:r>
            <a:rPr lang="en-US" altLang="zh-TW" sz="2400"/>
            <a:t>root</a:t>
          </a:r>
          <a:endParaRPr lang="zh-TW" altLang="en-US" sz="2400"/>
        </a:p>
      </dgm:t>
    </dgm:pt>
    <dgm:pt modelId="{E4AC4625-4CCE-4A75-B593-580CB713137F}" type="parTrans" cxnId="{B30ACF22-56CB-4A87-85A0-738D9A73574E}">
      <dgm:prSet/>
      <dgm:spPr/>
      <dgm:t>
        <a:bodyPr/>
        <a:lstStyle/>
        <a:p>
          <a:endParaRPr lang="zh-TW" altLang="en-US" sz="1200"/>
        </a:p>
      </dgm:t>
    </dgm:pt>
    <dgm:pt modelId="{9C24B42F-6A32-446D-9509-3260520A0336}" type="sibTrans" cxnId="{B30ACF22-56CB-4A87-85A0-738D9A73574E}">
      <dgm:prSet/>
      <dgm:spPr/>
      <dgm:t>
        <a:bodyPr/>
        <a:lstStyle/>
        <a:p>
          <a:endParaRPr lang="zh-TW" altLang="en-US" sz="1200"/>
        </a:p>
      </dgm:t>
    </dgm:pt>
    <dgm:pt modelId="{61947DEA-225C-4007-A04F-A97CC61790FD}">
      <dgm:prSet phldrT="[文字]" custT="1"/>
      <dgm:spPr/>
      <dgm:t>
        <a:bodyPr/>
        <a:lstStyle/>
        <a:p>
          <a:r>
            <a:rPr lang="zh-TW" altLang="en-US" sz="2400"/>
            <a:t>子節點</a:t>
          </a:r>
        </a:p>
      </dgm:t>
    </dgm:pt>
    <dgm:pt modelId="{DAB6747C-66B2-4BC6-B3CA-443340444C80}" type="parTrans" cxnId="{C487AD86-E6C7-44F7-8954-490635077F2C}">
      <dgm:prSet/>
      <dgm:spPr/>
      <dgm:t>
        <a:bodyPr/>
        <a:lstStyle/>
        <a:p>
          <a:endParaRPr lang="zh-TW" altLang="en-US" sz="1200"/>
        </a:p>
      </dgm:t>
    </dgm:pt>
    <dgm:pt modelId="{94F9C3B3-7ECD-461C-8643-F28844EE63A9}" type="sibTrans" cxnId="{C487AD86-E6C7-44F7-8954-490635077F2C}">
      <dgm:prSet/>
      <dgm:spPr/>
      <dgm:t>
        <a:bodyPr/>
        <a:lstStyle/>
        <a:p>
          <a:endParaRPr lang="zh-TW" altLang="en-US" sz="1200"/>
        </a:p>
      </dgm:t>
    </dgm:pt>
    <dgm:pt modelId="{3EE2339C-BB2F-4A9E-BBB4-953FBA55E5B2}">
      <dgm:prSet phldrT="[文字]" custT="1"/>
      <dgm:spPr/>
      <dgm:t>
        <a:bodyPr/>
        <a:lstStyle/>
        <a:p>
          <a:r>
            <a:rPr lang="zh-TW" altLang="en-US" sz="2400"/>
            <a:t>子節點</a:t>
          </a:r>
        </a:p>
      </dgm:t>
    </dgm:pt>
    <dgm:pt modelId="{0DF9DCD9-A829-4CD4-9722-E645099860A4}" type="parTrans" cxnId="{05E82653-9A99-4980-87F5-849D773221D6}">
      <dgm:prSet/>
      <dgm:spPr/>
      <dgm:t>
        <a:bodyPr/>
        <a:lstStyle/>
        <a:p>
          <a:endParaRPr lang="zh-TW" altLang="en-US" sz="1200"/>
        </a:p>
      </dgm:t>
    </dgm:pt>
    <dgm:pt modelId="{BBC3296C-42BD-41FF-917D-56400C1B4F39}" type="sibTrans" cxnId="{05E82653-9A99-4980-87F5-849D773221D6}">
      <dgm:prSet/>
      <dgm:spPr/>
      <dgm:t>
        <a:bodyPr/>
        <a:lstStyle/>
        <a:p>
          <a:endParaRPr lang="zh-TW" altLang="en-US" sz="1200"/>
        </a:p>
      </dgm:t>
    </dgm:pt>
    <dgm:pt modelId="{FDF1BD34-4AF7-4DA8-9B32-1934268E0D52}">
      <dgm:prSet phldrT="[文字]" custT="1"/>
      <dgm:spPr/>
      <dgm:t>
        <a:bodyPr/>
        <a:lstStyle/>
        <a:p>
          <a:r>
            <a:rPr lang="zh-TW" altLang="en-US" sz="2400"/>
            <a:t>子節點</a:t>
          </a:r>
        </a:p>
      </dgm:t>
    </dgm:pt>
    <dgm:pt modelId="{E06B452A-EB81-438C-92F9-F5C43585BA2F}" type="parTrans" cxnId="{49E0ACB2-7824-42B5-B559-F20B9D9001C2}">
      <dgm:prSet/>
      <dgm:spPr/>
      <dgm:t>
        <a:bodyPr/>
        <a:lstStyle/>
        <a:p>
          <a:endParaRPr lang="zh-TW" altLang="en-US" sz="1200"/>
        </a:p>
      </dgm:t>
    </dgm:pt>
    <dgm:pt modelId="{45E49720-5AE6-4659-B4E0-CFAB0BD687BC}" type="sibTrans" cxnId="{49E0ACB2-7824-42B5-B559-F20B9D9001C2}">
      <dgm:prSet/>
      <dgm:spPr/>
      <dgm:t>
        <a:bodyPr/>
        <a:lstStyle/>
        <a:p>
          <a:endParaRPr lang="zh-TW" altLang="en-US" sz="1200"/>
        </a:p>
      </dgm:t>
    </dgm:pt>
    <dgm:pt modelId="{ABE8F817-1974-4C6F-A786-6CB2E26219F4}">
      <dgm:prSet/>
      <dgm:spPr/>
      <dgm:t>
        <a:bodyPr/>
        <a:lstStyle/>
        <a:p>
          <a:r>
            <a:rPr lang="en-US" altLang="zh-TW"/>
            <a:t>…</a:t>
          </a:r>
          <a:endParaRPr lang="zh-TW" altLang="en-US"/>
        </a:p>
      </dgm:t>
    </dgm:pt>
    <dgm:pt modelId="{14E9DAF4-7E67-4C0A-B3D4-E2D685185CC0}" type="parTrans" cxnId="{1003236E-6CD2-4E31-BD59-2095C08989A3}">
      <dgm:prSet/>
      <dgm:spPr/>
      <dgm:t>
        <a:bodyPr/>
        <a:lstStyle/>
        <a:p>
          <a:endParaRPr lang="zh-TW" altLang="en-US"/>
        </a:p>
      </dgm:t>
    </dgm:pt>
    <dgm:pt modelId="{0D49500D-5B45-4897-B9B9-E07472E3CBC2}" type="sibTrans" cxnId="{1003236E-6CD2-4E31-BD59-2095C08989A3}">
      <dgm:prSet/>
      <dgm:spPr/>
      <dgm:t>
        <a:bodyPr/>
        <a:lstStyle/>
        <a:p>
          <a:endParaRPr lang="zh-TW" altLang="en-US"/>
        </a:p>
      </dgm:t>
    </dgm:pt>
    <dgm:pt modelId="{4BB6696C-FB7E-4D62-B2B2-0D9262F49693}">
      <dgm:prSet/>
      <dgm:spPr/>
      <dgm:t>
        <a:bodyPr/>
        <a:lstStyle/>
        <a:p>
          <a:r>
            <a:rPr lang="en-US" altLang="zh-TW"/>
            <a:t>…</a:t>
          </a:r>
          <a:endParaRPr lang="zh-TW" altLang="en-US"/>
        </a:p>
      </dgm:t>
    </dgm:pt>
    <dgm:pt modelId="{31C0BC01-4B25-4D76-BDE8-11672456586C}" type="parTrans" cxnId="{68349984-4F09-4B07-97DD-5B8450F5E11D}">
      <dgm:prSet/>
      <dgm:spPr/>
      <dgm:t>
        <a:bodyPr/>
        <a:lstStyle/>
        <a:p>
          <a:endParaRPr lang="zh-TW" altLang="en-US"/>
        </a:p>
      </dgm:t>
    </dgm:pt>
    <dgm:pt modelId="{88EF3751-5A1C-4942-A5C5-FF5B2C93B81F}" type="sibTrans" cxnId="{68349984-4F09-4B07-97DD-5B8450F5E11D}">
      <dgm:prSet/>
      <dgm:spPr/>
      <dgm:t>
        <a:bodyPr/>
        <a:lstStyle/>
        <a:p>
          <a:endParaRPr lang="zh-TW" altLang="en-US"/>
        </a:p>
      </dgm:t>
    </dgm:pt>
    <dgm:pt modelId="{552342FB-2AD6-4926-B1CD-952708CA0CBE}" type="pres">
      <dgm:prSet presAssocID="{8BF1E67C-6FA2-4967-B452-BBCB8BA79A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8D6597E-7367-4A61-B57C-298E53EC9BAF}" type="pres">
      <dgm:prSet presAssocID="{0831E0DB-457C-405A-898A-DE2D4F1D9448}" presName="hierRoot1" presStyleCnt="0">
        <dgm:presLayoutVars>
          <dgm:hierBranch val="init"/>
        </dgm:presLayoutVars>
      </dgm:prSet>
      <dgm:spPr/>
    </dgm:pt>
    <dgm:pt modelId="{DE387E24-B4B4-4672-9154-B5B435F7ADCE}" type="pres">
      <dgm:prSet presAssocID="{0831E0DB-457C-405A-898A-DE2D4F1D9448}" presName="rootComposite1" presStyleCnt="0"/>
      <dgm:spPr/>
    </dgm:pt>
    <dgm:pt modelId="{0AF693F1-9D73-4E16-A5FE-52E62F119F23}" type="pres">
      <dgm:prSet presAssocID="{0831E0DB-457C-405A-898A-DE2D4F1D94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ACCE286-CD78-4D62-A15A-33F2CE50010E}" type="pres">
      <dgm:prSet presAssocID="{0831E0DB-457C-405A-898A-DE2D4F1D944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E8DBD48E-55CF-40F1-93C4-6B208663EE93}" type="pres">
      <dgm:prSet presAssocID="{0831E0DB-457C-405A-898A-DE2D4F1D9448}" presName="hierChild2" presStyleCnt="0"/>
      <dgm:spPr/>
    </dgm:pt>
    <dgm:pt modelId="{B8365A77-9BB4-4068-97F0-24AE83E084FC}" type="pres">
      <dgm:prSet presAssocID="{DAB6747C-66B2-4BC6-B3CA-443340444C80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EEEA906D-FA0A-407D-A3F3-D670F72767C7}" type="pres">
      <dgm:prSet presAssocID="{61947DEA-225C-4007-A04F-A97CC61790FD}" presName="hierRoot2" presStyleCnt="0">
        <dgm:presLayoutVars>
          <dgm:hierBranch val="init"/>
        </dgm:presLayoutVars>
      </dgm:prSet>
      <dgm:spPr/>
    </dgm:pt>
    <dgm:pt modelId="{560B9120-214A-4D25-A96C-10477FF81FE1}" type="pres">
      <dgm:prSet presAssocID="{61947DEA-225C-4007-A04F-A97CC61790FD}" presName="rootComposite" presStyleCnt="0"/>
      <dgm:spPr/>
    </dgm:pt>
    <dgm:pt modelId="{251A47FF-6C32-47E7-A534-58FD927C159B}" type="pres">
      <dgm:prSet presAssocID="{61947DEA-225C-4007-A04F-A97CC61790F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1BB9E69-E792-409E-B2CC-633D7620D4E2}" type="pres">
      <dgm:prSet presAssocID="{61947DEA-225C-4007-A04F-A97CC61790FD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523D8787-2A7E-4212-B820-2B72B5B7D9AC}" type="pres">
      <dgm:prSet presAssocID="{61947DEA-225C-4007-A04F-A97CC61790FD}" presName="hierChild4" presStyleCnt="0"/>
      <dgm:spPr/>
    </dgm:pt>
    <dgm:pt modelId="{ECFC5358-3536-481E-B08D-8093A17C1482}" type="pres">
      <dgm:prSet presAssocID="{14E9DAF4-7E67-4C0A-B3D4-E2D685185CC0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0C319FA0-C83A-4C56-945B-F69245B3BE83}" type="pres">
      <dgm:prSet presAssocID="{ABE8F817-1974-4C6F-A786-6CB2E26219F4}" presName="hierRoot2" presStyleCnt="0">
        <dgm:presLayoutVars>
          <dgm:hierBranch val="init"/>
        </dgm:presLayoutVars>
      </dgm:prSet>
      <dgm:spPr/>
    </dgm:pt>
    <dgm:pt modelId="{107BB87B-7284-4275-85A2-1E3880C75162}" type="pres">
      <dgm:prSet presAssocID="{ABE8F817-1974-4C6F-A786-6CB2E26219F4}" presName="rootComposite" presStyleCnt="0"/>
      <dgm:spPr/>
    </dgm:pt>
    <dgm:pt modelId="{D7AE2733-F156-4444-BCD0-8EBFE9344C57}" type="pres">
      <dgm:prSet presAssocID="{ABE8F817-1974-4C6F-A786-6CB2E26219F4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B346DF-7249-47F8-A957-5986A27AD650}" type="pres">
      <dgm:prSet presAssocID="{ABE8F817-1974-4C6F-A786-6CB2E26219F4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25B7E2D8-CF8E-4493-99AF-04F6EFE5465D}" type="pres">
      <dgm:prSet presAssocID="{ABE8F817-1974-4C6F-A786-6CB2E26219F4}" presName="hierChild4" presStyleCnt="0"/>
      <dgm:spPr/>
    </dgm:pt>
    <dgm:pt modelId="{E922E846-0A24-4B32-A7B5-A96CFFEA6922}" type="pres">
      <dgm:prSet presAssocID="{ABE8F817-1974-4C6F-A786-6CB2E26219F4}" presName="hierChild5" presStyleCnt="0"/>
      <dgm:spPr/>
    </dgm:pt>
    <dgm:pt modelId="{5AACAF3D-EABC-4CA3-B573-B3BB2397C171}" type="pres">
      <dgm:prSet presAssocID="{31C0BC01-4B25-4D76-BDE8-11672456586C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2A60B16F-FACB-45B6-B5EB-A0D003917124}" type="pres">
      <dgm:prSet presAssocID="{4BB6696C-FB7E-4D62-B2B2-0D9262F49693}" presName="hierRoot2" presStyleCnt="0">
        <dgm:presLayoutVars>
          <dgm:hierBranch val="init"/>
        </dgm:presLayoutVars>
      </dgm:prSet>
      <dgm:spPr/>
    </dgm:pt>
    <dgm:pt modelId="{00A8A4AD-A7F3-4D08-ADFE-F17FAFD055E2}" type="pres">
      <dgm:prSet presAssocID="{4BB6696C-FB7E-4D62-B2B2-0D9262F49693}" presName="rootComposite" presStyleCnt="0"/>
      <dgm:spPr/>
    </dgm:pt>
    <dgm:pt modelId="{404FBC0D-4113-45B2-8A0D-DD637DFFCC3E}" type="pres">
      <dgm:prSet presAssocID="{4BB6696C-FB7E-4D62-B2B2-0D9262F49693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928C53-49A7-4856-A575-0ABE40941E3F}" type="pres">
      <dgm:prSet presAssocID="{4BB6696C-FB7E-4D62-B2B2-0D9262F49693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2274D7D3-B85B-48B3-AB4E-E2E7C75975C9}" type="pres">
      <dgm:prSet presAssocID="{4BB6696C-FB7E-4D62-B2B2-0D9262F49693}" presName="hierChild4" presStyleCnt="0"/>
      <dgm:spPr/>
    </dgm:pt>
    <dgm:pt modelId="{81053CFE-C5FD-4D22-91A8-42D896F1E545}" type="pres">
      <dgm:prSet presAssocID="{4BB6696C-FB7E-4D62-B2B2-0D9262F49693}" presName="hierChild5" presStyleCnt="0"/>
      <dgm:spPr/>
    </dgm:pt>
    <dgm:pt modelId="{895D8E57-3728-4410-9CC9-FC9F9F37A458}" type="pres">
      <dgm:prSet presAssocID="{61947DEA-225C-4007-A04F-A97CC61790FD}" presName="hierChild5" presStyleCnt="0"/>
      <dgm:spPr/>
    </dgm:pt>
    <dgm:pt modelId="{FAA135F3-B141-49E5-8CF6-8B7EE46247BA}" type="pres">
      <dgm:prSet presAssocID="{0DF9DCD9-A829-4CD4-9722-E645099860A4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0AFA1F4A-1B44-486D-9C70-883705E8D44E}" type="pres">
      <dgm:prSet presAssocID="{3EE2339C-BB2F-4A9E-BBB4-953FBA55E5B2}" presName="hierRoot2" presStyleCnt="0">
        <dgm:presLayoutVars>
          <dgm:hierBranch val="init"/>
        </dgm:presLayoutVars>
      </dgm:prSet>
      <dgm:spPr/>
    </dgm:pt>
    <dgm:pt modelId="{62CB4858-B002-4395-877C-90C025AA914C}" type="pres">
      <dgm:prSet presAssocID="{3EE2339C-BB2F-4A9E-BBB4-953FBA55E5B2}" presName="rootComposite" presStyleCnt="0"/>
      <dgm:spPr/>
    </dgm:pt>
    <dgm:pt modelId="{3A0DE116-96B5-4423-9FD1-967C1DDBD4CA}" type="pres">
      <dgm:prSet presAssocID="{3EE2339C-BB2F-4A9E-BBB4-953FBA55E5B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B53BFB-9203-417D-96F5-4439E6009E70}" type="pres">
      <dgm:prSet presAssocID="{3EE2339C-BB2F-4A9E-BBB4-953FBA55E5B2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6F0ACFD8-DBE9-4CB4-B1A6-F19696FE9B7A}" type="pres">
      <dgm:prSet presAssocID="{3EE2339C-BB2F-4A9E-BBB4-953FBA55E5B2}" presName="hierChild4" presStyleCnt="0"/>
      <dgm:spPr/>
    </dgm:pt>
    <dgm:pt modelId="{3DE17DCD-521A-45D8-BC1C-92742B40AAEF}" type="pres">
      <dgm:prSet presAssocID="{3EE2339C-BB2F-4A9E-BBB4-953FBA55E5B2}" presName="hierChild5" presStyleCnt="0"/>
      <dgm:spPr/>
    </dgm:pt>
    <dgm:pt modelId="{C3F59163-9EAC-4329-8212-54935CF21B20}" type="pres">
      <dgm:prSet presAssocID="{E06B452A-EB81-438C-92F9-F5C43585BA2F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A51DCDD1-0D70-4A67-BF87-1C06115C6268}" type="pres">
      <dgm:prSet presAssocID="{FDF1BD34-4AF7-4DA8-9B32-1934268E0D52}" presName="hierRoot2" presStyleCnt="0">
        <dgm:presLayoutVars>
          <dgm:hierBranch val="init"/>
        </dgm:presLayoutVars>
      </dgm:prSet>
      <dgm:spPr/>
    </dgm:pt>
    <dgm:pt modelId="{9C792287-FEE0-499A-8075-8491480C97F5}" type="pres">
      <dgm:prSet presAssocID="{FDF1BD34-4AF7-4DA8-9B32-1934268E0D52}" presName="rootComposite" presStyleCnt="0"/>
      <dgm:spPr/>
    </dgm:pt>
    <dgm:pt modelId="{0DE8329B-8743-47A2-BA9A-3D6956F3CB18}" type="pres">
      <dgm:prSet presAssocID="{FDF1BD34-4AF7-4DA8-9B32-1934268E0D5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B07C00-912A-49ED-8072-6EA6BD0841B1}" type="pres">
      <dgm:prSet presAssocID="{FDF1BD34-4AF7-4DA8-9B32-1934268E0D52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4CEC114E-81F1-42C5-98ED-0F48533C1B5F}" type="pres">
      <dgm:prSet presAssocID="{FDF1BD34-4AF7-4DA8-9B32-1934268E0D52}" presName="hierChild4" presStyleCnt="0"/>
      <dgm:spPr/>
    </dgm:pt>
    <dgm:pt modelId="{D3A08F0D-05A9-4D1A-9E4B-56312FA2CBFD}" type="pres">
      <dgm:prSet presAssocID="{FDF1BD34-4AF7-4DA8-9B32-1934268E0D52}" presName="hierChild5" presStyleCnt="0"/>
      <dgm:spPr/>
    </dgm:pt>
    <dgm:pt modelId="{FB9C507D-FFDF-4733-9A65-87657A34198B}" type="pres">
      <dgm:prSet presAssocID="{0831E0DB-457C-405A-898A-DE2D4F1D9448}" presName="hierChild3" presStyleCnt="0"/>
      <dgm:spPr/>
    </dgm:pt>
  </dgm:ptLst>
  <dgm:cxnLst>
    <dgm:cxn modelId="{23CACEA9-BEFE-4258-B6BD-437D02784C65}" type="presOf" srcId="{DAB6747C-66B2-4BC6-B3CA-443340444C80}" destId="{B8365A77-9BB4-4068-97F0-24AE83E084FC}" srcOrd="0" destOrd="0" presId="urn:microsoft.com/office/officeart/2005/8/layout/orgChart1"/>
    <dgm:cxn modelId="{B30ACF22-56CB-4A87-85A0-738D9A73574E}" srcId="{8BF1E67C-6FA2-4967-B452-BBCB8BA79AE6}" destId="{0831E0DB-457C-405A-898A-DE2D4F1D9448}" srcOrd="0" destOrd="0" parTransId="{E4AC4625-4CCE-4A75-B593-580CB713137F}" sibTransId="{9C24B42F-6A32-446D-9509-3260520A0336}"/>
    <dgm:cxn modelId="{FA5CDFD6-DE6A-4E9B-84DB-82ABEBFD8F40}" type="presOf" srcId="{FDF1BD34-4AF7-4DA8-9B32-1934268E0D52}" destId="{4CB07C00-912A-49ED-8072-6EA6BD0841B1}" srcOrd="1" destOrd="0" presId="urn:microsoft.com/office/officeart/2005/8/layout/orgChart1"/>
    <dgm:cxn modelId="{49E0ACB2-7824-42B5-B559-F20B9D9001C2}" srcId="{0831E0DB-457C-405A-898A-DE2D4F1D9448}" destId="{FDF1BD34-4AF7-4DA8-9B32-1934268E0D52}" srcOrd="2" destOrd="0" parTransId="{E06B452A-EB81-438C-92F9-F5C43585BA2F}" sibTransId="{45E49720-5AE6-4659-B4E0-CFAB0BD687BC}"/>
    <dgm:cxn modelId="{9431FE56-3763-49F6-BDE4-6F8977EFCF6C}" type="presOf" srcId="{14E9DAF4-7E67-4C0A-B3D4-E2D685185CC0}" destId="{ECFC5358-3536-481E-B08D-8093A17C1482}" srcOrd="0" destOrd="0" presId="urn:microsoft.com/office/officeart/2005/8/layout/orgChart1"/>
    <dgm:cxn modelId="{6C7E7B88-5702-4BDF-9530-D573EBEFFF72}" type="presOf" srcId="{ABE8F817-1974-4C6F-A786-6CB2E26219F4}" destId="{D7AE2733-F156-4444-BCD0-8EBFE9344C57}" srcOrd="0" destOrd="0" presId="urn:microsoft.com/office/officeart/2005/8/layout/orgChart1"/>
    <dgm:cxn modelId="{12E66F3E-B499-4285-9614-5370AFD6493B}" type="presOf" srcId="{FDF1BD34-4AF7-4DA8-9B32-1934268E0D52}" destId="{0DE8329B-8743-47A2-BA9A-3D6956F3CB18}" srcOrd="0" destOrd="0" presId="urn:microsoft.com/office/officeart/2005/8/layout/orgChart1"/>
    <dgm:cxn modelId="{68349984-4F09-4B07-97DD-5B8450F5E11D}" srcId="{61947DEA-225C-4007-A04F-A97CC61790FD}" destId="{4BB6696C-FB7E-4D62-B2B2-0D9262F49693}" srcOrd="1" destOrd="0" parTransId="{31C0BC01-4B25-4D76-BDE8-11672456586C}" sibTransId="{88EF3751-5A1C-4942-A5C5-FF5B2C93B81F}"/>
    <dgm:cxn modelId="{C487AD86-E6C7-44F7-8954-490635077F2C}" srcId="{0831E0DB-457C-405A-898A-DE2D4F1D9448}" destId="{61947DEA-225C-4007-A04F-A97CC61790FD}" srcOrd="0" destOrd="0" parTransId="{DAB6747C-66B2-4BC6-B3CA-443340444C80}" sibTransId="{94F9C3B3-7ECD-461C-8643-F28844EE63A9}"/>
    <dgm:cxn modelId="{3260CB9E-6C38-4F77-99D7-8C5E286ECBFF}" type="presOf" srcId="{4BB6696C-FB7E-4D62-B2B2-0D9262F49693}" destId="{75928C53-49A7-4856-A575-0ABE40941E3F}" srcOrd="1" destOrd="0" presId="urn:microsoft.com/office/officeart/2005/8/layout/orgChart1"/>
    <dgm:cxn modelId="{05E82653-9A99-4980-87F5-849D773221D6}" srcId="{0831E0DB-457C-405A-898A-DE2D4F1D9448}" destId="{3EE2339C-BB2F-4A9E-BBB4-953FBA55E5B2}" srcOrd="1" destOrd="0" parTransId="{0DF9DCD9-A829-4CD4-9722-E645099860A4}" sibTransId="{BBC3296C-42BD-41FF-917D-56400C1B4F39}"/>
    <dgm:cxn modelId="{9375FE37-4CDA-4C49-8F32-57D9BF10FA72}" type="presOf" srcId="{0DF9DCD9-A829-4CD4-9722-E645099860A4}" destId="{FAA135F3-B141-49E5-8CF6-8B7EE46247BA}" srcOrd="0" destOrd="0" presId="urn:microsoft.com/office/officeart/2005/8/layout/orgChart1"/>
    <dgm:cxn modelId="{06BB8000-DE23-4B8B-8458-410431CCBCC4}" type="presOf" srcId="{31C0BC01-4B25-4D76-BDE8-11672456586C}" destId="{5AACAF3D-EABC-4CA3-B573-B3BB2397C171}" srcOrd="0" destOrd="0" presId="urn:microsoft.com/office/officeart/2005/8/layout/orgChart1"/>
    <dgm:cxn modelId="{83E72C15-B589-409D-AECD-28F3F944FE65}" type="presOf" srcId="{ABE8F817-1974-4C6F-A786-6CB2E26219F4}" destId="{3BB346DF-7249-47F8-A957-5986A27AD650}" srcOrd="1" destOrd="0" presId="urn:microsoft.com/office/officeart/2005/8/layout/orgChart1"/>
    <dgm:cxn modelId="{2907795D-99A2-45B7-AD0D-D4177D94620F}" type="presOf" srcId="{61947DEA-225C-4007-A04F-A97CC61790FD}" destId="{251A47FF-6C32-47E7-A534-58FD927C159B}" srcOrd="0" destOrd="0" presId="urn:microsoft.com/office/officeart/2005/8/layout/orgChart1"/>
    <dgm:cxn modelId="{20DB55B4-BCD6-48CA-A928-D82093D1B62E}" type="presOf" srcId="{E06B452A-EB81-438C-92F9-F5C43585BA2F}" destId="{C3F59163-9EAC-4329-8212-54935CF21B20}" srcOrd="0" destOrd="0" presId="urn:microsoft.com/office/officeart/2005/8/layout/orgChart1"/>
    <dgm:cxn modelId="{D6BDDD05-D57F-49F6-9894-B9E9974C34F7}" type="presOf" srcId="{8BF1E67C-6FA2-4967-B452-BBCB8BA79AE6}" destId="{552342FB-2AD6-4926-B1CD-952708CA0CBE}" srcOrd="0" destOrd="0" presId="urn:microsoft.com/office/officeart/2005/8/layout/orgChart1"/>
    <dgm:cxn modelId="{D1BD5461-CEBB-48FA-9497-29DC9AC8884C}" type="presOf" srcId="{3EE2339C-BB2F-4A9E-BBB4-953FBA55E5B2}" destId="{63B53BFB-9203-417D-96F5-4439E6009E70}" srcOrd="1" destOrd="0" presId="urn:microsoft.com/office/officeart/2005/8/layout/orgChart1"/>
    <dgm:cxn modelId="{8C1AA266-C820-40A5-929D-0952B3C685EC}" type="presOf" srcId="{3EE2339C-BB2F-4A9E-BBB4-953FBA55E5B2}" destId="{3A0DE116-96B5-4423-9FD1-967C1DDBD4CA}" srcOrd="0" destOrd="0" presId="urn:microsoft.com/office/officeart/2005/8/layout/orgChart1"/>
    <dgm:cxn modelId="{1003236E-6CD2-4E31-BD59-2095C08989A3}" srcId="{61947DEA-225C-4007-A04F-A97CC61790FD}" destId="{ABE8F817-1974-4C6F-A786-6CB2E26219F4}" srcOrd="0" destOrd="0" parTransId="{14E9DAF4-7E67-4C0A-B3D4-E2D685185CC0}" sibTransId="{0D49500D-5B45-4897-B9B9-E07472E3CBC2}"/>
    <dgm:cxn modelId="{1E3C7097-8919-4B92-8E2F-D43572744844}" type="presOf" srcId="{4BB6696C-FB7E-4D62-B2B2-0D9262F49693}" destId="{404FBC0D-4113-45B2-8A0D-DD637DFFCC3E}" srcOrd="0" destOrd="0" presId="urn:microsoft.com/office/officeart/2005/8/layout/orgChart1"/>
    <dgm:cxn modelId="{7E048FD9-7E2F-4851-AEC0-738C11012C56}" type="presOf" srcId="{0831E0DB-457C-405A-898A-DE2D4F1D9448}" destId="{7ACCE286-CD78-4D62-A15A-33F2CE50010E}" srcOrd="1" destOrd="0" presId="urn:microsoft.com/office/officeart/2005/8/layout/orgChart1"/>
    <dgm:cxn modelId="{2329DEA1-9235-424D-A9A4-8D51F545C27C}" type="presOf" srcId="{61947DEA-225C-4007-A04F-A97CC61790FD}" destId="{41BB9E69-E792-409E-B2CC-633D7620D4E2}" srcOrd="1" destOrd="0" presId="urn:microsoft.com/office/officeart/2005/8/layout/orgChart1"/>
    <dgm:cxn modelId="{DF0D44F4-AD81-464B-9C29-C17765975A86}" type="presOf" srcId="{0831E0DB-457C-405A-898A-DE2D4F1D9448}" destId="{0AF693F1-9D73-4E16-A5FE-52E62F119F23}" srcOrd="0" destOrd="0" presId="urn:microsoft.com/office/officeart/2005/8/layout/orgChart1"/>
    <dgm:cxn modelId="{2FB00AAF-99DB-4E09-9D6F-4B0DA29958DF}" type="presParOf" srcId="{552342FB-2AD6-4926-B1CD-952708CA0CBE}" destId="{98D6597E-7367-4A61-B57C-298E53EC9BAF}" srcOrd="0" destOrd="0" presId="urn:microsoft.com/office/officeart/2005/8/layout/orgChart1"/>
    <dgm:cxn modelId="{A6834872-0154-4CF4-87D4-44A50E2847C2}" type="presParOf" srcId="{98D6597E-7367-4A61-B57C-298E53EC9BAF}" destId="{DE387E24-B4B4-4672-9154-B5B435F7ADCE}" srcOrd="0" destOrd="0" presId="urn:microsoft.com/office/officeart/2005/8/layout/orgChart1"/>
    <dgm:cxn modelId="{237AB6E3-E2BD-4805-BC5E-76F4485A3078}" type="presParOf" srcId="{DE387E24-B4B4-4672-9154-B5B435F7ADCE}" destId="{0AF693F1-9D73-4E16-A5FE-52E62F119F23}" srcOrd="0" destOrd="0" presId="urn:microsoft.com/office/officeart/2005/8/layout/orgChart1"/>
    <dgm:cxn modelId="{91498F41-4C8F-4BA1-B905-066F7CECFE50}" type="presParOf" srcId="{DE387E24-B4B4-4672-9154-B5B435F7ADCE}" destId="{7ACCE286-CD78-4D62-A15A-33F2CE50010E}" srcOrd="1" destOrd="0" presId="urn:microsoft.com/office/officeart/2005/8/layout/orgChart1"/>
    <dgm:cxn modelId="{620E38F1-C6B2-4703-9DE8-EE31FC346C89}" type="presParOf" srcId="{98D6597E-7367-4A61-B57C-298E53EC9BAF}" destId="{E8DBD48E-55CF-40F1-93C4-6B208663EE93}" srcOrd="1" destOrd="0" presId="urn:microsoft.com/office/officeart/2005/8/layout/orgChart1"/>
    <dgm:cxn modelId="{08D3E0AC-B40B-450B-9AD6-6F28BE6F5F8C}" type="presParOf" srcId="{E8DBD48E-55CF-40F1-93C4-6B208663EE93}" destId="{B8365A77-9BB4-4068-97F0-24AE83E084FC}" srcOrd="0" destOrd="0" presId="urn:microsoft.com/office/officeart/2005/8/layout/orgChart1"/>
    <dgm:cxn modelId="{F6C5EFD9-3917-4E5E-9001-7932D39C4A38}" type="presParOf" srcId="{E8DBD48E-55CF-40F1-93C4-6B208663EE93}" destId="{EEEA906D-FA0A-407D-A3F3-D670F72767C7}" srcOrd="1" destOrd="0" presId="urn:microsoft.com/office/officeart/2005/8/layout/orgChart1"/>
    <dgm:cxn modelId="{281792A3-52CA-4CD9-9F52-2D5E6F50CC1B}" type="presParOf" srcId="{EEEA906D-FA0A-407D-A3F3-D670F72767C7}" destId="{560B9120-214A-4D25-A96C-10477FF81FE1}" srcOrd="0" destOrd="0" presId="urn:microsoft.com/office/officeart/2005/8/layout/orgChart1"/>
    <dgm:cxn modelId="{3248C329-918B-44A0-9EA7-10CCCF41576F}" type="presParOf" srcId="{560B9120-214A-4D25-A96C-10477FF81FE1}" destId="{251A47FF-6C32-47E7-A534-58FD927C159B}" srcOrd="0" destOrd="0" presId="urn:microsoft.com/office/officeart/2005/8/layout/orgChart1"/>
    <dgm:cxn modelId="{20D391BE-16DE-4B19-862C-D314CA30BC00}" type="presParOf" srcId="{560B9120-214A-4D25-A96C-10477FF81FE1}" destId="{41BB9E69-E792-409E-B2CC-633D7620D4E2}" srcOrd="1" destOrd="0" presId="urn:microsoft.com/office/officeart/2005/8/layout/orgChart1"/>
    <dgm:cxn modelId="{60694F4C-27F6-4529-9F92-89DE64242C4B}" type="presParOf" srcId="{EEEA906D-FA0A-407D-A3F3-D670F72767C7}" destId="{523D8787-2A7E-4212-B820-2B72B5B7D9AC}" srcOrd="1" destOrd="0" presId="urn:microsoft.com/office/officeart/2005/8/layout/orgChart1"/>
    <dgm:cxn modelId="{3B7F42A0-C155-4652-80EC-36BD425657C2}" type="presParOf" srcId="{523D8787-2A7E-4212-B820-2B72B5B7D9AC}" destId="{ECFC5358-3536-481E-B08D-8093A17C1482}" srcOrd="0" destOrd="0" presId="urn:microsoft.com/office/officeart/2005/8/layout/orgChart1"/>
    <dgm:cxn modelId="{3A8808F9-5321-4485-9E58-B7F192B08FAF}" type="presParOf" srcId="{523D8787-2A7E-4212-B820-2B72B5B7D9AC}" destId="{0C319FA0-C83A-4C56-945B-F69245B3BE83}" srcOrd="1" destOrd="0" presId="urn:microsoft.com/office/officeart/2005/8/layout/orgChart1"/>
    <dgm:cxn modelId="{CCA88EF8-132B-43B1-82EC-502D38FD7FA2}" type="presParOf" srcId="{0C319FA0-C83A-4C56-945B-F69245B3BE83}" destId="{107BB87B-7284-4275-85A2-1E3880C75162}" srcOrd="0" destOrd="0" presId="urn:microsoft.com/office/officeart/2005/8/layout/orgChart1"/>
    <dgm:cxn modelId="{FB8A0D3B-841C-470C-976C-3A1005D6595A}" type="presParOf" srcId="{107BB87B-7284-4275-85A2-1E3880C75162}" destId="{D7AE2733-F156-4444-BCD0-8EBFE9344C57}" srcOrd="0" destOrd="0" presId="urn:microsoft.com/office/officeart/2005/8/layout/orgChart1"/>
    <dgm:cxn modelId="{0363EE68-28C4-4984-BF10-80EA31696777}" type="presParOf" srcId="{107BB87B-7284-4275-85A2-1E3880C75162}" destId="{3BB346DF-7249-47F8-A957-5986A27AD650}" srcOrd="1" destOrd="0" presId="urn:microsoft.com/office/officeart/2005/8/layout/orgChart1"/>
    <dgm:cxn modelId="{48B22765-F56B-43A6-80DF-0578F2D340C0}" type="presParOf" srcId="{0C319FA0-C83A-4C56-945B-F69245B3BE83}" destId="{25B7E2D8-CF8E-4493-99AF-04F6EFE5465D}" srcOrd="1" destOrd="0" presId="urn:microsoft.com/office/officeart/2005/8/layout/orgChart1"/>
    <dgm:cxn modelId="{6B239BC1-1EFF-4F7C-AB24-6814E549BF53}" type="presParOf" srcId="{0C319FA0-C83A-4C56-945B-F69245B3BE83}" destId="{E922E846-0A24-4B32-A7B5-A96CFFEA6922}" srcOrd="2" destOrd="0" presId="urn:microsoft.com/office/officeart/2005/8/layout/orgChart1"/>
    <dgm:cxn modelId="{4D6C324D-3102-4AE2-8456-33046084A88A}" type="presParOf" srcId="{523D8787-2A7E-4212-B820-2B72B5B7D9AC}" destId="{5AACAF3D-EABC-4CA3-B573-B3BB2397C171}" srcOrd="2" destOrd="0" presId="urn:microsoft.com/office/officeart/2005/8/layout/orgChart1"/>
    <dgm:cxn modelId="{F0B1BD72-609C-4E58-A5A5-363B4E2750F4}" type="presParOf" srcId="{523D8787-2A7E-4212-B820-2B72B5B7D9AC}" destId="{2A60B16F-FACB-45B6-B5EB-A0D003917124}" srcOrd="3" destOrd="0" presId="urn:microsoft.com/office/officeart/2005/8/layout/orgChart1"/>
    <dgm:cxn modelId="{B40CE244-4A52-4691-ADB8-F0F70E5D1612}" type="presParOf" srcId="{2A60B16F-FACB-45B6-B5EB-A0D003917124}" destId="{00A8A4AD-A7F3-4D08-ADFE-F17FAFD055E2}" srcOrd="0" destOrd="0" presId="urn:microsoft.com/office/officeart/2005/8/layout/orgChart1"/>
    <dgm:cxn modelId="{477A913D-6085-4733-9196-5EBBD27F4781}" type="presParOf" srcId="{00A8A4AD-A7F3-4D08-ADFE-F17FAFD055E2}" destId="{404FBC0D-4113-45B2-8A0D-DD637DFFCC3E}" srcOrd="0" destOrd="0" presId="urn:microsoft.com/office/officeart/2005/8/layout/orgChart1"/>
    <dgm:cxn modelId="{B5CAF134-9BB8-4030-A681-C80AFF7B4A44}" type="presParOf" srcId="{00A8A4AD-A7F3-4D08-ADFE-F17FAFD055E2}" destId="{75928C53-49A7-4856-A575-0ABE40941E3F}" srcOrd="1" destOrd="0" presId="urn:microsoft.com/office/officeart/2005/8/layout/orgChart1"/>
    <dgm:cxn modelId="{CDBE8354-B06E-4856-99C4-3A1D1F83878C}" type="presParOf" srcId="{2A60B16F-FACB-45B6-B5EB-A0D003917124}" destId="{2274D7D3-B85B-48B3-AB4E-E2E7C75975C9}" srcOrd="1" destOrd="0" presId="urn:microsoft.com/office/officeart/2005/8/layout/orgChart1"/>
    <dgm:cxn modelId="{DA0010EB-56EA-4143-A9A3-7AC78C81CEB2}" type="presParOf" srcId="{2A60B16F-FACB-45B6-B5EB-A0D003917124}" destId="{81053CFE-C5FD-4D22-91A8-42D896F1E545}" srcOrd="2" destOrd="0" presId="urn:microsoft.com/office/officeart/2005/8/layout/orgChart1"/>
    <dgm:cxn modelId="{3DB9E251-4AAC-4A28-AFD9-AA64345668EE}" type="presParOf" srcId="{EEEA906D-FA0A-407D-A3F3-D670F72767C7}" destId="{895D8E57-3728-4410-9CC9-FC9F9F37A458}" srcOrd="2" destOrd="0" presId="urn:microsoft.com/office/officeart/2005/8/layout/orgChart1"/>
    <dgm:cxn modelId="{57966D65-B364-475E-BD0D-FF3895B993A8}" type="presParOf" srcId="{E8DBD48E-55CF-40F1-93C4-6B208663EE93}" destId="{FAA135F3-B141-49E5-8CF6-8B7EE46247BA}" srcOrd="2" destOrd="0" presId="urn:microsoft.com/office/officeart/2005/8/layout/orgChart1"/>
    <dgm:cxn modelId="{9E66319C-DAB3-4A8C-9493-039740D08566}" type="presParOf" srcId="{E8DBD48E-55CF-40F1-93C4-6B208663EE93}" destId="{0AFA1F4A-1B44-486D-9C70-883705E8D44E}" srcOrd="3" destOrd="0" presId="urn:microsoft.com/office/officeart/2005/8/layout/orgChart1"/>
    <dgm:cxn modelId="{B1D95690-B510-47FA-BC94-1962174AFB6F}" type="presParOf" srcId="{0AFA1F4A-1B44-486D-9C70-883705E8D44E}" destId="{62CB4858-B002-4395-877C-90C025AA914C}" srcOrd="0" destOrd="0" presId="urn:microsoft.com/office/officeart/2005/8/layout/orgChart1"/>
    <dgm:cxn modelId="{E5684314-3FD5-40FD-88CD-5707DA04BA9C}" type="presParOf" srcId="{62CB4858-B002-4395-877C-90C025AA914C}" destId="{3A0DE116-96B5-4423-9FD1-967C1DDBD4CA}" srcOrd="0" destOrd="0" presId="urn:microsoft.com/office/officeart/2005/8/layout/orgChart1"/>
    <dgm:cxn modelId="{300C9B4A-84D4-47CC-9732-6B80DDB48EA4}" type="presParOf" srcId="{62CB4858-B002-4395-877C-90C025AA914C}" destId="{63B53BFB-9203-417D-96F5-4439E6009E70}" srcOrd="1" destOrd="0" presId="urn:microsoft.com/office/officeart/2005/8/layout/orgChart1"/>
    <dgm:cxn modelId="{89E952EA-E82B-46BB-8A0D-9DC0BA291A68}" type="presParOf" srcId="{0AFA1F4A-1B44-486D-9C70-883705E8D44E}" destId="{6F0ACFD8-DBE9-4CB4-B1A6-F19696FE9B7A}" srcOrd="1" destOrd="0" presId="urn:microsoft.com/office/officeart/2005/8/layout/orgChart1"/>
    <dgm:cxn modelId="{FB6CCA77-F503-435A-B8BA-495D14F6730D}" type="presParOf" srcId="{0AFA1F4A-1B44-486D-9C70-883705E8D44E}" destId="{3DE17DCD-521A-45D8-BC1C-92742B40AAEF}" srcOrd="2" destOrd="0" presId="urn:microsoft.com/office/officeart/2005/8/layout/orgChart1"/>
    <dgm:cxn modelId="{938233D8-EE8E-4CD7-8B65-DF1ACEF1CCF5}" type="presParOf" srcId="{E8DBD48E-55CF-40F1-93C4-6B208663EE93}" destId="{C3F59163-9EAC-4329-8212-54935CF21B20}" srcOrd="4" destOrd="0" presId="urn:microsoft.com/office/officeart/2005/8/layout/orgChart1"/>
    <dgm:cxn modelId="{20D2551C-3E51-4745-8558-BC5E71993154}" type="presParOf" srcId="{E8DBD48E-55CF-40F1-93C4-6B208663EE93}" destId="{A51DCDD1-0D70-4A67-BF87-1C06115C6268}" srcOrd="5" destOrd="0" presId="urn:microsoft.com/office/officeart/2005/8/layout/orgChart1"/>
    <dgm:cxn modelId="{B8A1BF7B-E587-4578-9AEF-FB5782FB81AE}" type="presParOf" srcId="{A51DCDD1-0D70-4A67-BF87-1C06115C6268}" destId="{9C792287-FEE0-499A-8075-8491480C97F5}" srcOrd="0" destOrd="0" presId="urn:microsoft.com/office/officeart/2005/8/layout/orgChart1"/>
    <dgm:cxn modelId="{04EE0668-9781-438D-A40D-AA6E5F3D1941}" type="presParOf" srcId="{9C792287-FEE0-499A-8075-8491480C97F5}" destId="{0DE8329B-8743-47A2-BA9A-3D6956F3CB18}" srcOrd="0" destOrd="0" presId="urn:microsoft.com/office/officeart/2005/8/layout/orgChart1"/>
    <dgm:cxn modelId="{31B949C5-52D5-42F5-852F-CD47D678AB44}" type="presParOf" srcId="{9C792287-FEE0-499A-8075-8491480C97F5}" destId="{4CB07C00-912A-49ED-8072-6EA6BD0841B1}" srcOrd="1" destOrd="0" presId="urn:microsoft.com/office/officeart/2005/8/layout/orgChart1"/>
    <dgm:cxn modelId="{66AAA0B9-69E6-4E92-AD59-83B982A24D21}" type="presParOf" srcId="{A51DCDD1-0D70-4A67-BF87-1C06115C6268}" destId="{4CEC114E-81F1-42C5-98ED-0F48533C1B5F}" srcOrd="1" destOrd="0" presId="urn:microsoft.com/office/officeart/2005/8/layout/orgChart1"/>
    <dgm:cxn modelId="{1369F99D-E850-47A1-8BF4-F97FB0ABA94B}" type="presParOf" srcId="{A51DCDD1-0D70-4A67-BF87-1C06115C6268}" destId="{D3A08F0D-05A9-4D1A-9E4B-56312FA2CBFD}" srcOrd="2" destOrd="0" presId="urn:microsoft.com/office/officeart/2005/8/layout/orgChart1"/>
    <dgm:cxn modelId="{01A71D1F-DF28-4052-8362-3C348E7684AC}" type="presParOf" srcId="{98D6597E-7367-4A61-B57C-298E53EC9BAF}" destId="{FB9C507D-FFDF-4733-9A65-87657A3419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4DC1B-9BFF-44DE-A662-E1C2F0944E42}">
      <dsp:nvSpPr>
        <dsp:cNvPr id="0" name=""/>
        <dsp:cNvSpPr/>
      </dsp:nvSpPr>
      <dsp:spPr>
        <a:xfrm>
          <a:off x="379" y="3296"/>
          <a:ext cx="7771640" cy="143098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感興趣的問題</a:t>
          </a:r>
        </a:p>
      </dsp:txBody>
      <dsp:txXfrm>
        <a:off x="42291" y="45208"/>
        <a:ext cx="7687816" cy="1347158"/>
      </dsp:txXfrm>
    </dsp:sp>
    <dsp:sp modelId="{E89A48C5-9DAF-4E9B-BDBE-77596A53C313}">
      <dsp:nvSpPr>
        <dsp:cNvPr id="0" name=""/>
        <dsp:cNvSpPr/>
      </dsp:nvSpPr>
      <dsp:spPr>
        <a:xfrm>
          <a:off x="7965" y="1570508"/>
          <a:ext cx="3944529" cy="143098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容器</a:t>
          </a:r>
        </a:p>
      </dsp:txBody>
      <dsp:txXfrm>
        <a:off x="49877" y="1612420"/>
        <a:ext cx="3860705" cy="1347158"/>
      </dsp:txXfrm>
    </dsp:sp>
    <dsp:sp modelId="{7AAA1F2D-2ACD-460C-A019-E027DC04B0BD}">
      <dsp:nvSpPr>
        <dsp:cNvPr id="0" name=""/>
        <dsp:cNvSpPr/>
      </dsp:nvSpPr>
      <dsp:spPr>
        <a:xfrm>
          <a:off x="7965" y="3137720"/>
          <a:ext cx="1797925" cy="143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數據</a:t>
          </a:r>
        </a:p>
      </dsp:txBody>
      <dsp:txXfrm>
        <a:off x="49877" y="3179632"/>
        <a:ext cx="1714101" cy="1347158"/>
      </dsp:txXfrm>
    </dsp:sp>
    <dsp:sp modelId="{F190F702-3689-4CD7-B126-892E0A9D7633}">
      <dsp:nvSpPr>
        <dsp:cNvPr id="0" name=""/>
        <dsp:cNvSpPr/>
      </dsp:nvSpPr>
      <dsp:spPr>
        <a:xfrm>
          <a:off x="2855193" y="3141017"/>
          <a:ext cx="2075493" cy="143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數據</a:t>
          </a:r>
        </a:p>
      </dsp:txBody>
      <dsp:txXfrm>
        <a:off x="2897105" y="3182929"/>
        <a:ext cx="1991669" cy="1347158"/>
      </dsp:txXfrm>
    </dsp:sp>
    <dsp:sp modelId="{21D23B91-3B12-48F8-9A89-B051B3DB47E9}">
      <dsp:nvSpPr>
        <dsp:cNvPr id="0" name=""/>
        <dsp:cNvSpPr/>
      </dsp:nvSpPr>
      <dsp:spPr>
        <a:xfrm>
          <a:off x="4094716" y="1570508"/>
          <a:ext cx="3669718" cy="143098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演算法</a:t>
          </a:r>
        </a:p>
      </dsp:txBody>
      <dsp:txXfrm>
        <a:off x="4136628" y="1612420"/>
        <a:ext cx="3585894" cy="1347158"/>
      </dsp:txXfrm>
    </dsp:sp>
    <dsp:sp modelId="{70552B5D-49D3-413D-9C09-39AF5199A548}">
      <dsp:nvSpPr>
        <dsp:cNvPr id="0" name=""/>
        <dsp:cNvSpPr/>
      </dsp:nvSpPr>
      <dsp:spPr>
        <a:xfrm>
          <a:off x="5659330" y="3141017"/>
          <a:ext cx="2105427" cy="143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/>
            <a:t>數據</a:t>
          </a:r>
        </a:p>
      </dsp:txBody>
      <dsp:txXfrm>
        <a:off x="5701242" y="3182929"/>
        <a:ext cx="2021603" cy="1347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18FC2-C4B3-4B7F-A221-68EEA58D4E11}">
      <dsp:nvSpPr>
        <dsp:cNvPr id="0" name=""/>
        <dsp:cNvSpPr/>
      </dsp:nvSpPr>
      <dsp:spPr>
        <a:xfrm>
          <a:off x="3364194" y="345"/>
          <a:ext cx="1264499" cy="821924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/>
            <a:t>0</a:t>
          </a:r>
          <a:endParaRPr lang="zh-TW" altLang="en-US" sz="3500" kern="1200"/>
        </a:p>
      </dsp:txBody>
      <dsp:txXfrm>
        <a:off x="3404317" y="40468"/>
        <a:ext cx="1184253" cy="741678"/>
      </dsp:txXfrm>
    </dsp:sp>
    <dsp:sp modelId="{1A12B01E-0B18-431F-A9F8-A2196ACA5A21}">
      <dsp:nvSpPr>
        <dsp:cNvPr id="0" name=""/>
        <dsp:cNvSpPr/>
      </dsp:nvSpPr>
      <dsp:spPr>
        <a:xfrm>
          <a:off x="2353495" y="411308"/>
          <a:ext cx="3285897" cy="3285897"/>
        </a:xfrm>
        <a:custGeom>
          <a:avLst/>
          <a:gdLst/>
          <a:ahLst/>
          <a:cxnLst/>
          <a:rect l="0" t="0" r="0" b="0"/>
          <a:pathLst>
            <a:path>
              <a:moveTo>
                <a:pt x="2444801" y="208964"/>
              </a:moveTo>
              <a:arcTo wR="1642948" hR="1642948" stAng="17952779" swAng="12125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AE0CC-2B34-4F89-A1A4-A74EC51C7081}">
      <dsp:nvSpPr>
        <dsp:cNvPr id="0" name=""/>
        <dsp:cNvSpPr/>
      </dsp:nvSpPr>
      <dsp:spPr>
        <a:xfrm>
          <a:off x="4926731" y="1135595"/>
          <a:ext cx="1264499" cy="821924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/>
            <a:t>1</a:t>
          </a:r>
          <a:endParaRPr lang="zh-TW" altLang="en-US" sz="3500" kern="1200"/>
        </a:p>
      </dsp:txBody>
      <dsp:txXfrm>
        <a:off x="4966854" y="1175718"/>
        <a:ext cx="1184253" cy="741678"/>
      </dsp:txXfrm>
    </dsp:sp>
    <dsp:sp modelId="{569EB986-3E47-4022-89E6-7B43A0951428}">
      <dsp:nvSpPr>
        <dsp:cNvPr id="0" name=""/>
        <dsp:cNvSpPr/>
      </dsp:nvSpPr>
      <dsp:spPr>
        <a:xfrm>
          <a:off x="2353495" y="411308"/>
          <a:ext cx="3285897" cy="3285897"/>
        </a:xfrm>
        <a:custGeom>
          <a:avLst/>
          <a:gdLst/>
          <a:ahLst/>
          <a:cxnLst/>
          <a:rect l="0" t="0" r="0" b="0"/>
          <a:pathLst>
            <a:path>
              <a:moveTo>
                <a:pt x="3281967" y="1756515"/>
              </a:moveTo>
              <a:arcTo wR="1642948" hR="1642948" stAng="21837819" swAng="136053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ADF35-6F9E-4A00-B772-806B900560A5}">
      <dsp:nvSpPr>
        <dsp:cNvPr id="0" name=""/>
        <dsp:cNvSpPr/>
      </dsp:nvSpPr>
      <dsp:spPr>
        <a:xfrm>
          <a:off x="4329895" y="2972467"/>
          <a:ext cx="1264499" cy="821924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/>
            <a:t>2</a:t>
          </a:r>
          <a:endParaRPr lang="zh-TW" altLang="en-US" sz="3500" kern="1200"/>
        </a:p>
      </dsp:txBody>
      <dsp:txXfrm>
        <a:off x="4370018" y="3012590"/>
        <a:ext cx="1184253" cy="741678"/>
      </dsp:txXfrm>
    </dsp:sp>
    <dsp:sp modelId="{6402CC39-6549-42EB-B937-F807A68A1026}">
      <dsp:nvSpPr>
        <dsp:cNvPr id="0" name=""/>
        <dsp:cNvSpPr/>
      </dsp:nvSpPr>
      <dsp:spPr>
        <a:xfrm>
          <a:off x="2353495" y="411308"/>
          <a:ext cx="3285897" cy="3285897"/>
        </a:xfrm>
        <a:custGeom>
          <a:avLst/>
          <a:gdLst/>
          <a:ahLst/>
          <a:cxnLst/>
          <a:rect l="0" t="0" r="0" b="0"/>
          <a:pathLst>
            <a:path>
              <a:moveTo>
                <a:pt x="1844840" y="3273445"/>
              </a:moveTo>
              <a:arcTo wR="1642948" hR="1642948" stAng="4976486" swAng="84702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5CA8D-DDF2-4478-B7D9-FF389DBE9F4C}">
      <dsp:nvSpPr>
        <dsp:cNvPr id="0" name=""/>
        <dsp:cNvSpPr/>
      </dsp:nvSpPr>
      <dsp:spPr>
        <a:xfrm>
          <a:off x="2398493" y="2972467"/>
          <a:ext cx="1264499" cy="821924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/>
            <a:t>…</a:t>
          </a:r>
          <a:endParaRPr lang="zh-TW" altLang="en-US" sz="3500" kern="1200"/>
        </a:p>
      </dsp:txBody>
      <dsp:txXfrm>
        <a:off x="2438616" y="3012590"/>
        <a:ext cx="1184253" cy="741678"/>
      </dsp:txXfrm>
    </dsp:sp>
    <dsp:sp modelId="{43C7B3F9-6E19-4A8D-83B4-A2E0F4CF4702}">
      <dsp:nvSpPr>
        <dsp:cNvPr id="0" name=""/>
        <dsp:cNvSpPr/>
      </dsp:nvSpPr>
      <dsp:spPr>
        <a:xfrm>
          <a:off x="2353495" y="411308"/>
          <a:ext cx="3285897" cy="3285897"/>
        </a:xfrm>
        <a:custGeom>
          <a:avLst/>
          <a:gdLst/>
          <a:ahLst/>
          <a:cxnLst/>
          <a:rect l="0" t="0" r="0" b="0"/>
          <a:pathLst>
            <a:path>
              <a:moveTo>
                <a:pt x="174402" y="2379598"/>
              </a:moveTo>
              <a:arcTo wR="1642948" hR="1642948" stAng="9201648" swAng="136053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3D371-0D99-4852-A83A-4BADEC1235EC}">
      <dsp:nvSpPr>
        <dsp:cNvPr id="0" name=""/>
        <dsp:cNvSpPr/>
      </dsp:nvSpPr>
      <dsp:spPr>
        <a:xfrm>
          <a:off x="1801656" y="1135595"/>
          <a:ext cx="1264499" cy="821924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/>
            <a:t>N-1</a:t>
          </a:r>
          <a:endParaRPr lang="zh-TW" altLang="en-US" sz="3500" kern="1200"/>
        </a:p>
      </dsp:txBody>
      <dsp:txXfrm>
        <a:off x="1841779" y="1175718"/>
        <a:ext cx="1184253" cy="741678"/>
      </dsp:txXfrm>
    </dsp:sp>
    <dsp:sp modelId="{AC320988-0F14-43C8-914C-4CB5574BED89}">
      <dsp:nvSpPr>
        <dsp:cNvPr id="0" name=""/>
        <dsp:cNvSpPr/>
      </dsp:nvSpPr>
      <dsp:spPr>
        <a:xfrm>
          <a:off x="2353495" y="411308"/>
          <a:ext cx="3285897" cy="3285897"/>
        </a:xfrm>
        <a:custGeom>
          <a:avLst/>
          <a:gdLst/>
          <a:ahLst/>
          <a:cxnLst/>
          <a:rect l="0" t="0" r="0" b="0"/>
          <a:pathLst>
            <a:path>
              <a:moveTo>
                <a:pt x="395082" y="574253"/>
              </a:moveTo>
              <a:arcTo wR="1642948" hR="1642948" stAng="13234640" swAng="12125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59163-9EAC-4329-8212-54935CF21B20}">
      <dsp:nvSpPr>
        <dsp:cNvPr id="0" name=""/>
        <dsp:cNvSpPr/>
      </dsp:nvSpPr>
      <dsp:spPr>
        <a:xfrm>
          <a:off x="2316088" y="523480"/>
          <a:ext cx="1265762" cy="219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38"/>
              </a:lnTo>
              <a:lnTo>
                <a:pt x="1265762" y="109838"/>
              </a:lnTo>
              <a:lnTo>
                <a:pt x="1265762" y="2196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135F3-B141-49E5-8CF6-8B7EE46247BA}">
      <dsp:nvSpPr>
        <dsp:cNvPr id="0" name=""/>
        <dsp:cNvSpPr/>
      </dsp:nvSpPr>
      <dsp:spPr>
        <a:xfrm>
          <a:off x="2270368" y="523480"/>
          <a:ext cx="91440" cy="219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6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CAF3D-EABC-4CA3-B573-B3BB2397C171}">
      <dsp:nvSpPr>
        <dsp:cNvPr id="0" name=""/>
        <dsp:cNvSpPr/>
      </dsp:nvSpPr>
      <dsp:spPr>
        <a:xfrm>
          <a:off x="631891" y="1266201"/>
          <a:ext cx="156912" cy="1223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919"/>
              </a:lnTo>
              <a:lnTo>
                <a:pt x="156912" y="12239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C5358-3536-481E-B08D-8093A17C1482}">
      <dsp:nvSpPr>
        <dsp:cNvPr id="0" name=""/>
        <dsp:cNvSpPr/>
      </dsp:nvSpPr>
      <dsp:spPr>
        <a:xfrm>
          <a:off x="631891" y="1266201"/>
          <a:ext cx="156912" cy="481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198"/>
              </a:lnTo>
              <a:lnTo>
                <a:pt x="156912" y="4811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65A77-9BB4-4068-97F0-24AE83E084FC}">
      <dsp:nvSpPr>
        <dsp:cNvPr id="0" name=""/>
        <dsp:cNvSpPr/>
      </dsp:nvSpPr>
      <dsp:spPr>
        <a:xfrm>
          <a:off x="1050325" y="523480"/>
          <a:ext cx="1265762" cy="219677"/>
        </a:xfrm>
        <a:custGeom>
          <a:avLst/>
          <a:gdLst/>
          <a:ahLst/>
          <a:cxnLst/>
          <a:rect l="0" t="0" r="0" b="0"/>
          <a:pathLst>
            <a:path>
              <a:moveTo>
                <a:pt x="1265762" y="0"/>
              </a:moveTo>
              <a:lnTo>
                <a:pt x="1265762" y="109838"/>
              </a:lnTo>
              <a:lnTo>
                <a:pt x="0" y="109838"/>
              </a:lnTo>
              <a:lnTo>
                <a:pt x="0" y="2196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693F1-9D73-4E16-A5FE-52E62F119F23}">
      <dsp:nvSpPr>
        <dsp:cNvPr id="0" name=""/>
        <dsp:cNvSpPr/>
      </dsp:nvSpPr>
      <dsp:spPr>
        <a:xfrm>
          <a:off x="1793045" y="438"/>
          <a:ext cx="1046084" cy="523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/>
            <a:t>根 </a:t>
          </a:r>
          <a:r>
            <a:rPr lang="en-US" altLang="zh-TW" sz="2400" kern="1200"/>
            <a:t>root</a:t>
          </a:r>
          <a:endParaRPr lang="zh-TW" altLang="en-US" sz="2400" kern="1200"/>
        </a:p>
      </dsp:txBody>
      <dsp:txXfrm>
        <a:off x="1793045" y="438"/>
        <a:ext cx="1046084" cy="523042"/>
      </dsp:txXfrm>
    </dsp:sp>
    <dsp:sp modelId="{251A47FF-6C32-47E7-A534-58FD927C159B}">
      <dsp:nvSpPr>
        <dsp:cNvPr id="0" name=""/>
        <dsp:cNvSpPr/>
      </dsp:nvSpPr>
      <dsp:spPr>
        <a:xfrm>
          <a:off x="527283" y="743158"/>
          <a:ext cx="1046084" cy="523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/>
            <a:t>子節點</a:t>
          </a:r>
        </a:p>
      </dsp:txBody>
      <dsp:txXfrm>
        <a:off x="527283" y="743158"/>
        <a:ext cx="1046084" cy="523042"/>
      </dsp:txXfrm>
    </dsp:sp>
    <dsp:sp modelId="{D7AE2733-F156-4444-BCD0-8EBFE9344C57}">
      <dsp:nvSpPr>
        <dsp:cNvPr id="0" name=""/>
        <dsp:cNvSpPr/>
      </dsp:nvSpPr>
      <dsp:spPr>
        <a:xfrm>
          <a:off x="788804" y="1485878"/>
          <a:ext cx="1046084" cy="523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/>
            <a:t>…</a:t>
          </a:r>
          <a:endParaRPr lang="zh-TW" altLang="en-US" sz="3500" kern="1200"/>
        </a:p>
      </dsp:txBody>
      <dsp:txXfrm>
        <a:off x="788804" y="1485878"/>
        <a:ext cx="1046084" cy="523042"/>
      </dsp:txXfrm>
    </dsp:sp>
    <dsp:sp modelId="{404FBC0D-4113-45B2-8A0D-DD637DFFCC3E}">
      <dsp:nvSpPr>
        <dsp:cNvPr id="0" name=""/>
        <dsp:cNvSpPr/>
      </dsp:nvSpPr>
      <dsp:spPr>
        <a:xfrm>
          <a:off x="788804" y="2228599"/>
          <a:ext cx="1046084" cy="523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/>
            <a:t>…</a:t>
          </a:r>
          <a:endParaRPr lang="zh-TW" altLang="en-US" sz="3500" kern="1200"/>
        </a:p>
      </dsp:txBody>
      <dsp:txXfrm>
        <a:off x="788804" y="2228599"/>
        <a:ext cx="1046084" cy="523042"/>
      </dsp:txXfrm>
    </dsp:sp>
    <dsp:sp modelId="{3A0DE116-96B5-4423-9FD1-967C1DDBD4CA}">
      <dsp:nvSpPr>
        <dsp:cNvPr id="0" name=""/>
        <dsp:cNvSpPr/>
      </dsp:nvSpPr>
      <dsp:spPr>
        <a:xfrm>
          <a:off x="1793045" y="743158"/>
          <a:ext cx="1046084" cy="523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/>
            <a:t>子節點</a:t>
          </a:r>
        </a:p>
      </dsp:txBody>
      <dsp:txXfrm>
        <a:off x="1793045" y="743158"/>
        <a:ext cx="1046084" cy="523042"/>
      </dsp:txXfrm>
    </dsp:sp>
    <dsp:sp modelId="{0DE8329B-8743-47A2-BA9A-3D6956F3CB18}">
      <dsp:nvSpPr>
        <dsp:cNvPr id="0" name=""/>
        <dsp:cNvSpPr/>
      </dsp:nvSpPr>
      <dsp:spPr>
        <a:xfrm>
          <a:off x="3058808" y="743158"/>
          <a:ext cx="1046084" cy="523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/>
            <a:t>子節點</a:t>
          </a:r>
        </a:p>
      </dsp:txBody>
      <dsp:txXfrm>
        <a:off x="3058808" y="743158"/>
        <a:ext cx="1046084" cy="52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noob.tw/15-sort-algorithm-video/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7.sv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1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csharp/whats-new/csharp-7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csharp/language-reference/builtin-types/value-tuples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uduck08.wordpress.com/2017/02/07/some-common-and-useful-unity-attribute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CB7C4-B9D2-442D-9FA2-350B44321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C#</a:t>
            </a:r>
            <a:r>
              <a:rPr lang="zh-TW" altLang="en-US"/>
              <a:t> 進階課程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790000-AF1F-4F4B-9BE8-0B74E0B3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Andrew Liao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1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4422E-4A20-47BB-82ED-E2C207C4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參數變化 </a:t>
            </a:r>
            <a:r>
              <a:rPr lang="en-US" altLang="zh-TW"/>
              <a:t>Sugar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10394-23D0-4DF2-8C39-26E953B7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60" y="2160589"/>
            <a:ext cx="3357780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/>
              <a:t>具名參數呼叫 </a:t>
            </a:r>
            <a:endParaRPr lang="en-US" altLang="zh-TW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不用依照宣告順序傳入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宣告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void Foo(int a, float b)…</a:t>
            </a:r>
          </a:p>
          <a:p>
            <a:pPr marL="0" indent="0">
              <a:buNone/>
            </a:pPr>
            <a:r>
              <a:rPr lang="en-US" altLang="zh-TW"/>
              <a:t>//</a:t>
            </a:r>
            <a:r>
              <a:rPr lang="zh-TW" altLang="en-US"/>
              <a:t> 呼叫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Foo(</a:t>
            </a:r>
            <a:r>
              <a:rPr lang="en-US" altLang="zh-TW">
                <a:solidFill>
                  <a:srgbClr val="FF0000"/>
                </a:solidFill>
              </a:rPr>
              <a:t>b:</a:t>
            </a:r>
            <a:r>
              <a:rPr lang="en-US" altLang="zh-TW"/>
              <a:t> 10f, </a:t>
            </a:r>
            <a:r>
              <a:rPr lang="en-US" altLang="zh-TW">
                <a:solidFill>
                  <a:srgbClr val="FF0000"/>
                </a:solidFill>
              </a:rPr>
              <a:t>a: </a:t>
            </a:r>
            <a:r>
              <a:rPr lang="en-US" altLang="zh-TW"/>
              <a:t>3);</a:t>
            </a: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預設參數跳參數給你看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void Foo(int a=3, float b=4f)…</a:t>
            </a:r>
          </a:p>
          <a:p>
            <a:pPr marL="0" indent="0">
              <a:buNone/>
            </a:pPr>
            <a:r>
              <a:rPr lang="en-US" altLang="zh-TW"/>
              <a:t>Foo(b:1.0f);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B121CF0-3358-4F72-A3F1-BA6C198E9384}"/>
              </a:ext>
            </a:extLst>
          </p:cNvPr>
          <p:cNvSpPr txBox="1">
            <a:spLocks/>
          </p:cNvSpPr>
          <p:nvPr/>
        </p:nvSpPr>
        <p:spPr>
          <a:xfrm>
            <a:off x="3942976" y="2160589"/>
            <a:ext cx="2989231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Out </a:t>
            </a:r>
            <a:r>
              <a:rPr lang="zh-TW" altLang="en-US"/>
              <a:t>參數宣告</a:t>
            </a:r>
            <a:endParaRPr lang="en-US" altLang="zh-TW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精簡程式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傳統寫法還要宣告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void Foo(out int a)…</a:t>
            </a:r>
          </a:p>
          <a:p>
            <a:pPr marL="0" indent="0">
              <a:buNone/>
            </a:pPr>
            <a:r>
              <a:rPr lang="en-US" altLang="zh-TW"/>
              <a:t>int </a:t>
            </a:r>
            <a:r>
              <a:rPr lang="en-US" altLang="zh-TW" err="1"/>
              <a:t>val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en-US" altLang="zh-TW"/>
              <a:t>Foo(out </a:t>
            </a:r>
            <a:r>
              <a:rPr lang="en-US" altLang="zh-TW" err="1"/>
              <a:t>val</a:t>
            </a:r>
            <a:r>
              <a:rPr lang="en-US" altLang="zh-TW"/>
              <a:t>);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zh-TW" altLang="en-US">
                <a:sym typeface="Wingdings" panose="05000000000000000000" pitchFamily="2" charset="2"/>
              </a:rPr>
              <a:t>呼叫時精簡寫法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Foo(out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val</a:t>
            </a:r>
            <a:r>
              <a:rPr lang="en-US" altLang="zh-TW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Foo(out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var</a:t>
            </a:r>
            <a:r>
              <a:rPr lang="en-US" altLang="zh-TW">
                <a:sym typeface="Wingdings" panose="05000000000000000000" pitchFamily="2" charset="2"/>
              </a:rPr>
              <a:t> </a:t>
            </a:r>
            <a:r>
              <a:rPr lang="en-US" altLang="zh-TW" err="1">
                <a:sym typeface="Wingdings" panose="05000000000000000000" pitchFamily="2" charset="2"/>
              </a:rPr>
              <a:t>val</a:t>
            </a:r>
            <a:r>
              <a:rPr lang="en-US" altLang="zh-TW">
                <a:sym typeface="Wingdings" panose="05000000000000000000" pitchFamily="2" charset="2"/>
              </a:rPr>
              <a:t>);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48BEB28-A1D3-41F6-84D4-1750C3682AD3}"/>
              </a:ext>
            </a:extLst>
          </p:cNvPr>
          <p:cNvSpPr txBox="1">
            <a:spLocks/>
          </p:cNvSpPr>
          <p:nvPr/>
        </p:nvSpPr>
        <p:spPr>
          <a:xfrm>
            <a:off x="7024343" y="2160589"/>
            <a:ext cx="3231280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不定參數數量</a:t>
            </a:r>
            <a:endParaRPr lang="en-US" altLang="zh-TW"/>
          </a:p>
          <a:p>
            <a:pPr lvl="1"/>
            <a:r>
              <a:rPr lang="zh-TW" altLang="en-US"/>
              <a:t>無法確定呼叫參數數量</a:t>
            </a:r>
            <a:endParaRPr lang="en-US" altLang="zh-TW"/>
          </a:p>
          <a:p>
            <a:pPr lvl="1"/>
            <a:r>
              <a:rPr lang="zh-TW" altLang="en-US"/>
              <a:t>參數是陣列，懶得建構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呼叫無腦打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Foo(1, 2, 3, 4);</a:t>
            </a:r>
          </a:p>
          <a:p>
            <a:pPr marL="0" indent="0">
              <a:buNone/>
            </a:pPr>
            <a:r>
              <a:rPr lang="en-US" altLang="zh-TW"/>
              <a:t>// </a:t>
            </a:r>
            <a:r>
              <a:rPr lang="zh-TW" altLang="en-US"/>
              <a:t>宣告（一定最後一個參數）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void Foo(</a:t>
            </a:r>
            <a:r>
              <a:rPr lang="en-US" altLang="zh-TW">
                <a:solidFill>
                  <a:srgbClr val="FF0000"/>
                </a:solidFill>
              </a:rPr>
              <a:t>params int[] </a:t>
            </a:r>
            <a:r>
              <a:rPr lang="en-US" altLang="zh-TW" err="1"/>
              <a:t>args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</a:t>
            </a:r>
            <a:r>
              <a:rPr lang="en-US" altLang="zh-TW"/>
              <a:t>// </a:t>
            </a:r>
            <a:r>
              <a:rPr lang="en-US" altLang="zh-TW" err="1"/>
              <a:t>args</a:t>
            </a:r>
            <a:r>
              <a:rPr lang="en-US" altLang="zh-TW"/>
              <a:t>[0] = 1, </a:t>
            </a:r>
            <a:r>
              <a:rPr lang="en-US" altLang="zh-TW" err="1"/>
              <a:t>args</a:t>
            </a:r>
            <a:r>
              <a:rPr lang="en-US" altLang="zh-TW"/>
              <a:t>[1] = 2…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3928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19C1-1366-7944-9B7C-C97B1E8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尋路基礎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4423-9904-4B47-8495-F7BE09FB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需要一邊紀錄一些附加資訊</a:t>
            </a:r>
          </a:p>
          <a:p>
            <a:pPr lvl="1"/>
            <a:r>
              <a:rPr lang="en-TW"/>
              <a:t>從哪來？</a:t>
            </a:r>
          </a:p>
          <a:p>
            <a:pPr lvl="1"/>
            <a:r>
              <a:rPr lang="en-TW"/>
              <a:t>已經走了幾步（權重）</a:t>
            </a:r>
          </a:p>
          <a:p>
            <a:r>
              <a:rPr lang="en-TW"/>
              <a:t>尋路的重要技術：Relaxation</a:t>
            </a:r>
            <a:r>
              <a:rPr lang="zh-TW" altLang="en-US"/>
              <a:t> </a:t>
            </a:r>
            <a:r>
              <a:rPr lang="en-TW"/>
              <a:t>(放鬆？)</a:t>
            </a:r>
          </a:p>
          <a:p>
            <a:pPr lvl="1"/>
            <a:r>
              <a:rPr lang="en-TW"/>
              <a:t>環型(多於一條)的路，在交點挑選（調整）最少權重者</a:t>
            </a:r>
          </a:p>
          <a:p>
            <a:pPr lvl="1"/>
            <a:r>
              <a:rPr lang="en-TW"/>
              <a:t>因此幾乎不建議有負值權重</a:t>
            </a:r>
          </a:p>
        </p:txBody>
      </p:sp>
      <p:pic>
        <p:nvPicPr>
          <p:cNvPr id="1026" name="Picture 2" descr="演算法筆記- Path">
            <a:extLst>
              <a:ext uri="{FF2B5EF4-FFF2-40B4-BE49-F238E27FC236}">
                <a16:creationId xmlns:a16="http://schemas.microsoft.com/office/drawing/2014/main" id="{EB6E96B6-9509-A741-8061-3ECBBCB7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2" y="4503785"/>
            <a:ext cx="5921948" cy="211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68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105DD-B396-FE46-BE35-43016742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搜尋優化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A413C-70A9-9B49-9671-54AAFD871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015783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D4C78-2E76-4CA1-A296-120AA5A2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效能一般卡在搜尋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00BC5-1258-4FBB-92AD-54DA462F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搜尋策略</a:t>
            </a:r>
            <a:endParaRPr lang="en-US" altLang="zh-TW"/>
          </a:p>
          <a:p>
            <a:pPr lvl="1"/>
            <a:r>
              <a:rPr lang="zh-TW" altLang="en-US"/>
              <a:t>使用特殊設計的樹，搜尋有加速</a:t>
            </a:r>
            <a:endParaRPr lang="en-US" altLang="zh-TW"/>
          </a:p>
          <a:p>
            <a:pPr lvl="2"/>
            <a:r>
              <a:rPr lang="zh-TW" altLang="en-US"/>
              <a:t>通常我們知道原理，但寫不出</a:t>
            </a:r>
            <a:endParaRPr lang="en-US" altLang="zh-TW"/>
          </a:p>
          <a:p>
            <a:pPr lvl="2"/>
            <a:r>
              <a:rPr lang="zh-TW" altLang="en-US"/>
              <a:t>二元搜尋樹</a:t>
            </a:r>
            <a:r>
              <a:rPr lang="en-US" altLang="zh-TW"/>
              <a:t>/</a:t>
            </a:r>
            <a:r>
              <a:rPr lang="zh-TW" altLang="en-US"/>
              <a:t>最大（最小）堆積</a:t>
            </a:r>
            <a:endParaRPr lang="en-US" altLang="zh-TW"/>
          </a:p>
          <a:p>
            <a:pPr lvl="1"/>
            <a:r>
              <a:rPr lang="zh-TW" altLang="en-US"/>
              <a:t>排序後搜尋</a:t>
            </a:r>
            <a:endParaRPr lang="en-US" altLang="zh-TW"/>
          </a:p>
          <a:p>
            <a:pPr lvl="2"/>
            <a:r>
              <a:rPr lang="zh-TW" altLang="en-US"/>
              <a:t>排序要時間，往往比搜尋更久</a:t>
            </a:r>
            <a:endParaRPr lang="en-US" altLang="zh-TW"/>
          </a:p>
          <a:p>
            <a:pPr lvl="2"/>
            <a:r>
              <a:rPr lang="zh-TW" altLang="en-US"/>
              <a:t>使用</a:t>
            </a:r>
            <a:r>
              <a:rPr lang="en-US" altLang="zh-TW"/>
              <a:t>:</a:t>
            </a:r>
            <a:r>
              <a:rPr lang="zh-TW" altLang="en-US"/>
              <a:t> 資料本身少變化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排一次，用很多次</a:t>
            </a:r>
            <a:endParaRPr lang="en-US" altLang="zh-TW"/>
          </a:p>
          <a:p>
            <a:pPr lvl="1"/>
            <a:r>
              <a:rPr lang="zh-TW" altLang="en-US"/>
              <a:t>神奇容器的演算法</a:t>
            </a:r>
          </a:p>
        </p:txBody>
      </p:sp>
    </p:spTree>
    <p:extLst>
      <p:ext uri="{BB962C8B-B14F-4D97-AF65-F5344CB8AC3E}">
        <p14:creationId xmlns:p14="http://schemas.microsoft.com/office/powerpoint/2010/main" val="27523992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1DE18-94A1-4920-8BE7-A9AF296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 </a:t>
            </a:r>
            <a:r>
              <a:rPr lang="en-US" altLang="zh-TW"/>
              <a:t>Binary-Search-Tree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B9E831-F759-4113-A248-E4DE266C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66341" cy="3880773"/>
          </a:xfrm>
        </p:spPr>
        <p:txBody>
          <a:bodyPr/>
          <a:lstStyle/>
          <a:p>
            <a:r>
              <a:rPr lang="zh-TW" altLang="en-US"/>
              <a:t>樹形完美規定 </a:t>
            </a:r>
            <a:r>
              <a:rPr lang="en-US" altLang="zh-TW"/>
              <a:t>(</a:t>
            </a:r>
            <a:r>
              <a:rPr lang="zh-TW" altLang="en-US"/>
              <a:t>平衡二元樹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任一節點最多兩個小孩</a:t>
            </a:r>
            <a:endParaRPr lang="en-US" altLang="zh-TW"/>
          </a:p>
          <a:p>
            <a:pPr lvl="1"/>
            <a:r>
              <a:rPr lang="zh-TW" altLang="en-US"/>
              <a:t>兄長輩小孩沒加滿前，自己不得有小孩</a:t>
            </a:r>
            <a:endParaRPr lang="en-US" altLang="zh-TW"/>
          </a:p>
          <a:p>
            <a:pPr lvl="1"/>
            <a:r>
              <a:rPr lang="zh-TW" altLang="en-US"/>
              <a:t>任一節點與其左右小孩有一致的數學關係</a:t>
            </a:r>
            <a:endParaRPr lang="en-US" altLang="zh-TW"/>
          </a:p>
          <a:p>
            <a:pPr lvl="2"/>
            <a:r>
              <a:rPr lang="zh-TW" altLang="en-US"/>
              <a:t>如</a:t>
            </a:r>
            <a:r>
              <a:rPr lang="en-US" altLang="zh-TW"/>
              <a:t>:</a:t>
            </a:r>
            <a:r>
              <a:rPr lang="zh-TW" altLang="en-US"/>
              <a:t> 左子</a:t>
            </a:r>
            <a:r>
              <a:rPr lang="en-US" altLang="zh-TW"/>
              <a:t>&gt;</a:t>
            </a:r>
            <a:r>
              <a:rPr lang="zh-TW" altLang="en-US"/>
              <a:t>自己</a:t>
            </a:r>
            <a:r>
              <a:rPr lang="en-US" altLang="zh-TW"/>
              <a:t>&gt;</a:t>
            </a:r>
            <a:r>
              <a:rPr lang="zh-TW" altLang="en-US"/>
              <a:t>右子</a:t>
            </a:r>
            <a:endParaRPr lang="en-US" altLang="zh-TW"/>
          </a:p>
          <a:p>
            <a:r>
              <a:rPr lang="zh-TW" altLang="en-US"/>
              <a:t>找一值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O(</a:t>
            </a:r>
            <a:r>
              <a:rPr lang="en-US" altLang="zh-TW" err="1"/>
              <a:t>logN</a:t>
            </a:r>
            <a:r>
              <a:rPr lang="en-US" altLang="zh-TW"/>
              <a:t>)</a:t>
            </a:r>
          </a:p>
          <a:p>
            <a:r>
              <a:rPr lang="zh-TW" altLang="en-US"/>
              <a:t>但因樹形可能因加減順序不妥被破壞</a:t>
            </a:r>
            <a:endParaRPr lang="en-US" altLang="zh-TW"/>
          </a:p>
          <a:p>
            <a:pPr lvl="1"/>
            <a:endParaRPr lang="zh-TW" altLang="en-US"/>
          </a:p>
        </p:txBody>
      </p:sp>
      <p:pic>
        <p:nvPicPr>
          <p:cNvPr id="5122" name="Picture 2" descr="A binary tree with 15 nodes. The node number indicates the order in which the node was allocated. ">
            <a:extLst>
              <a:ext uri="{FF2B5EF4-FFF2-40B4-BE49-F238E27FC236}">
                <a16:creationId xmlns:a16="http://schemas.microsoft.com/office/drawing/2014/main" id="{E592C043-74DD-492C-BEC9-C3344AFB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52" y="1433052"/>
            <a:ext cx="3429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5167C88-70C2-45AD-81A5-2D4049698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3823827"/>
            <a:ext cx="49339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085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0E970-28F3-4491-BC7F-D70C32F4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在排序好的陣列上搜尋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4188F-BE71-419A-9BDF-51B2F148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你應該猜得出演算法</a:t>
            </a:r>
            <a:endParaRPr lang="en-US" altLang="zh-TW"/>
          </a:p>
          <a:p>
            <a:pPr lvl="1"/>
            <a:r>
              <a:rPr lang="zh-TW" altLang="en-US"/>
              <a:t>每次都少了一半，所以是 </a:t>
            </a:r>
            <a:r>
              <a:rPr lang="en-US" altLang="zh-TW"/>
              <a:t>O(log</a:t>
            </a:r>
            <a:r>
              <a:rPr lang="en-US" altLang="zh-TW" baseline="-25000"/>
              <a:t>2</a:t>
            </a:r>
            <a:r>
              <a:rPr lang="en-US" altLang="zh-TW"/>
              <a:t>n) </a:t>
            </a:r>
            <a:r>
              <a:rPr lang="zh-TW" altLang="en-US"/>
              <a:t>時間複雜度類型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55EF4EC-E633-4BB8-AF27-183E9067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938925"/>
            <a:ext cx="36385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622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7541-BF4A-438A-8E22-2F6987E1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排序法比較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301E8-66D0-476F-9F9E-80D48C9D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47616" cy="3880773"/>
          </a:xfrm>
        </p:spPr>
        <p:txBody>
          <a:bodyPr/>
          <a:lstStyle/>
          <a:p>
            <a:r>
              <a:rPr lang="zh-TW" altLang="en-US"/>
              <a:t>常見排序與記憶體軌跡 </a:t>
            </a:r>
            <a:endParaRPr lang="en-US" altLang="zh-TW"/>
          </a:p>
          <a:p>
            <a:pPr lvl="1"/>
            <a:r>
              <a:rPr lang="en-US" altLang="zh-TW">
                <a:hlinkClick r:id="rId2"/>
              </a:rPr>
              <a:t>https://noob.tw/15-sort-algorithm-video/</a:t>
            </a:r>
            <a:endParaRPr lang="en-US" altLang="zh-TW"/>
          </a:p>
          <a:p>
            <a:r>
              <a:rPr lang="zh-TW" altLang="en-US"/>
              <a:t>一般效能區間</a:t>
            </a:r>
            <a:endParaRPr lang="en-US" altLang="zh-TW"/>
          </a:p>
          <a:p>
            <a:pPr lvl="1"/>
            <a:r>
              <a:rPr lang="en-US" altLang="zh-TW"/>
              <a:t>O(N</a:t>
            </a:r>
            <a:r>
              <a:rPr lang="en-US" altLang="zh-TW" baseline="30000"/>
              <a:t>2</a:t>
            </a:r>
            <a:r>
              <a:rPr lang="en-US" altLang="zh-TW"/>
              <a:t>) ~ O(</a:t>
            </a:r>
            <a:r>
              <a:rPr lang="en-US" altLang="zh-TW" err="1"/>
              <a:t>nLogN</a:t>
            </a:r>
            <a:r>
              <a:rPr lang="en-US" altLang="zh-TW"/>
              <a:t>)</a:t>
            </a:r>
          </a:p>
          <a:p>
            <a:r>
              <a:rPr lang="zh-TW" altLang="en-US"/>
              <a:t>推薦演算法 </a:t>
            </a:r>
            <a:r>
              <a:rPr lang="en-US" altLang="zh-TW"/>
              <a:t>O(</a:t>
            </a:r>
            <a:r>
              <a:rPr lang="en-US" altLang="zh-TW" err="1"/>
              <a:t>nLogN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快排法</a:t>
            </a:r>
            <a:endParaRPr lang="en-US" altLang="zh-TW"/>
          </a:p>
          <a:p>
            <a:pPr lvl="1"/>
            <a:r>
              <a:rPr lang="zh-TW" altLang="en-US"/>
              <a:t>合併排序 </a:t>
            </a:r>
          </a:p>
        </p:txBody>
      </p:sp>
    </p:spTree>
    <p:extLst>
      <p:ext uri="{BB962C8B-B14F-4D97-AF65-F5344CB8AC3E}">
        <p14:creationId xmlns:p14="http://schemas.microsoft.com/office/powerpoint/2010/main" val="28664550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DB177E5-A980-4A86-901B-801FB33D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Quick Sort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4351866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TW" err="1"/>
              <a:t>QuickSort</a:t>
            </a:r>
            <a:r>
              <a:rPr lang="en-US" altLang="zh-TW"/>
              <a:t>(int[] A, int left, int right)</a:t>
            </a:r>
          </a:p>
          <a:p>
            <a:pPr>
              <a:buNone/>
            </a:pPr>
            <a:endParaRPr lang="en-US" altLang="zh-TW"/>
          </a:p>
          <a:p>
            <a:pPr>
              <a:buNone/>
            </a:pPr>
            <a:r>
              <a:rPr lang="en-US" altLang="zh-TW"/>
              <a:t>    int q</a:t>
            </a:r>
          </a:p>
          <a:p>
            <a:pPr>
              <a:buNone/>
            </a:pPr>
            <a:r>
              <a:rPr lang="en-US" altLang="zh-TW"/>
              <a:t>    if( left &lt; right )</a:t>
            </a:r>
          </a:p>
          <a:p>
            <a:pPr>
              <a:buNone/>
            </a:pPr>
            <a:r>
              <a:rPr lang="en-US" altLang="zh-TW"/>
              <a:t>	    q = </a:t>
            </a:r>
            <a:r>
              <a:rPr lang="zh-TW" altLang="en-US"/>
              <a:t>分大小</a:t>
            </a:r>
            <a:r>
              <a:rPr lang="en-US" altLang="zh-TW"/>
              <a:t>( A, left, right )</a:t>
            </a:r>
          </a:p>
          <a:p>
            <a:pPr>
              <a:buNone/>
            </a:pPr>
            <a:r>
              <a:rPr lang="en-US" altLang="zh-TW"/>
              <a:t>	    </a:t>
            </a:r>
            <a:r>
              <a:rPr lang="en-US" altLang="zh-TW" err="1"/>
              <a:t>QSort</a:t>
            </a:r>
            <a:r>
              <a:rPr lang="en-US" altLang="zh-TW"/>
              <a:t>( A, left, q-1 )</a:t>
            </a:r>
          </a:p>
          <a:p>
            <a:pPr>
              <a:buNone/>
            </a:pPr>
            <a:r>
              <a:rPr lang="en-US" altLang="zh-TW"/>
              <a:t>	    </a:t>
            </a:r>
            <a:r>
              <a:rPr lang="en-US" altLang="zh-TW" err="1"/>
              <a:t>QSort</a:t>
            </a:r>
            <a:r>
              <a:rPr lang="en-US" altLang="zh-TW"/>
              <a:t>( A, q+1, right )</a:t>
            </a:r>
          </a:p>
          <a:p>
            <a:pPr>
              <a:buNone/>
            </a:pPr>
            <a:endParaRPr lang="en-US" alt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4294967295"/>
          </p:nvPr>
        </p:nvSpPr>
        <p:spPr>
          <a:xfrm>
            <a:off x="5311385" y="2125201"/>
            <a:ext cx="4186237" cy="576262"/>
          </a:xfrm>
        </p:spPr>
        <p:txBody>
          <a:bodyPr/>
          <a:lstStyle/>
          <a:p>
            <a:r>
              <a:rPr lang="zh-TW" altLang="en-US"/>
              <a:t>圖解</a:t>
            </a:r>
          </a:p>
        </p:txBody>
      </p:sp>
      <p:pic>
        <p:nvPicPr>
          <p:cNvPr id="89090" name="Picture 2" descr="https://encrypted-tbn2.gstatic.com/images?q=tbn:ANd9GcSbRx0uBYZXIjZsSexBXPqz-CYfSNHe64ilx9WTZDKYx6U1L-6vM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306" y="3118746"/>
            <a:ext cx="3143250" cy="2736850"/>
          </a:xfrm>
          <a:prstGeom prst="rect">
            <a:avLst/>
          </a:prstGeom>
          <a:noFill/>
        </p:spPr>
      </p:pic>
      <p:pic>
        <p:nvPicPr>
          <p:cNvPr id="89092" name="Picture 4" descr="http://openhome.cc/Gossip/AlgorithmGossip/images/quickSort3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2619" y="2461520"/>
            <a:ext cx="2714625" cy="657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8468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60FD2069-0C65-4238-9E3D-4AB45C07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分大小函式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5" y="2160589"/>
            <a:ext cx="4298334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TW" altLang="en-US"/>
              <a:t>令 </a:t>
            </a:r>
            <a:r>
              <a:rPr lang="en-US" altLang="zh-TW" err="1"/>
              <a:t>i</a:t>
            </a:r>
            <a:r>
              <a:rPr lang="en-US" altLang="zh-TW"/>
              <a:t>= left-1</a:t>
            </a:r>
          </a:p>
          <a:p>
            <a:pPr>
              <a:buNone/>
            </a:pPr>
            <a:r>
              <a:rPr lang="en-US" altLang="zh-TW"/>
              <a:t>for( j = left; j&lt;right; j++ )</a:t>
            </a:r>
          </a:p>
          <a:p>
            <a:pPr>
              <a:buNone/>
            </a:pPr>
            <a:r>
              <a:rPr lang="en-US" altLang="zh-TW"/>
              <a:t>	if(A[j]&lt;=A[right] )</a:t>
            </a:r>
          </a:p>
          <a:p>
            <a:pPr>
              <a:buNone/>
            </a:pPr>
            <a:r>
              <a:rPr lang="en-US" altLang="zh-TW"/>
              <a:t>		</a:t>
            </a:r>
            <a:r>
              <a:rPr lang="en-US" altLang="zh-TW" err="1"/>
              <a:t>i</a:t>
            </a:r>
            <a:r>
              <a:rPr lang="en-US" altLang="zh-TW"/>
              <a:t>++;</a:t>
            </a:r>
          </a:p>
          <a:p>
            <a:pPr>
              <a:buNone/>
            </a:pPr>
            <a:r>
              <a:rPr lang="en-US" altLang="zh-TW"/>
              <a:t>		swap( A[</a:t>
            </a:r>
            <a:r>
              <a:rPr lang="en-US" altLang="zh-TW" err="1"/>
              <a:t>i</a:t>
            </a:r>
            <a:r>
              <a:rPr lang="en-US" altLang="zh-TW"/>
              <a:t>], A[j] )</a:t>
            </a:r>
          </a:p>
          <a:p>
            <a:pPr>
              <a:buNone/>
            </a:pPr>
            <a:r>
              <a:rPr lang="en-US" altLang="zh-TW"/>
              <a:t>swap( A[i+1], A[right] )</a:t>
            </a:r>
          </a:p>
          <a:p>
            <a:pPr>
              <a:buNone/>
            </a:pPr>
            <a:r>
              <a:rPr lang="en-US" altLang="zh-TW"/>
              <a:t>return </a:t>
            </a:r>
            <a:r>
              <a:rPr lang="en-US" altLang="zh-TW" err="1"/>
              <a:t>i</a:t>
            </a:r>
            <a:endParaRPr lang="en-US" altLang="zh-TW"/>
          </a:p>
          <a:p>
            <a:pPr>
              <a:buNone/>
            </a:pPr>
            <a:endParaRPr lang="en-US" altLang="zh-TW"/>
          </a:p>
        </p:txBody>
      </p:sp>
      <p:pic>
        <p:nvPicPr>
          <p:cNvPr id="13" name="Picture 2" descr="https://encrypted-tbn2.gstatic.com/images?q=tbn:ANd9GcSbRx0uBYZXIjZsSexBXPqz-CYfSNHe64ilx9WTZDKYx6U1L-6vMA">
            <a:extLst>
              <a:ext uri="{FF2B5EF4-FFF2-40B4-BE49-F238E27FC236}">
                <a16:creationId xmlns:a16="http://schemas.microsoft.com/office/drawing/2014/main" id="{0F4F976E-F4B5-4A68-B1C3-50544245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306" y="3118746"/>
            <a:ext cx="3143250" cy="2736850"/>
          </a:xfrm>
          <a:prstGeom prst="rect">
            <a:avLst/>
          </a:prstGeom>
          <a:noFill/>
        </p:spPr>
      </p:pic>
      <p:pic>
        <p:nvPicPr>
          <p:cNvPr id="14" name="Picture 4" descr="http://openhome.cc/Gossip/AlgorithmGossip/images/quickSort3-2.jpg">
            <a:extLst>
              <a:ext uri="{FF2B5EF4-FFF2-40B4-BE49-F238E27FC236}">
                <a16:creationId xmlns:a16="http://schemas.microsoft.com/office/drawing/2014/main" id="{728D7CA9-9165-4789-A44A-CF31176CB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2619" y="2461520"/>
            <a:ext cx="2714625" cy="657226"/>
          </a:xfrm>
          <a:prstGeom prst="rect">
            <a:avLst/>
          </a:prstGeom>
          <a:noFill/>
        </p:spPr>
      </p:pic>
      <p:sp>
        <p:nvSpPr>
          <p:cNvPr id="15" name="文字版面配置區 4">
            <a:extLst>
              <a:ext uri="{FF2B5EF4-FFF2-40B4-BE49-F238E27FC236}">
                <a16:creationId xmlns:a16="http://schemas.microsoft.com/office/drawing/2014/main" id="{0D617C90-A3E7-47FC-B5A2-255DE5B58ADB}"/>
              </a:ext>
            </a:extLst>
          </p:cNvPr>
          <p:cNvSpPr txBox="1">
            <a:spLocks/>
          </p:cNvSpPr>
          <p:nvPr/>
        </p:nvSpPr>
        <p:spPr>
          <a:xfrm>
            <a:off x="5311385" y="2125201"/>
            <a:ext cx="418623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圖解</a:t>
            </a:r>
          </a:p>
        </p:txBody>
      </p:sp>
    </p:spTree>
    <p:extLst>
      <p:ext uri="{BB962C8B-B14F-4D97-AF65-F5344CB8AC3E}">
        <p14:creationId xmlns:p14="http://schemas.microsoft.com/office/powerpoint/2010/main" val="3306568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1FAF7-4E0D-4992-A2B2-D495ACD7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合併排序法</a:t>
            </a:r>
          </a:p>
        </p:txBody>
      </p:sp>
      <p:pic>
        <p:nvPicPr>
          <p:cNvPr id="8194" name="Picture 2" descr="618px-Merge_sort_algorithm_diagram_svg">
            <a:extLst>
              <a:ext uri="{FF2B5EF4-FFF2-40B4-BE49-F238E27FC236}">
                <a16:creationId xmlns:a16="http://schemas.microsoft.com/office/drawing/2014/main" id="{52E935AC-E3A5-465E-B0CF-210BF2272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39" y="1501323"/>
            <a:ext cx="5743025" cy="495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8300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252B4-6056-44A3-9F1E-631069DF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r>
              <a:rPr lang="zh-TW" altLang="en-US"/>
              <a:t>神奇演算法 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77" name="Isosceles Triangle 8">
            <a:extLst>
              <a:ext uri="{FF2B5EF4-FFF2-40B4-BE49-F238E27FC236}">
                <a16:creationId xmlns:a16="http://schemas.microsoft.com/office/drawing/2014/main" id="{E7038D70-4165-4B7C-81B1-689029C47D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6" name="Content Placeholder 9225">
            <a:extLst>
              <a:ext uri="{FF2B5EF4-FFF2-40B4-BE49-F238E27FC236}">
                <a16:creationId xmlns:a16="http://schemas.microsoft.com/office/drawing/2014/main" id="{59F8AA61-DCA6-4BEA-95AC-D33807BC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>
            <a:normAutofit/>
          </a:bodyPr>
          <a:lstStyle/>
          <a:p>
            <a:r>
              <a:rPr lang="en-US"/>
              <a:t>O(1)</a:t>
            </a:r>
          </a:p>
          <a:p>
            <a:r>
              <a:rPr lang="en-US"/>
              <a:t>C# </a:t>
            </a:r>
            <a:r>
              <a:rPr lang="zh-TW" altLang="en-US"/>
              <a:t>的 </a:t>
            </a:r>
            <a:r>
              <a:rPr lang="en-US" altLang="zh-TW"/>
              <a:t>HashSet </a:t>
            </a:r>
            <a:r>
              <a:rPr lang="zh-TW" altLang="en-US"/>
              <a:t>與 </a:t>
            </a:r>
            <a:r>
              <a:rPr lang="en-US" altLang="zh-TW"/>
              <a:t>Dictionary</a:t>
            </a:r>
          </a:p>
          <a:p>
            <a:pPr lvl="1"/>
            <a:r>
              <a:rPr lang="en-US" altLang="zh-TW"/>
              <a:t>n</a:t>
            </a:r>
            <a:r>
              <a:rPr lang="zh-TW" altLang="en-US"/>
              <a:t> 不大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每個容器都差不多</a:t>
            </a:r>
            <a:endParaRPr lang="en-US" altLang="zh-TW"/>
          </a:p>
        </p:txBody>
      </p:sp>
      <p:pic>
        <p:nvPicPr>
          <p:cNvPr id="9222" name="Picture 6" descr="Hash Set - The Computer Science Handbook">
            <a:extLst>
              <a:ext uri="{FF2B5EF4-FFF2-40B4-BE49-F238E27FC236}">
                <a16:creationId xmlns:a16="http://schemas.microsoft.com/office/drawing/2014/main" id="{4E2EF284-A222-4265-8F41-B8426E267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" r="1" b="1"/>
          <a:stretch/>
        </p:blipFill>
        <p:spPr bwMode="auto">
          <a:xfrm>
            <a:off x="6024630" y="2145464"/>
            <a:ext cx="3976620" cy="329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A256B13-CB37-438D-AD77-AAB9529C2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59" y="3457744"/>
            <a:ext cx="4709064" cy="284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2F0006-C795-4BC3-B2BE-14407FAEA2E0}"/>
              </a:ext>
            </a:extLst>
          </p:cNvPr>
          <p:cNvSpPr/>
          <p:nvPr/>
        </p:nvSpPr>
        <p:spPr>
          <a:xfrm>
            <a:off x="5610225" y="2019300"/>
            <a:ext cx="1905000" cy="939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Hash Function</a:t>
            </a:r>
          </a:p>
          <a:p>
            <a:pPr algn="ctr"/>
            <a:r>
              <a:rPr lang="en-US" altLang="zh-TW"/>
              <a:t>O(1) </a:t>
            </a:r>
            <a:r>
              <a:rPr lang="zh-TW" altLang="en-US"/>
              <a:t>算完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CE6272CB-A5D1-4380-B773-6847E266AEC8}"/>
              </a:ext>
            </a:extLst>
          </p:cNvPr>
          <p:cNvSpPr/>
          <p:nvPr/>
        </p:nvSpPr>
        <p:spPr>
          <a:xfrm>
            <a:off x="6953244" y="3108121"/>
            <a:ext cx="367553" cy="349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5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課堂展示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使用</a:t>
            </a:r>
            <a:r>
              <a:rPr lang="zh-TW" altLang="en-US"/>
              <a:t>具名參數呼叫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en-US" altLang="zh-TW"/>
              <a:t>out </a:t>
            </a:r>
            <a:r>
              <a:rPr lang="zh-TW" altLang="en-US"/>
              <a:t>參數簡化 </a:t>
            </a:r>
            <a:r>
              <a:rPr lang="en-US" altLang="zh-TW"/>
              <a:t>Dictionary</a:t>
            </a:r>
            <a:r>
              <a:rPr lang="zh-TW" altLang="en-US"/>
              <a:t> 取值呼叫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en-US" altLang="zh-TW"/>
              <a:t> params </a:t>
            </a:r>
            <a:r>
              <a:rPr lang="zh-TW" altLang="en-US"/>
              <a:t>參數</a:t>
            </a:r>
            <a:r>
              <a:rPr lang="en-US" altLang="zh-TW"/>
              <a:t> </a:t>
            </a:r>
            <a:r>
              <a:rPr lang="zh-TW" altLang="en-US"/>
              <a:t>創建</a:t>
            </a:r>
            <a:r>
              <a:rPr lang="en-US" altLang="zh-TW"/>
              <a:t> int[]</a:t>
            </a:r>
          </a:p>
          <a:p>
            <a:endParaRPr lang="en-US" altLang="zh-TW"/>
          </a:p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807467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896A-708D-1145-A2DF-43A5A96D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增廣見聞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877D-E40E-774A-8915-18FB76A4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理論上，HashFunc 算出來的索引有機會強碰</a:t>
            </a:r>
            <a:r>
              <a:rPr lang="zh-TW" altLang="en-US"/>
              <a:t> </a:t>
            </a:r>
            <a:r>
              <a:rPr lang="en-US" altLang="zh-TW"/>
              <a:t>(Collision)</a:t>
            </a:r>
            <a:endParaRPr lang="en-TW"/>
          </a:p>
          <a:p>
            <a:pPr lvl="1"/>
            <a:r>
              <a:rPr lang="en-US" err="1"/>
              <a:t>因此陣列裡每個元素都應該是另一個容器</a:t>
            </a:r>
            <a:r>
              <a:rPr lang="zh-TW" altLang="en-US"/>
              <a:t>（術語</a:t>
            </a:r>
            <a:r>
              <a:rPr lang="en-US" altLang="zh-TW"/>
              <a:t>: Buckets</a:t>
            </a:r>
            <a:r>
              <a:rPr lang="zh-TW" altLang="en-US"/>
              <a:t>）</a:t>
            </a:r>
            <a:r>
              <a:rPr lang="en-US" altLang="zh-TW"/>
              <a:t> </a:t>
            </a:r>
            <a:endParaRPr lang="en-TW"/>
          </a:p>
          <a:p>
            <a:pPr lvl="1"/>
            <a:r>
              <a:rPr lang="en-TW"/>
              <a:t>控制</a:t>
            </a:r>
            <a:r>
              <a:rPr lang="zh-TW" altLang="en-US"/>
              <a:t> </a:t>
            </a:r>
            <a:r>
              <a:rPr lang="en-US" altLang="zh-TW" err="1"/>
              <a:t>HashFunc</a:t>
            </a:r>
            <a:r>
              <a:rPr lang="en-US" altLang="zh-TW"/>
              <a:t>, </a:t>
            </a:r>
            <a:r>
              <a:rPr lang="zh-TW" altLang="en-US"/>
              <a:t>使任一 </a:t>
            </a:r>
            <a:r>
              <a:rPr lang="en-US" altLang="zh-TW"/>
              <a:t>Buckets</a:t>
            </a:r>
            <a:r>
              <a:rPr lang="zh-TW" altLang="en-US"/>
              <a:t> 大小不超過常數</a:t>
            </a:r>
            <a:r>
              <a:rPr lang="en-US" altLang="zh-TW"/>
              <a:t> c</a:t>
            </a:r>
          </a:p>
          <a:p>
            <a:pPr lvl="1">
              <a:buFont typeface="Wingdings" pitchFamily="2" charset="2"/>
              <a:buChar char="è"/>
            </a:pPr>
            <a:r>
              <a:rPr lang="zh-TW" altLang="en-US"/>
              <a:t>根據 </a:t>
            </a:r>
            <a:r>
              <a:rPr lang="en-US" altLang="zh-TW"/>
              <a:t>Big O </a:t>
            </a:r>
            <a:r>
              <a:rPr lang="zh-TW" altLang="en-US"/>
              <a:t>定義，在</a:t>
            </a:r>
            <a:r>
              <a:rPr lang="en-US" altLang="zh-TW"/>
              <a:t>Bucket</a:t>
            </a:r>
            <a:r>
              <a:rPr lang="zh-TW" altLang="en-US"/>
              <a:t>裡面找值，會是</a:t>
            </a:r>
            <a:r>
              <a:rPr lang="en-US" altLang="zh-TW"/>
              <a:t> O(1) </a:t>
            </a:r>
          </a:p>
          <a:p>
            <a:r>
              <a:rPr lang="en-TW"/>
              <a:t>資料溢位</a:t>
            </a:r>
          </a:p>
          <a:p>
            <a:pPr lvl="1"/>
            <a:r>
              <a:rPr lang="en-TW"/>
              <a:t>Bucket 無法容納所有碰撞的資料</a:t>
            </a:r>
          </a:p>
          <a:p>
            <a:r>
              <a:rPr lang="en-TW"/>
              <a:t>完美雜湊</a:t>
            </a:r>
          </a:p>
          <a:p>
            <a:pPr lvl="1"/>
            <a:r>
              <a:rPr lang="en-TW"/>
              <a:t>資料沒有發生碰撞</a:t>
            </a:r>
          </a:p>
          <a:p>
            <a:r>
              <a:rPr lang="en-TW"/>
              <a:t>均勻雜湊</a:t>
            </a:r>
          </a:p>
          <a:p>
            <a:pPr lvl="1"/>
            <a:r>
              <a:rPr lang="en-TW"/>
              <a:t>所有</a:t>
            </a:r>
            <a:r>
              <a:rPr lang="en-US"/>
              <a:t> Bucket </a:t>
            </a:r>
            <a:r>
              <a:rPr lang="en-US" err="1"/>
              <a:t>大小一樣</a:t>
            </a:r>
            <a:endParaRPr lang="en-TW"/>
          </a:p>
          <a:p>
            <a:pPr lvl="1"/>
            <a:endParaRPr lang="en-TW"/>
          </a:p>
        </p:txBody>
      </p:sp>
      <p:pic>
        <p:nvPicPr>
          <p:cNvPr id="4" name="Picture 6" descr="Hash Set - The Computer Science Handbook">
            <a:extLst>
              <a:ext uri="{FF2B5EF4-FFF2-40B4-BE49-F238E27FC236}">
                <a16:creationId xmlns:a16="http://schemas.microsoft.com/office/drawing/2014/main" id="{AD156DB6-5238-D241-A7B5-CB3130B39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" r="1" b="1"/>
          <a:stretch/>
        </p:blipFill>
        <p:spPr bwMode="auto">
          <a:xfrm>
            <a:off x="6024630" y="2145464"/>
            <a:ext cx="3976620" cy="329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155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6ACF-0023-724B-8936-FC458B4C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Dictionary/HashSet 補充說明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F059-2628-994E-BC86-0BA723FE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/>
              <a:t>若不是對</a:t>
            </a:r>
            <a:r>
              <a:rPr lang="zh-TW" altLang="en-US"/>
              <a:t> </a:t>
            </a:r>
            <a:r>
              <a:rPr lang="en-US" altLang="zh-TW"/>
              <a:t>key </a:t>
            </a:r>
            <a:r>
              <a:rPr lang="zh-TW" altLang="en-US"/>
              <a:t>查找資料，需逐一檢查</a:t>
            </a:r>
            <a:r>
              <a:rPr lang="en-US" altLang="zh-TW"/>
              <a:t> O(n)</a:t>
            </a:r>
          </a:p>
          <a:p>
            <a:r>
              <a:rPr lang="en-US"/>
              <a:t>f</a:t>
            </a:r>
            <a:r>
              <a:rPr lang="en-TW"/>
              <a:t>oreach 語法跟別人不一樣</a:t>
            </a:r>
          </a:p>
          <a:p>
            <a:pPr marL="0" indent="0">
              <a:buNone/>
            </a:pPr>
            <a:r>
              <a:rPr lang="en-TW"/>
              <a:t>     他的迴圈變數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0000"/>
                </a:solidFill>
              </a:rPr>
              <a:t>(Key, Value) </a:t>
            </a:r>
            <a:r>
              <a:rPr lang="zh-TW" altLang="en-US"/>
              <a:t>一對的值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他的</a:t>
            </a:r>
            <a:r>
              <a:rPr lang="zh-TW" altLang="en-US">
                <a:solidFill>
                  <a:srgbClr val="FF0000"/>
                </a:solidFill>
              </a:rPr>
              <a:t>順序</a:t>
            </a:r>
            <a:r>
              <a:rPr lang="zh-TW" altLang="en-US"/>
              <a:t>會因元素增減，每次不一樣</a:t>
            </a:r>
            <a:endParaRPr lang="en-US" altLang="zh-TW"/>
          </a:p>
          <a:p>
            <a:r>
              <a:rPr lang="zh-TW" altLang="en-US"/>
              <a:t>可以找</a:t>
            </a:r>
            <a:r>
              <a:rPr lang="en-US" altLang="zh-TW"/>
              <a:t> Key </a:t>
            </a:r>
            <a:r>
              <a:rPr lang="zh-TW" altLang="en-US"/>
              <a:t>與找值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</a:t>
            </a:r>
            <a:r>
              <a:rPr lang="en-US" altLang="zh-TW" err="1"/>
              <a:t>dic.ContainsKey</a:t>
            </a:r>
            <a:r>
              <a:rPr lang="en-US" altLang="zh-TW"/>
              <a:t>(Key)/</a:t>
            </a:r>
            <a:r>
              <a:rPr lang="en-US" altLang="zh-TW" err="1"/>
              <a:t>dic.ContainsValue</a:t>
            </a:r>
            <a:r>
              <a:rPr lang="en-US" altLang="zh-TW"/>
              <a:t>(Value)</a:t>
            </a:r>
          </a:p>
          <a:p>
            <a:r>
              <a:rPr lang="zh-TW" altLang="en-US"/>
              <a:t>操作建議</a:t>
            </a:r>
            <a:endParaRPr lang="en-US" altLang="zh-TW"/>
          </a:p>
          <a:p>
            <a:pPr lvl="1"/>
            <a:r>
              <a:rPr lang="en-TW"/>
              <a:t>賦值用</a:t>
            </a:r>
            <a:r>
              <a:rPr lang="zh-TW" altLang="en-US"/>
              <a:t> </a:t>
            </a:r>
            <a:r>
              <a:rPr lang="en-US" altLang="zh-TW" err="1"/>
              <a:t>dic</a:t>
            </a:r>
            <a:r>
              <a:rPr lang="en-US" altLang="zh-TW"/>
              <a:t>[Key] = value  or  </a:t>
            </a:r>
            <a:r>
              <a:rPr lang="en-US" altLang="zh-TW" err="1"/>
              <a:t>dic.Add</a:t>
            </a:r>
            <a:r>
              <a:rPr lang="en-US" altLang="zh-TW"/>
              <a:t>(Key, Value)</a:t>
            </a:r>
          </a:p>
          <a:p>
            <a:pPr lvl="1"/>
            <a:r>
              <a:rPr lang="en-US" err="1"/>
              <a:t>確定有Key</a:t>
            </a:r>
            <a:r>
              <a:rPr lang="en-US"/>
              <a:t>: value = </a:t>
            </a:r>
            <a:r>
              <a:rPr lang="en-US" err="1"/>
              <a:t>dic</a:t>
            </a:r>
            <a:r>
              <a:rPr lang="en-US"/>
              <a:t>[Key]</a:t>
            </a:r>
          </a:p>
          <a:p>
            <a:pPr lvl="1"/>
            <a:r>
              <a:rPr lang="en-US" err="1"/>
              <a:t>不確定</a:t>
            </a:r>
            <a:r>
              <a:rPr lang="en-US"/>
              <a:t>: </a:t>
            </a:r>
            <a:r>
              <a:rPr lang="en-US" err="1"/>
              <a:t>dic.TryGetValue</a:t>
            </a:r>
            <a:r>
              <a:rPr lang="en-US"/>
              <a:t>(Key, out var value); 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94008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17F0-1C87-444E-951D-F55D6FF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AD01-0922-4443-8DAC-CA7BB090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Random Quick-Sort</a:t>
            </a:r>
          </a:p>
          <a:p>
            <a:r>
              <a:rPr lang="en-TW"/>
              <a:t>封裝</a:t>
            </a:r>
            <a:r>
              <a:rPr lang="zh-TW" altLang="en-US"/>
              <a:t> </a:t>
            </a:r>
            <a:r>
              <a:rPr lang="en-US" altLang="zh-TW"/>
              <a:t>Dictionary </a:t>
            </a:r>
            <a:r>
              <a:rPr lang="zh-TW" altLang="en-US"/>
              <a:t>管理遊戲角色或怪物等資料，以便快速查找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285200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2AA05-B03C-C945-B399-FCA99226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演算法</a:t>
            </a:r>
            <a:r>
              <a:rPr lang="zh-TW" altLang="en-US"/>
              <a:t> </a:t>
            </a:r>
            <a:r>
              <a:rPr lang="en-US" altLang="zh-TW"/>
              <a:t>Algorithm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B9349-F190-FA41-B41B-76ABCD0FA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54403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B8CD3-3ECE-4E1B-AA12-52C4E070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演算法（解題）基本策略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DF0D1-59B7-4275-A8B3-51304B2D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問題難度破表</a:t>
            </a:r>
            <a:endParaRPr lang="en-US" altLang="zh-TW"/>
          </a:p>
          <a:p>
            <a:pPr lvl="1"/>
            <a:r>
              <a:rPr lang="zh-TW" altLang="en-US"/>
              <a:t>貪婪法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</a:rPr>
              <a:t>Greedy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亂寫，頂著先</a:t>
            </a:r>
            <a:endParaRPr lang="en-US" altLang="zh-TW"/>
          </a:p>
          <a:p>
            <a:r>
              <a:rPr lang="zh-TW" altLang="en-US"/>
              <a:t>難，但可以切割成小問題</a:t>
            </a:r>
            <a:endParaRPr lang="en-US" altLang="zh-TW"/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Divide and Conquer</a:t>
            </a:r>
          </a:p>
          <a:p>
            <a:pPr lvl="1"/>
            <a:r>
              <a:rPr lang="zh-TW" altLang="en-US"/>
              <a:t>檢視有無優化方法 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</a:rPr>
              <a:t>Dynamic Programming</a:t>
            </a:r>
            <a:r>
              <a:rPr lang="en-US" altLang="zh-TW"/>
              <a:t>)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3257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A5E74-8768-4ADE-B9D2-C9C791C7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貪婪演算法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EE2D0-A1CB-4F05-A455-A7109EBD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/>
              <a:t>獨木舟過河問題</a:t>
            </a:r>
            <a:endParaRPr lang="en-US" altLang="zh-TW" sz="1800"/>
          </a:p>
          <a:p>
            <a:r>
              <a:rPr lang="zh-TW" altLang="en-US"/>
              <a:t>西洋棋問題</a:t>
            </a:r>
            <a:endParaRPr lang="en-US" altLang="zh-TW"/>
          </a:p>
          <a:p>
            <a:r>
              <a:rPr lang="zh-TW" altLang="en-US"/>
              <a:t>好消息</a:t>
            </a:r>
            <a:r>
              <a:rPr lang="en-US" altLang="zh-TW"/>
              <a:t>:</a:t>
            </a:r>
            <a:r>
              <a:rPr lang="zh-TW" altLang="en-US"/>
              <a:t> 遊戲幾乎不發生</a:t>
            </a:r>
            <a:endParaRPr lang="en-US" altLang="zh-TW"/>
          </a:p>
          <a:p>
            <a:pPr lvl="1"/>
            <a:r>
              <a:rPr lang="zh-TW" altLang="en-US"/>
              <a:t>就算發生可以找企劃喬</a:t>
            </a:r>
            <a:r>
              <a:rPr lang="en-US" altLang="zh-TW"/>
              <a:t>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6BD43D-90E2-499F-91DE-57D4F29C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14" y="3279544"/>
            <a:ext cx="2526998" cy="2520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4707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4239D-B326-449D-84D0-2E34B77F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 &amp; Conquer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82D0B-EE61-471E-BE4C-8F45FE93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小朋友爬樓梯，一步可能踩踏一或兩層，請問爬完 </a:t>
            </a:r>
            <a:r>
              <a:rPr lang="en-US" altLang="zh-TW"/>
              <a:t>5</a:t>
            </a:r>
            <a:r>
              <a:rPr lang="zh-TW" altLang="en-US"/>
              <a:t> 層，有幾種可能踩踏法</a:t>
            </a:r>
            <a:r>
              <a:rPr lang="en-US" altLang="zh-TW"/>
              <a:t>?</a:t>
            </a:r>
          </a:p>
          <a:p>
            <a:r>
              <a:rPr lang="zh-TW" altLang="en-US"/>
              <a:t>從</a:t>
            </a:r>
            <a:r>
              <a:rPr lang="en-US" altLang="zh-TW"/>
              <a:t>N</a:t>
            </a:r>
            <a:r>
              <a:rPr lang="zh-TW" altLang="en-US"/>
              <a:t>個人抓</a:t>
            </a:r>
            <a:r>
              <a:rPr lang="en-US" altLang="zh-TW"/>
              <a:t>M</a:t>
            </a:r>
            <a:r>
              <a:rPr lang="zh-TW" altLang="en-US"/>
              <a:t>個人來組團，總共有幾種組合</a:t>
            </a:r>
            <a:r>
              <a:rPr lang="en-US" altLang="zh-TW"/>
              <a:t>?</a:t>
            </a:r>
          </a:p>
          <a:p>
            <a:r>
              <a:rPr lang="zh-TW" altLang="en-US"/>
              <a:t>有一堆硬幣，有一枚重量與其他不同的偽幣，如何用一台沒有法碼的天秤找出</a:t>
            </a:r>
            <a:r>
              <a:rPr lang="en-US" altLang="zh-TW"/>
              <a:t>?</a:t>
            </a:r>
          </a:p>
          <a:p>
            <a:r>
              <a:rPr lang="zh-TW" altLang="en-US"/>
              <a:t>算出 </a:t>
            </a:r>
            <a:r>
              <a:rPr lang="en-US" altLang="zh-TW"/>
              <a:t>A</a:t>
            </a:r>
            <a:r>
              <a:rPr lang="zh-TW" altLang="en-US"/>
              <a:t>的</a:t>
            </a:r>
            <a:r>
              <a:rPr lang="en-US" altLang="zh-TW"/>
              <a:t>B</a:t>
            </a:r>
            <a:r>
              <a:rPr lang="zh-TW" altLang="en-US"/>
              <a:t>次方值</a:t>
            </a:r>
            <a:endParaRPr lang="en-US" altLang="zh-TW"/>
          </a:p>
          <a:p>
            <a:r>
              <a:rPr lang="en-US" altLang="zh-TW" b="1"/>
              <a:t>Tower of Hanoi</a:t>
            </a:r>
          </a:p>
          <a:p>
            <a:pPr marL="0" indent="0">
              <a:buNone/>
            </a:pPr>
            <a:r>
              <a:rPr lang="zh-TW" altLang="en-US"/>
              <a:t>好消息</a:t>
            </a:r>
            <a:r>
              <a:rPr lang="en-US" altLang="zh-TW"/>
              <a:t>:</a:t>
            </a:r>
            <a:r>
              <a:rPr lang="zh-TW" altLang="en-US"/>
              <a:t> 遊戲好像用不到，系統分析</a:t>
            </a:r>
            <a:r>
              <a:rPr lang="en-US" altLang="zh-TW"/>
              <a:t>/</a:t>
            </a:r>
            <a:r>
              <a:rPr lang="zh-TW" altLang="en-US"/>
              <a:t>專案管理比較用得到</a:t>
            </a:r>
          </a:p>
        </p:txBody>
      </p:sp>
    </p:spTree>
    <p:extLst>
      <p:ext uri="{BB962C8B-B14F-4D97-AF65-F5344CB8AC3E}">
        <p14:creationId xmlns:p14="http://schemas.microsoft.com/office/powerpoint/2010/main" val="5878657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4239D-B326-449D-84D0-2E34B77F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Dynamic Programming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82D0B-EE61-471E-BE4C-8F45FE93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用記憶體來空間換時間</a:t>
            </a:r>
            <a:endParaRPr lang="en-US" altLang="zh-TW"/>
          </a:p>
          <a:p>
            <a:pPr lvl="1"/>
            <a:r>
              <a:rPr lang="zh-TW" altLang="en-US"/>
              <a:t>小朋友爬樓梯，一步可能踩踏一或兩層，請問爬完 </a:t>
            </a:r>
            <a:r>
              <a:rPr lang="en-US" altLang="zh-TW"/>
              <a:t>5</a:t>
            </a:r>
            <a:r>
              <a:rPr lang="zh-TW" altLang="en-US"/>
              <a:t> 層，有幾種可能踩踏法</a:t>
            </a:r>
            <a:r>
              <a:rPr lang="en-US" altLang="zh-TW"/>
              <a:t>?</a:t>
            </a:r>
          </a:p>
          <a:p>
            <a:pPr lvl="1"/>
            <a:r>
              <a:rPr lang="en-US" altLang="zh-TW" sz="1400"/>
              <a:t>Fibonacci</a:t>
            </a:r>
          </a:p>
          <a:p>
            <a:pPr lvl="1"/>
            <a:r>
              <a:rPr lang="zh-TW" altLang="en-US" sz="1400"/>
              <a:t>長方形棋盤格，左上</a:t>
            </a:r>
            <a:r>
              <a:rPr lang="en-US" altLang="zh-TW" sz="1400"/>
              <a:t>(0, 0)</a:t>
            </a:r>
            <a:r>
              <a:rPr lang="zh-TW" altLang="en-US" sz="1400"/>
              <a:t>走到右下</a:t>
            </a:r>
            <a:r>
              <a:rPr lang="en-US" altLang="zh-TW" sz="1400"/>
              <a:t>(</a:t>
            </a:r>
            <a:r>
              <a:rPr lang="en-US" altLang="zh-TW" sz="1400" err="1"/>
              <a:t>i</a:t>
            </a:r>
            <a:r>
              <a:rPr lang="en-US" altLang="zh-TW" sz="1400"/>
              <a:t>, j)</a:t>
            </a:r>
            <a:r>
              <a:rPr lang="zh-TW" altLang="en-US" sz="1400"/>
              <a:t>，只能走下一步或是右一步，共有幾種走法</a:t>
            </a:r>
            <a:r>
              <a:rPr lang="en-US" altLang="zh-TW" sz="1400"/>
              <a:t>?</a:t>
            </a:r>
          </a:p>
          <a:p>
            <a:pPr lvl="1"/>
            <a:r>
              <a:rPr lang="zh-TW" altLang="en-US"/>
              <a:t>算出 </a:t>
            </a:r>
            <a:r>
              <a:rPr lang="en-US" altLang="zh-TW"/>
              <a:t>A </a:t>
            </a:r>
            <a:r>
              <a:rPr lang="zh-TW" altLang="en-US"/>
              <a:t>的 </a:t>
            </a:r>
            <a:r>
              <a:rPr lang="en-US" altLang="zh-TW"/>
              <a:t>B </a:t>
            </a:r>
            <a:r>
              <a:rPr lang="zh-TW" altLang="en-US"/>
              <a:t>次方值</a:t>
            </a:r>
            <a:endParaRPr lang="en-US" altLang="zh-TW"/>
          </a:p>
          <a:p>
            <a:r>
              <a:rPr lang="zh-TW" altLang="en-US"/>
              <a:t>這是很重要的寫</a:t>
            </a:r>
            <a:r>
              <a:rPr lang="en-US" altLang="zh-TW"/>
              <a:t>CODE</a:t>
            </a:r>
            <a:r>
              <a:rPr lang="zh-TW" altLang="en-US"/>
              <a:t>思維</a:t>
            </a:r>
            <a:endParaRPr lang="en-US" altLang="zh-TW"/>
          </a:p>
          <a:p>
            <a:pPr lvl="1"/>
            <a:r>
              <a:rPr lang="zh-TW" altLang="en-US"/>
              <a:t>記憶體池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zh-TW" altLang="en-US"/>
              <a:t>怪物被打死重生</a:t>
            </a:r>
            <a:endParaRPr lang="en-US" altLang="zh-TW"/>
          </a:p>
          <a:p>
            <a:pPr lvl="1"/>
            <a:r>
              <a:rPr lang="zh-TW" altLang="en-US"/>
              <a:t>無接縫地圖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8626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40B1-26B7-D749-817E-8C74A3FE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橋接</a:t>
            </a:r>
            <a:r>
              <a:rPr lang="zh-TW" altLang="en-US"/>
              <a:t> </a:t>
            </a:r>
            <a:r>
              <a:rPr lang="en-US" altLang="zh-TW"/>
              <a:t>- </a:t>
            </a:r>
            <a:r>
              <a:rPr lang="en-TW"/>
              <a:t>特殊的程式技巧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994E-8E1D-6044-9CD5-79B18C08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如果已經有現成的方法Ａ可解題</a:t>
            </a:r>
          </a:p>
          <a:p>
            <a:r>
              <a:rPr lang="en-TW"/>
              <a:t>目前的資料可轉換成方法Ａ可吃的，或可再寫一版</a:t>
            </a:r>
          </a:p>
          <a:p>
            <a:pPr lvl="1">
              <a:buFont typeface="Wingdings" pitchFamily="2" charset="2"/>
              <a:buChar char="è"/>
            </a:pPr>
            <a:r>
              <a:rPr lang="en-TW">
                <a:sym typeface="Wingdings" pitchFamily="2" charset="2"/>
              </a:rPr>
              <a:t>將資料轉換，一般較優</a:t>
            </a:r>
          </a:p>
          <a:p>
            <a:r>
              <a:rPr lang="en-TW"/>
              <a:t>範例</a:t>
            </a:r>
          </a:p>
          <a:p>
            <a:pPr lvl="1"/>
            <a:r>
              <a:rPr lang="en-TW"/>
              <a:t>IsEqual() </a:t>
            </a:r>
            <a:r>
              <a:rPr lang="en-TW">
                <a:sym typeface="Wingdings" pitchFamily="2" charset="2"/>
              </a:rPr>
              <a:t> IsNotEquap() =&gt; !IsEqual()</a:t>
            </a:r>
          </a:p>
          <a:p>
            <a:pPr lvl="1"/>
            <a:r>
              <a:rPr lang="en-TW"/>
              <a:t>演算法都是1-based可是程式是0-based</a:t>
            </a:r>
            <a:r>
              <a:rPr lang="zh-TW" altLang="en-US"/>
              <a:t> </a:t>
            </a:r>
            <a:r>
              <a:rPr lang="en-TW">
                <a:sym typeface="Wingdings" pitchFamily="2" charset="2"/>
              </a:rPr>
              <a:t>索引先加一, 用1-based算完再減一</a:t>
            </a:r>
            <a:endParaRPr lang="en-TW"/>
          </a:p>
          <a:p>
            <a:pPr lvl="1">
              <a:buFont typeface="Wingdings" pitchFamily="2" charset="2"/>
              <a:buChar char="è"/>
            </a:pPr>
            <a:r>
              <a:rPr lang="en-TW"/>
              <a:t>A* 尋路演算法當初用圖實做，遇到2D地圖</a:t>
            </a:r>
            <a:r>
              <a:rPr lang="zh-TW" altLang="en-US"/>
              <a:t> 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zh-TW" altLang="en-US">
                <a:sym typeface="Wingdings" pitchFamily="2" charset="2"/>
              </a:rPr>
              <a:t> 把</a:t>
            </a:r>
            <a:r>
              <a:rPr lang="en-US" altLang="zh-TW">
                <a:sym typeface="Wingdings" pitchFamily="2" charset="2"/>
              </a:rPr>
              <a:t>2D</a:t>
            </a:r>
            <a:r>
              <a:rPr lang="zh-TW" altLang="en-US">
                <a:sym typeface="Wingdings" pitchFamily="2" charset="2"/>
              </a:rPr>
              <a:t>地圖轉成</a:t>
            </a:r>
            <a:r>
              <a:rPr lang="en-US" altLang="zh-TW">
                <a:sym typeface="Wingdings" pitchFamily="2" charset="2"/>
              </a:rPr>
              <a:t>Graph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521006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9F02-1DC8-0B41-A011-758B6A9B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Linq(</a:t>
            </a:r>
            <a:r>
              <a:rPr lang="en-US" b="1"/>
              <a:t>Language Integrated Query</a:t>
            </a:r>
            <a:r>
              <a:rPr lang="en-TW"/>
              <a:t>) 與</a:t>
            </a:r>
            <a:r>
              <a:rPr lang="zh-TW" altLang="en-US"/>
              <a:t>容器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E919-A403-744F-8E22-9BB8E3AD3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405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7320C-A85D-41FC-9493-9B3AA234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Property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標準型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A5327-B463-467A-A336-B88A630F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45678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/>
              <a:t>把函式用得像參數 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</a:rPr>
              <a:t>Q:</a:t>
            </a:r>
            <a:r>
              <a:rPr lang="zh-TW" altLang="en-US">
                <a:solidFill>
                  <a:srgbClr val="FF0000"/>
                </a:solidFill>
              </a:rPr>
              <a:t>支援 </a:t>
            </a:r>
            <a:r>
              <a:rPr lang="en-US" altLang="zh-TW">
                <a:solidFill>
                  <a:srgbClr val="FF0000"/>
                </a:solidFill>
              </a:rPr>
              <a:t>Overload?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封裝</a:t>
            </a:r>
            <a:endParaRPr lang="en-US" altLang="zh-TW"/>
          </a:p>
          <a:p>
            <a:pPr lvl="1"/>
            <a:r>
              <a:rPr lang="zh-TW" altLang="en-US"/>
              <a:t>分別控制讀寫可見性</a:t>
            </a:r>
            <a:endParaRPr lang="en-US" altLang="zh-TW"/>
          </a:p>
          <a:p>
            <a:r>
              <a:rPr lang="zh-TW" altLang="en-US"/>
              <a:t>宣告語法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type Name 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public set { </a:t>
            </a:r>
            <a:r>
              <a:rPr lang="en-US" altLang="zh-TW" err="1"/>
              <a:t>realVar</a:t>
            </a:r>
            <a:r>
              <a:rPr lang="en-US" altLang="zh-TW"/>
              <a:t> = </a:t>
            </a:r>
            <a:r>
              <a:rPr lang="en-US" altLang="zh-TW">
                <a:solidFill>
                  <a:srgbClr val="FF0000"/>
                </a:solidFill>
              </a:rPr>
              <a:t>value</a:t>
            </a:r>
            <a:r>
              <a:rPr lang="en-US" altLang="zh-TW"/>
              <a:t>; }</a:t>
            </a:r>
          </a:p>
          <a:p>
            <a:pPr marL="0" indent="0">
              <a:buNone/>
            </a:pPr>
            <a:r>
              <a:rPr lang="en-US" altLang="zh-TW"/>
              <a:t>        private get { return </a:t>
            </a:r>
            <a:r>
              <a:rPr lang="en-US" altLang="zh-TW" err="1"/>
              <a:t>realVar</a:t>
            </a:r>
            <a:r>
              <a:rPr lang="en-US" altLang="zh-TW"/>
              <a:t>; }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    type </a:t>
            </a:r>
            <a:r>
              <a:rPr lang="en-US" altLang="zh-TW" err="1"/>
              <a:t>realVar</a:t>
            </a:r>
            <a:r>
              <a:rPr lang="en-US" altLang="zh-TW"/>
              <a:t> = 10;</a:t>
            </a:r>
          </a:p>
          <a:p>
            <a:r>
              <a:rPr lang="zh-TW" altLang="en-US"/>
              <a:t>根據需求可以只有 </a:t>
            </a:r>
            <a:r>
              <a:rPr lang="en-US" altLang="zh-TW">
                <a:solidFill>
                  <a:srgbClr val="FF0000"/>
                </a:solidFill>
              </a:rPr>
              <a:t>set </a:t>
            </a:r>
            <a:r>
              <a:rPr lang="zh-TW" altLang="en-US">
                <a:solidFill>
                  <a:srgbClr val="FF0000"/>
                </a:solidFill>
              </a:rPr>
              <a:t>或 </a:t>
            </a:r>
            <a:r>
              <a:rPr lang="en-US" altLang="zh-TW">
                <a:solidFill>
                  <a:srgbClr val="FF0000"/>
                </a:solidFill>
              </a:rPr>
              <a:t>get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CC1C77E-0E33-4B27-9B20-2D8D1643F6AE}"/>
              </a:ext>
            </a:extLst>
          </p:cNvPr>
          <p:cNvSpPr txBox="1">
            <a:spLocks/>
          </p:cNvSpPr>
          <p:nvPr/>
        </p:nvSpPr>
        <p:spPr>
          <a:xfrm>
            <a:off x="5061075" y="2160589"/>
            <a:ext cx="4145678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/>
              <a:t>範例</a:t>
            </a:r>
            <a:r>
              <a:rPr lang="en-US" altLang="zh-TW"/>
              <a:t>: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class </a:t>
            </a:r>
            <a:r>
              <a:rPr lang="en-US" altLang="zh-TW" err="1"/>
              <a:t>Npc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public int Hp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set { hp = </a:t>
            </a:r>
            <a:r>
              <a:rPr lang="en-US" altLang="zh-TW">
                <a:solidFill>
                  <a:srgbClr val="FF0000"/>
                </a:solidFill>
              </a:rPr>
              <a:t>value</a:t>
            </a:r>
            <a:r>
              <a:rPr lang="en-US" altLang="zh-TW"/>
              <a:t>;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get { return hp;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int hp = 100;</a:t>
            </a:r>
          </a:p>
          <a:p>
            <a:pPr marL="0" indent="0">
              <a:buFont typeface="Wingdings 3" charset="2"/>
              <a:buNone/>
            </a:pPr>
            <a:r>
              <a:rPr lang="zh-TW" altLang="en-US"/>
              <a:t>    </a:t>
            </a:r>
            <a:r>
              <a:rPr lang="en-US" altLang="zh-TW"/>
              <a:t>public int </a:t>
            </a:r>
            <a:r>
              <a:rPr lang="en-US" altLang="zh-TW" err="1"/>
              <a:t>RHp</a:t>
            </a:r>
            <a:r>
              <a:rPr lang="en-US" altLang="zh-TW"/>
              <a:t> { get {return hp;}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npc.Hp</a:t>
            </a:r>
            <a:r>
              <a:rPr lang="en-US" altLang="zh-TW"/>
              <a:t> = </a:t>
            </a:r>
            <a:r>
              <a:rPr lang="en-US" altLang="zh-TW">
                <a:solidFill>
                  <a:srgbClr val="FF0000"/>
                </a:solidFill>
              </a:rPr>
              <a:t>200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npc.hp</a:t>
            </a:r>
            <a:r>
              <a:rPr lang="en-US" altLang="zh-TW"/>
              <a:t> += </a:t>
            </a:r>
            <a:r>
              <a:rPr lang="en-US" altLang="zh-TW">
                <a:solidFill>
                  <a:srgbClr val="FF0000"/>
                </a:solidFill>
              </a:rPr>
              <a:t>10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9A60FB5-4AB3-4613-A1AA-DE8A6A94B937}"/>
              </a:ext>
            </a:extLst>
          </p:cNvPr>
          <p:cNvSpPr/>
          <p:nvPr/>
        </p:nvSpPr>
        <p:spPr>
          <a:xfrm rot="9589559">
            <a:off x="7637090" y="5437094"/>
            <a:ext cx="349624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1BD78E-06BB-40AB-B437-5B5FF33E20E9}"/>
              </a:ext>
            </a:extLst>
          </p:cNvPr>
          <p:cNvSpPr/>
          <p:nvPr/>
        </p:nvSpPr>
        <p:spPr>
          <a:xfrm>
            <a:off x="8512486" y="4769223"/>
            <a:ext cx="1864659" cy="744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運算後的值會變成 </a:t>
            </a:r>
            <a:r>
              <a:rPr lang="en-US" altLang="zh-TW"/>
              <a:t>value </a:t>
            </a:r>
            <a:r>
              <a:rPr lang="zh-TW" altLang="en-US"/>
              <a:t>傳入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07DA116C-AA43-4D56-9AEE-156813E511AA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7739032" y="3063438"/>
            <a:ext cx="995082" cy="24164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045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548D85-9061-974D-BA3B-8AD05A8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什麼是</a:t>
            </a:r>
            <a:r>
              <a:rPr lang="zh-TW" altLang="en-US"/>
              <a:t> </a:t>
            </a:r>
            <a:r>
              <a:rPr lang="en-US" altLang="zh-TW" err="1"/>
              <a:t>Linq</a:t>
            </a:r>
            <a:endParaRPr lang="en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7FDC3-8D02-AC4D-8FC6-AB7437D2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資料查詢功能語法</a:t>
            </a:r>
            <a:endParaRPr lang="en-US"/>
          </a:p>
          <a:p>
            <a:pPr lvl="1"/>
            <a:r>
              <a:rPr lang="en-US" err="1"/>
              <a:t>以SQL為例：傳統以字串查找資料，無法在編譯期間發覺錯誤</a:t>
            </a:r>
            <a:endParaRPr lang="en-US"/>
          </a:p>
          <a:p>
            <a:pPr lvl="1"/>
            <a:r>
              <a:rPr lang="en-TW"/>
              <a:t>對容器, 資料庫, XML 統一查找語法</a:t>
            </a:r>
          </a:p>
          <a:p>
            <a:pPr lvl="1"/>
            <a:r>
              <a:rPr lang="en-TW"/>
              <a:t>重視通用性，非效能</a:t>
            </a:r>
          </a:p>
          <a:p>
            <a:r>
              <a:rPr lang="en-TW"/>
              <a:t>查詢步驟</a:t>
            </a:r>
          </a:p>
          <a:p>
            <a:pPr lvl="1"/>
            <a:r>
              <a:rPr lang="en-TW"/>
              <a:t>資料目標（容器, 資料庫等）</a:t>
            </a:r>
          </a:p>
          <a:p>
            <a:pPr lvl="1"/>
            <a:r>
              <a:rPr lang="en-TW"/>
              <a:t>建立查詢結果（查找指令）</a:t>
            </a:r>
          </a:p>
          <a:p>
            <a:pPr lvl="1"/>
            <a:r>
              <a:rPr lang="en-TW"/>
              <a:t>處理查詢結果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18596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2304-7898-0647-9388-28ACB5C5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查詢步驟範例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CC4F-3DB2-3C43-9B42-A3767CCA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0667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err="1"/>
              <a:t>確認資料來源</a:t>
            </a:r>
            <a:endParaRPr lang="en-US"/>
          </a:p>
          <a:p>
            <a:pPr marL="0" indent="0">
              <a:buNone/>
            </a:pPr>
            <a:r>
              <a:rPr lang="en-US"/>
              <a:t>int[] numbers = new int[7] { 0, 1, 2, 3, 4, 5, 6 }; </a:t>
            </a:r>
          </a:p>
          <a:p>
            <a:pPr>
              <a:buFont typeface="+mj-lt"/>
              <a:buAutoNum type="arabicPeriod" startAt="2"/>
            </a:pPr>
            <a:r>
              <a:rPr lang="en-US" err="1"/>
              <a:t>設計查詢物件</a:t>
            </a:r>
            <a:endParaRPr lang="en-US"/>
          </a:p>
          <a:p>
            <a:pPr marL="0" indent="0">
              <a:buNone/>
            </a:pPr>
            <a:r>
              <a:rPr lang="en-US"/>
              <a:t>var </a:t>
            </a:r>
            <a:r>
              <a:rPr lang="en-US" err="1"/>
              <a:t>numQuery</a:t>
            </a:r>
            <a:r>
              <a:rPr lang="en-US"/>
              <a:t> = </a:t>
            </a:r>
          </a:p>
          <a:p>
            <a:pPr marL="0" indent="0">
              <a:buNone/>
            </a:pPr>
            <a:r>
              <a:rPr lang="zh-TW" altLang="en-US">
                <a:solidFill>
                  <a:srgbClr val="FF0000"/>
                </a:solidFill>
              </a:rPr>
              <a:t>    </a:t>
            </a:r>
            <a:r>
              <a:rPr lang="en-US">
                <a:solidFill>
                  <a:srgbClr val="FF0000"/>
                </a:solidFill>
              </a:rPr>
              <a:t>from </a:t>
            </a:r>
            <a:r>
              <a:rPr lang="en-US">
                <a:solidFill>
                  <a:schemeClr val="tx1"/>
                </a:solidFill>
              </a:rPr>
              <a:t>num</a:t>
            </a:r>
            <a:r>
              <a:rPr lang="en-US">
                <a:solidFill>
                  <a:srgbClr val="FF0000"/>
                </a:solidFill>
              </a:rPr>
              <a:t> in </a:t>
            </a:r>
            <a:r>
              <a:rPr lang="en-US">
                <a:solidFill>
                  <a:schemeClr val="tx1"/>
                </a:solidFill>
              </a:rPr>
              <a:t>numbers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zh-TW" altLang="en-US">
                <a:solidFill>
                  <a:srgbClr val="FF0000"/>
                </a:solidFill>
              </a:rPr>
              <a:t>    </a:t>
            </a:r>
            <a:r>
              <a:rPr lang="en-US">
                <a:solidFill>
                  <a:srgbClr val="FF0000"/>
                </a:solidFill>
              </a:rPr>
              <a:t>where (num % 2) == 0 </a:t>
            </a:r>
          </a:p>
          <a:p>
            <a:pPr marL="0" indent="0">
              <a:buNone/>
            </a:pPr>
            <a:r>
              <a:rPr lang="zh-TW" altLang="en-US">
                <a:solidFill>
                  <a:srgbClr val="FF0000"/>
                </a:solidFill>
              </a:rPr>
              <a:t>    </a:t>
            </a:r>
            <a:r>
              <a:rPr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chemeClr val="tx1"/>
                </a:solidFill>
              </a:rPr>
              <a:t>num</a:t>
            </a:r>
            <a:r>
              <a:rPr lang="en-US">
                <a:solidFill>
                  <a:srgbClr val="FF0000"/>
                </a:solidFill>
              </a:rPr>
              <a:t>; </a:t>
            </a:r>
          </a:p>
          <a:p>
            <a:pPr>
              <a:buFont typeface="+mj-lt"/>
              <a:buAutoNum type="arabicPeriod" startAt="3"/>
            </a:pPr>
            <a:r>
              <a:rPr lang="en-US" err="1"/>
              <a:t>透過查詢物件處理結果</a:t>
            </a:r>
            <a:endParaRPr lang="en-US"/>
          </a:p>
          <a:p>
            <a:pPr marL="0" indent="0">
              <a:buNone/>
            </a:pPr>
            <a:r>
              <a:rPr lang="en-US"/>
              <a:t>foreach (int num in </a:t>
            </a:r>
            <a:r>
              <a:rPr lang="en-US" err="1"/>
              <a:t>numQuery</a:t>
            </a:r>
            <a:r>
              <a:rPr lang="en-US"/>
              <a:t>) { </a:t>
            </a:r>
            <a:r>
              <a:rPr lang="en-US" err="1"/>
              <a:t>Console.Write</a:t>
            </a:r>
            <a:r>
              <a:rPr lang="en-US"/>
              <a:t>("{0,1} ", num); }</a:t>
            </a:r>
            <a:endParaRPr lang="en-TW"/>
          </a:p>
        </p:txBody>
      </p:sp>
      <p:pic>
        <p:nvPicPr>
          <p:cNvPr id="1026" name="Picture 2" descr="完整 LINQ 查詢作業的圖表。">
            <a:extLst>
              <a:ext uri="{FF2B5EF4-FFF2-40B4-BE49-F238E27FC236}">
                <a16:creationId xmlns:a16="http://schemas.microsoft.com/office/drawing/2014/main" id="{E3C5E3BF-EB52-F347-958F-FBFE1CB3D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15" y="609600"/>
            <a:ext cx="38481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76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58EA-AAB5-494D-ABF7-261FCF86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Linq 的擴充函式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AD17-B7BC-344A-B566-4B6B60AD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擴充函式 – 用於某類別我無法(不願)修改時…</a:t>
            </a:r>
          </a:p>
          <a:p>
            <a:pPr lvl="1"/>
            <a:r>
              <a:rPr lang="en-TW"/>
              <a:t>靜態類別若其中的函式，起始參數為</a:t>
            </a:r>
            <a:r>
              <a:rPr lang="en-US"/>
              <a:t> this Type </a:t>
            </a:r>
            <a:r>
              <a:rPr lang="en-US" err="1"/>
              <a:t>val</a:t>
            </a:r>
            <a:r>
              <a:rPr lang="en-US"/>
              <a:t>, </a:t>
            </a:r>
            <a:r>
              <a:rPr lang="en-US" err="1"/>
              <a:t>則可把該函式視為</a:t>
            </a:r>
            <a:r>
              <a:rPr lang="zh-TW" altLang="en-US"/>
              <a:t> </a:t>
            </a:r>
            <a:r>
              <a:rPr lang="en-US" err="1"/>
              <a:t>val</a:t>
            </a:r>
            <a:r>
              <a:rPr lang="zh-TW" altLang="en-US"/>
              <a:t> </a:t>
            </a:r>
            <a:r>
              <a:rPr lang="en-US" err="1"/>
              <a:t>的成員</a:t>
            </a:r>
            <a:endParaRPr lang="en-US"/>
          </a:p>
          <a:p>
            <a:pPr lvl="1">
              <a:buFont typeface="Wingdings" pitchFamily="2" charset="2"/>
              <a:buChar char="è"/>
            </a:pPr>
            <a:r>
              <a:rPr lang="en-US"/>
              <a:t>public static void Attack(this </a:t>
            </a:r>
            <a:r>
              <a:rPr lang="en-US" err="1"/>
              <a:t>Npc</a:t>
            </a:r>
            <a:r>
              <a:rPr lang="en-US"/>
              <a:t> </a:t>
            </a:r>
            <a:r>
              <a:rPr lang="en-US" err="1"/>
              <a:t>npc</a:t>
            </a:r>
            <a:r>
              <a:rPr lang="en-US"/>
              <a:t>,</a:t>
            </a:r>
            <a:r>
              <a:rPr lang="zh-TW" altLang="en-US"/>
              <a:t> </a:t>
            </a:r>
            <a:r>
              <a:rPr lang="en-US" altLang="zh-TW"/>
              <a:t>Mob mob)…</a:t>
            </a:r>
          </a:p>
          <a:p>
            <a:pPr lvl="1">
              <a:buFont typeface="Wingdings" pitchFamily="2" charset="2"/>
              <a:buChar char="è"/>
            </a:pPr>
            <a:endParaRPr lang="en-US" altLang="zh-TW"/>
          </a:p>
          <a:p>
            <a:pPr lvl="1">
              <a:buFont typeface="Wingdings" pitchFamily="2" charset="2"/>
              <a:buChar char="è"/>
            </a:pPr>
            <a:r>
              <a:rPr lang="en-US" err="1"/>
              <a:t>npc.Attack</a:t>
            </a:r>
            <a:r>
              <a:rPr lang="en-US"/>
              <a:t>(mob);</a:t>
            </a:r>
          </a:p>
          <a:p>
            <a:r>
              <a:rPr lang="en-US" err="1"/>
              <a:t>Linq</a:t>
            </a:r>
            <a:r>
              <a:rPr lang="en-US"/>
              <a:t> </a:t>
            </a:r>
            <a:r>
              <a:rPr lang="en-US" err="1"/>
              <a:t>範例</a:t>
            </a:r>
            <a:r>
              <a:rPr lang="en-US"/>
              <a:t>：</a:t>
            </a:r>
          </a:p>
          <a:p>
            <a:pPr marL="0" indent="0">
              <a:buNone/>
            </a:pPr>
            <a:r>
              <a:rPr lang="zh-TW" altLang="en-US"/>
              <a:t>     </a:t>
            </a:r>
            <a:r>
              <a:rPr lang="en-US" altLang="zh-TW" err="1"/>
              <a:t>list.ToArray</a:t>
            </a:r>
            <a:r>
              <a:rPr lang="en-US" altLang="zh-TW"/>
              <a:t>();</a:t>
            </a:r>
            <a:endParaRPr lang="en-US"/>
          </a:p>
          <a:p>
            <a:pPr marL="0" indent="0">
              <a:buNone/>
            </a:pPr>
            <a:endParaRPr lang="en-TW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0460E6-D555-5C47-8809-736BD57D6578}"/>
              </a:ext>
            </a:extLst>
          </p:cNvPr>
          <p:cNvCxnSpPr/>
          <p:nvPr/>
        </p:nvCxnSpPr>
        <p:spPr>
          <a:xfrm flipH="1">
            <a:off x="1780032" y="3243072"/>
            <a:ext cx="2438400" cy="51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9160A3-E424-4C43-AB63-1CC7590A7158}"/>
              </a:ext>
            </a:extLst>
          </p:cNvPr>
          <p:cNvCxnSpPr/>
          <p:nvPr/>
        </p:nvCxnSpPr>
        <p:spPr>
          <a:xfrm flipH="1">
            <a:off x="2917998" y="3218688"/>
            <a:ext cx="2665938" cy="536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845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DA58-5276-6648-A6C0-376677E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Iterator</a:t>
            </a:r>
            <a:r>
              <a:rPr lang="zh-TW" altLang="en-US" dirty="0"/>
              <a:t> 演化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DB6E-2624-0A43-8704-395075D2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IEnumerator</a:t>
            </a:r>
          </a:p>
          <a:p>
            <a:pPr lvl="1"/>
            <a:r>
              <a:rPr lang="en-TW" dirty="0"/>
              <a:t>用來列舉資料的容器</a:t>
            </a:r>
          </a:p>
          <a:p>
            <a:r>
              <a:rPr lang="en-TW" dirty="0"/>
              <a:t>IEnumerable&lt;DT&gt;</a:t>
            </a:r>
          </a:p>
          <a:p>
            <a:pPr lvl="1"/>
            <a:r>
              <a:rPr lang="en-TW" dirty="0"/>
              <a:t>為方便取得 I</a:t>
            </a:r>
            <a:r>
              <a:rPr lang="en-US" dirty="0"/>
              <a:t>E</a:t>
            </a:r>
            <a:r>
              <a:rPr lang="en-TW" dirty="0"/>
              <a:t>numerator 列舉容器內的資料</a:t>
            </a:r>
            <a:r>
              <a:rPr lang="en-TW" dirty="0">
                <a:sym typeface="Wingdings" pitchFamily="2" charset="2"/>
              </a:rPr>
              <a:t> </a:t>
            </a:r>
            <a:r>
              <a:rPr lang="en-TW" dirty="0">
                <a:solidFill>
                  <a:srgbClr val="FF0000"/>
                </a:solidFill>
                <a:sym typeface="Wingdings" pitchFamily="2" charset="2"/>
              </a:rPr>
              <a:t>Linq</a:t>
            </a:r>
            <a:r>
              <a:rPr lang="en-TW" dirty="0">
                <a:sym typeface="Wingdings" pitchFamily="2" charset="2"/>
              </a:rPr>
              <a:t>/</a:t>
            </a:r>
            <a:r>
              <a:rPr lang="en-TW" dirty="0">
                <a:solidFill>
                  <a:srgbClr val="FF0000"/>
                </a:solidFill>
                <a:sym typeface="Wingdings" pitchFamily="2" charset="2"/>
              </a:rPr>
              <a:t>foreach</a:t>
            </a:r>
            <a:endParaRPr lang="en-TW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可以解釋</a:t>
            </a:r>
            <a:r>
              <a:rPr lang="zh-TW" altLang="en-US" dirty="0"/>
              <a:t> </a:t>
            </a:r>
            <a:r>
              <a:rPr lang="en-US" dirty="0"/>
              <a:t>LinkedList</a:t>
            </a:r>
            <a:r>
              <a:rPr lang="zh-TW" altLang="en-US" dirty="0"/>
              <a:t> </a:t>
            </a:r>
            <a:r>
              <a:rPr lang="en-US" dirty="0"/>
              <a:t>拿</a:t>
            </a:r>
            <a:r>
              <a:rPr lang="zh-TW" altLang="en-US" dirty="0"/>
              <a:t> </a:t>
            </a:r>
            <a:r>
              <a:rPr lang="en-US" dirty="0"/>
              <a:t>Node</a:t>
            </a:r>
            <a:r>
              <a:rPr lang="zh-TW" altLang="en-US" dirty="0"/>
              <a:t> </a:t>
            </a:r>
            <a:r>
              <a:rPr lang="en-US" dirty="0" err="1"/>
              <a:t>再取資料</a:t>
            </a:r>
            <a:endParaRPr lang="en-US" dirty="0"/>
          </a:p>
          <a:p>
            <a:pPr lvl="2"/>
            <a:r>
              <a:rPr lang="en-US" dirty="0" err="1"/>
              <a:t>不如</a:t>
            </a:r>
            <a:r>
              <a:rPr lang="zh-TW" altLang="en-US" dirty="0"/>
              <a:t>取</a:t>
            </a:r>
            <a:r>
              <a:rPr lang="en-US" altLang="zh-TW" dirty="0"/>
              <a:t>NODE</a:t>
            </a:r>
            <a:r>
              <a:rPr lang="zh-TW" altLang="en-US" dirty="0"/>
              <a:t>內部管理，使用者直接</a:t>
            </a:r>
            <a:r>
              <a:rPr lang="en-US" dirty="0" err="1"/>
              <a:t>取資料</a:t>
            </a:r>
            <a:endParaRPr lang="en-US" dirty="0"/>
          </a:p>
          <a:p>
            <a:r>
              <a:rPr lang="en-US" dirty="0"/>
              <a:t>y</a:t>
            </a:r>
            <a:r>
              <a:rPr lang="en-TW" dirty="0"/>
              <a:t>ield command 的出現</a:t>
            </a:r>
          </a:p>
          <a:p>
            <a:pPr lvl="1"/>
            <a:r>
              <a:rPr lang="en-TW" dirty="0"/>
              <a:t>自定義 I</a:t>
            </a:r>
            <a:r>
              <a:rPr lang="en-US" dirty="0"/>
              <a:t>E</a:t>
            </a:r>
            <a:r>
              <a:rPr lang="en-TW" dirty="0"/>
              <a:t>numerable 太複雜而產生</a:t>
            </a:r>
          </a:p>
          <a:p>
            <a:pPr lvl="1"/>
            <a:r>
              <a:rPr lang="en-US" altLang="zh-TW" dirty="0"/>
              <a:t>yield return </a:t>
            </a:r>
            <a:r>
              <a:rPr lang="en-US" altLang="zh-TW" dirty="0">
                <a:sym typeface="Wingdings" pitchFamily="2" charset="2"/>
              </a:rPr>
              <a:t> </a:t>
            </a:r>
            <a:r>
              <a:rPr lang="zh-TW" altLang="en-US" dirty="0">
                <a:sym typeface="Wingdings" pitchFamily="2" charset="2"/>
              </a:rPr>
              <a:t>下一筆資料</a:t>
            </a:r>
            <a:endParaRPr lang="en-US" altLang="zh-TW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yield break  </a:t>
            </a:r>
            <a:r>
              <a:rPr lang="en-US" dirty="0" err="1">
                <a:sym typeface="Wingdings" pitchFamily="2" charset="2"/>
              </a:rPr>
              <a:t>中斷迭代器</a:t>
            </a:r>
            <a:endParaRPr lang="en-TW" dirty="0"/>
          </a:p>
          <a:p>
            <a:pPr lvl="1"/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AFA73-AFB2-0741-BE6B-D0B4BE8A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645" y="0"/>
            <a:ext cx="2945796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E2AB62A6-CEE1-754E-B3BA-0DE08D45FF7E}"/>
              </a:ext>
            </a:extLst>
          </p:cNvPr>
          <p:cNvCxnSpPr>
            <a:cxnSpLocks/>
          </p:cNvCxnSpPr>
          <p:nvPr/>
        </p:nvCxnSpPr>
        <p:spPr>
          <a:xfrm flipV="1">
            <a:off x="4713402" y="4287188"/>
            <a:ext cx="2263243" cy="699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305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C0F1B508-9413-2B4D-B490-FC0CF8349652}"/>
              </a:ext>
            </a:extLst>
          </p:cNvPr>
          <p:cNvSpPr/>
          <p:nvPr/>
        </p:nvSpPr>
        <p:spPr>
          <a:xfrm>
            <a:off x="8169639" y="2900646"/>
            <a:ext cx="1963712" cy="2696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74AF9-9C0E-B94C-81D6-43BC15F0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程式執行對照解說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9504F-0BEE-2542-BF98-965C7B25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69584"/>
          </a:xfrm>
        </p:spPr>
        <p:txBody>
          <a:bodyPr/>
          <a:lstStyle/>
          <a:p>
            <a:r>
              <a:rPr lang="en-TW"/>
              <a:t>單線程程式</a:t>
            </a:r>
            <a:r>
              <a:rPr lang="en-US"/>
              <a:t>(Single Thread)</a:t>
            </a:r>
          </a:p>
          <a:p>
            <a:pPr marL="0" indent="0">
              <a:buNone/>
            </a:pPr>
            <a:endParaRPr lang="en-TW"/>
          </a:p>
          <a:p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D1C7D-74F8-7B48-9E1B-BF1426F88D83}"/>
              </a:ext>
            </a:extLst>
          </p:cNvPr>
          <p:cNvSpPr txBox="1"/>
          <p:nvPr/>
        </p:nvSpPr>
        <p:spPr>
          <a:xfrm>
            <a:off x="2756098" y="3383010"/>
            <a:ext cx="97536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TW"/>
              <a:t>Func()</a:t>
            </a:r>
          </a:p>
          <a:p>
            <a:r>
              <a:rPr lang="en-TW"/>
              <a:t>    …</a:t>
            </a:r>
          </a:p>
          <a:p>
            <a:r>
              <a:rPr lang="en-TW"/>
              <a:t>    …</a:t>
            </a:r>
          </a:p>
          <a:p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33FA3-57AE-2647-9AB3-266276018D59}"/>
              </a:ext>
            </a:extLst>
          </p:cNvPr>
          <p:cNvSpPr txBox="1"/>
          <p:nvPr/>
        </p:nvSpPr>
        <p:spPr>
          <a:xfrm>
            <a:off x="1189108" y="3370573"/>
            <a:ext cx="97536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TW"/>
              <a:t>Main()</a:t>
            </a:r>
          </a:p>
          <a:p>
            <a:r>
              <a:rPr lang="en-TW"/>
              <a:t>   while</a:t>
            </a:r>
          </a:p>
          <a:p>
            <a:r>
              <a:rPr lang="en-TW"/>
              <a:t>    …</a:t>
            </a:r>
          </a:p>
          <a:p>
            <a:r>
              <a:rPr lang="en-TW"/>
              <a:t>    …</a:t>
            </a:r>
          </a:p>
          <a:p>
            <a:r>
              <a:rPr lang="en-TW"/>
              <a:t>    …</a:t>
            </a:r>
          </a:p>
          <a:p>
            <a:endParaRPr lang="en-TW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1467474-A781-6C47-AD98-3E2BD2D6E80B}"/>
              </a:ext>
            </a:extLst>
          </p:cNvPr>
          <p:cNvCxnSpPr>
            <a:cxnSpLocks/>
            <a:stCxn id="17" idx="6"/>
            <a:endCxn id="7" idx="0"/>
          </p:cNvCxnSpPr>
          <p:nvPr/>
        </p:nvCxnSpPr>
        <p:spPr>
          <a:xfrm flipV="1">
            <a:off x="2013716" y="3383010"/>
            <a:ext cx="1230062" cy="525621"/>
          </a:xfrm>
          <a:prstGeom prst="bentConnector4">
            <a:avLst>
              <a:gd name="adj1" fmla="val 30177"/>
              <a:gd name="adj2" fmla="val 14349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7415FD4-60D1-F847-96B5-8F345328BE60}"/>
              </a:ext>
            </a:extLst>
          </p:cNvPr>
          <p:cNvSpPr/>
          <p:nvPr/>
        </p:nvSpPr>
        <p:spPr>
          <a:xfrm>
            <a:off x="1967997" y="3859046"/>
            <a:ext cx="45719" cy="99169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C66B7B8-44E9-954A-9884-DFDF4B5F279C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2401468" y="3741029"/>
            <a:ext cx="465002" cy="1219619"/>
          </a:xfrm>
          <a:prstGeom prst="bentConnector4">
            <a:avLst>
              <a:gd name="adj1" fmla="val -49161"/>
              <a:gd name="adj2" fmla="val 6999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" name="Graphic 40" descr="Badge with solid fill">
            <a:extLst>
              <a:ext uri="{FF2B5EF4-FFF2-40B4-BE49-F238E27FC236}">
                <a16:creationId xmlns:a16="http://schemas.microsoft.com/office/drawing/2014/main" id="{A649AE86-0070-9E46-81C5-E3FAB3F4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900" y="4849472"/>
            <a:ext cx="457200" cy="457200"/>
          </a:xfrm>
          <a:prstGeom prst="rect">
            <a:avLst/>
          </a:prstGeom>
        </p:spPr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CF84E9C7-6D64-4A44-B00A-D420ABBD8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39647"/>
          </a:xfrm>
        </p:spPr>
        <p:txBody>
          <a:bodyPr/>
          <a:lstStyle/>
          <a:p>
            <a:r>
              <a:rPr lang="en-TW"/>
              <a:t>Iterator</a:t>
            </a:r>
          </a:p>
        </p:txBody>
      </p:sp>
      <p:pic>
        <p:nvPicPr>
          <p:cNvPr id="51" name="Graphic 50" descr="Badge 1 with solid fill">
            <a:extLst>
              <a:ext uri="{FF2B5EF4-FFF2-40B4-BE49-F238E27FC236}">
                <a16:creationId xmlns:a16="http://schemas.microsoft.com/office/drawing/2014/main" id="{0CDFE1B7-5697-2147-81A2-6E7CCC030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7498" y="2716106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5D883D7-68A0-0241-9503-E16380486E99}"/>
              </a:ext>
            </a:extLst>
          </p:cNvPr>
          <p:cNvSpPr txBox="1"/>
          <p:nvPr/>
        </p:nvSpPr>
        <p:spPr>
          <a:xfrm>
            <a:off x="6281653" y="3334431"/>
            <a:ext cx="166799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TW"/>
              <a:t>IEnum Func()</a:t>
            </a:r>
          </a:p>
          <a:p>
            <a:r>
              <a:rPr lang="en-TW"/>
              <a:t>    yield return</a:t>
            </a:r>
          </a:p>
          <a:p>
            <a:r>
              <a:rPr lang="en-TW"/>
              <a:t>    …</a:t>
            </a:r>
          </a:p>
          <a:p>
            <a:endParaRPr lang="en-TW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002068-8EE3-5C43-B958-27F355E58545}"/>
              </a:ext>
            </a:extLst>
          </p:cNvPr>
          <p:cNvSpPr txBox="1"/>
          <p:nvPr/>
        </p:nvSpPr>
        <p:spPr>
          <a:xfrm>
            <a:off x="4609037" y="4316937"/>
            <a:ext cx="130506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TW"/>
              <a:t>Main()</a:t>
            </a:r>
          </a:p>
          <a:p>
            <a:r>
              <a:rPr lang="en-TW"/>
              <a:t>    while</a:t>
            </a:r>
          </a:p>
          <a:p>
            <a:r>
              <a:rPr lang="en-TW"/>
              <a:t>    …</a:t>
            </a:r>
          </a:p>
          <a:p>
            <a:r>
              <a:rPr lang="en-TW"/>
              <a:t>    …</a:t>
            </a:r>
          </a:p>
          <a:p>
            <a:r>
              <a:rPr lang="en-TW"/>
              <a:t>    …</a:t>
            </a:r>
          </a:p>
          <a:p>
            <a:endParaRPr lang="en-TW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C2528FF2-F64E-684C-BE18-36C01B744E47}"/>
              </a:ext>
            </a:extLst>
          </p:cNvPr>
          <p:cNvCxnSpPr>
            <a:cxnSpLocks/>
            <a:stCxn id="56" idx="6"/>
            <a:endCxn id="52" idx="0"/>
          </p:cNvCxnSpPr>
          <p:nvPr/>
        </p:nvCxnSpPr>
        <p:spPr>
          <a:xfrm flipV="1">
            <a:off x="5613810" y="3334431"/>
            <a:ext cx="1501841" cy="1533086"/>
          </a:xfrm>
          <a:prstGeom prst="bentConnector4">
            <a:avLst>
              <a:gd name="adj1" fmla="val 22234"/>
              <a:gd name="adj2" fmla="val 11491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CD76CC0-1482-A844-9404-1D33AC55BC7F}"/>
              </a:ext>
            </a:extLst>
          </p:cNvPr>
          <p:cNvSpPr/>
          <p:nvPr/>
        </p:nvSpPr>
        <p:spPr>
          <a:xfrm>
            <a:off x="5568091" y="4817932"/>
            <a:ext cx="45719" cy="99169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35FD8B5-39B4-264A-B06C-6F1FB4DD1638}"/>
              </a:ext>
            </a:extLst>
          </p:cNvPr>
          <p:cNvCxnSpPr>
            <a:cxnSpLocks/>
            <a:stCxn id="73" idx="2"/>
            <a:endCxn id="76" idx="6"/>
          </p:cNvCxnSpPr>
          <p:nvPr/>
        </p:nvCxnSpPr>
        <p:spPr>
          <a:xfrm rot="10800000" flipV="1">
            <a:off x="5688348" y="3818617"/>
            <a:ext cx="781441" cy="1299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32C66D-E08C-1449-A4CA-0BC815542DD2}"/>
              </a:ext>
            </a:extLst>
          </p:cNvPr>
          <p:cNvSpPr/>
          <p:nvPr/>
        </p:nvSpPr>
        <p:spPr>
          <a:xfrm>
            <a:off x="5529990" y="5597469"/>
            <a:ext cx="121920" cy="991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72F4648F-D127-0742-8151-248D4FF9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891" y="3208627"/>
            <a:ext cx="457200" cy="457200"/>
          </a:xfrm>
          <a:prstGeom prst="rect">
            <a:avLst/>
          </a:prstGeom>
        </p:spPr>
      </p:pic>
      <p:pic>
        <p:nvPicPr>
          <p:cNvPr id="62" name="Graphic 61" descr="Badge 3 with solid fill">
            <a:extLst>
              <a:ext uri="{FF2B5EF4-FFF2-40B4-BE49-F238E27FC236}">
                <a16:creationId xmlns:a16="http://schemas.microsoft.com/office/drawing/2014/main" id="{72A5B462-8178-4E41-8012-19700D29E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4158" y="4099272"/>
            <a:ext cx="457200" cy="457200"/>
          </a:xfrm>
          <a:prstGeom prst="rect">
            <a:avLst/>
          </a:prstGeom>
        </p:spPr>
      </p:pic>
      <p:pic>
        <p:nvPicPr>
          <p:cNvPr id="63" name="Graphic 62" descr="Badge 4 with solid fill">
            <a:extLst>
              <a:ext uri="{FF2B5EF4-FFF2-40B4-BE49-F238E27FC236}">
                <a16:creationId xmlns:a16="http://schemas.microsoft.com/office/drawing/2014/main" id="{73178EAF-2EA6-9641-8E11-EB02057054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7300" y="5210067"/>
            <a:ext cx="457200" cy="457200"/>
          </a:xfrm>
          <a:prstGeom prst="rect">
            <a:avLst/>
          </a:prstGeom>
        </p:spPr>
      </p:pic>
      <p:pic>
        <p:nvPicPr>
          <p:cNvPr id="64" name="Graphic 63" descr="Badge 1 with solid fill">
            <a:extLst>
              <a:ext uri="{FF2B5EF4-FFF2-40B4-BE49-F238E27FC236}">
                <a16:creationId xmlns:a16="http://schemas.microsoft.com/office/drawing/2014/main" id="{517826E0-CDAF-9E4D-B6DC-1B4092F9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9418" y="3451431"/>
            <a:ext cx="457200" cy="4572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624A774-6DAF-1645-AE81-A29BD68FBE72}"/>
              </a:ext>
            </a:extLst>
          </p:cNvPr>
          <p:cNvSpPr txBox="1"/>
          <p:nvPr/>
        </p:nvSpPr>
        <p:spPr>
          <a:xfrm>
            <a:off x="8317196" y="3612422"/>
            <a:ext cx="1633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TW"/>
              <a:t>備份狀態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E976846-77B0-1541-BF41-5D05F0E62637}"/>
              </a:ext>
            </a:extLst>
          </p:cNvPr>
          <p:cNvCxnSpPr>
            <a:endCxn id="69" idx="1"/>
          </p:cNvCxnSpPr>
          <p:nvPr/>
        </p:nvCxnSpPr>
        <p:spPr>
          <a:xfrm>
            <a:off x="7949648" y="3797088"/>
            <a:ext cx="367548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7AFE9CE-970D-8C49-A468-E75584FE238B}"/>
              </a:ext>
            </a:extLst>
          </p:cNvPr>
          <p:cNvSpPr/>
          <p:nvPr/>
        </p:nvSpPr>
        <p:spPr>
          <a:xfrm>
            <a:off x="6469788" y="3779808"/>
            <a:ext cx="92187" cy="7762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297F9E6-A6ED-C04E-A5D3-0EC6C593534F}"/>
              </a:ext>
            </a:extLst>
          </p:cNvPr>
          <p:cNvSpPr/>
          <p:nvPr/>
        </p:nvSpPr>
        <p:spPr>
          <a:xfrm>
            <a:off x="5590950" y="5068446"/>
            <a:ext cx="97397" cy="9948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85" name="Graphic 84" descr="Badge 5 with solid fill">
            <a:extLst>
              <a:ext uri="{FF2B5EF4-FFF2-40B4-BE49-F238E27FC236}">
                <a16:creationId xmlns:a16="http://schemas.microsoft.com/office/drawing/2014/main" id="{AA29243C-7073-4E45-A959-91129D24A9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9363" y="4543768"/>
            <a:ext cx="457200" cy="457200"/>
          </a:xfrm>
          <a:prstGeom prst="rect">
            <a:avLst/>
          </a:prstGeom>
        </p:spPr>
      </p:pic>
      <p:sp>
        <p:nvSpPr>
          <p:cNvPr id="86" name="U-Turn Arrow 85">
            <a:extLst>
              <a:ext uri="{FF2B5EF4-FFF2-40B4-BE49-F238E27FC236}">
                <a16:creationId xmlns:a16="http://schemas.microsoft.com/office/drawing/2014/main" id="{CA200E03-81B1-0649-BD8B-6F9F03BECC86}"/>
              </a:ext>
            </a:extLst>
          </p:cNvPr>
          <p:cNvSpPr/>
          <p:nvPr/>
        </p:nvSpPr>
        <p:spPr>
          <a:xfrm rot="10800000">
            <a:off x="4484257" y="5025668"/>
            <a:ext cx="374754" cy="7794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748714-E66F-024A-8982-21E047F52874}"/>
              </a:ext>
            </a:extLst>
          </p:cNvPr>
          <p:cNvSpPr txBox="1"/>
          <p:nvPr/>
        </p:nvSpPr>
        <p:spPr>
          <a:xfrm>
            <a:off x="8342026" y="4812828"/>
            <a:ext cx="1633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TW"/>
              <a:t>狀態滿足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194E9E2-91D2-F34B-B843-F1D354C85F64}"/>
              </a:ext>
            </a:extLst>
          </p:cNvPr>
          <p:cNvCxnSpPr>
            <a:cxnSpLocks/>
            <a:stCxn id="52" idx="0"/>
            <a:endCxn id="88" idx="1"/>
          </p:cNvCxnSpPr>
          <p:nvPr/>
        </p:nvCxnSpPr>
        <p:spPr>
          <a:xfrm rot="16200000" flipH="1">
            <a:off x="6897306" y="3552775"/>
            <a:ext cx="1663063" cy="1226375"/>
          </a:xfrm>
          <a:prstGeom prst="bentConnector4">
            <a:avLst>
              <a:gd name="adj1" fmla="val -13746"/>
              <a:gd name="adj2" fmla="val 7789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2" name="Graphic 91" descr="Badge 6 with solid fill">
            <a:extLst>
              <a:ext uri="{FF2B5EF4-FFF2-40B4-BE49-F238E27FC236}">
                <a16:creationId xmlns:a16="http://schemas.microsoft.com/office/drawing/2014/main" id="{E34C6836-134C-3141-88B0-93AB9F0C7E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2844" y="3963510"/>
            <a:ext cx="448618" cy="448618"/>
          </a:xfrm>
          <a:prstGeom prst="rect">
            <a:avLst/>
          </a:prstGeom>
        </p:spPr>
      </p:pic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A399D545-1D2B-594D-B46E-5153D5A77579}"/>
              </a:ext>
            </a:extLst>
          </p:cNvPr>
          <p:cNvCxnSpPr>
            <a:stCxn id="92" idx="2"/>
          </p:cNvCxnSpPr>
          <p:nvPr/>
        </p:nvCxnSpPr>
        <p:spPr>
          <a:xfrm rot="5400000">
            <a:off x="6064721" y="4035754"/>
            <a:ext cx="706058" cy="14588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2A90655-D85F-094D-AFC6-66C43D5E1753}"/>
              </a:ext>
            </a:extLst>
          </p:cNvPr>
          <p:cNvSpPr txBox="1"/>
          <p:nvPr/>
        </p:nvSpPr>
        <p:spPr>
          <a:xfrm>
            <a:off x="8156543" y="2490291"/>
            <a:ext cx="163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C# 系統內部</a:t>
            </a:r>
          </a:p>
        </p:txBody>
      </p:sp>
      <p:pic>
        <p:nvPicPr>
          <p:cNvPr id="97" name="Graphic 96" descr="Badge 5 with solid fill">
            <a:extLst>
              <a:ext uri="{FF2B5EF4-FFF2-40B4-BE49-F238E27FC236}">
                <a16:creationId xmlns:a16="http://schemas.microsoft.com/office/drawing/2014/main" id="{739116B0-73B0-E84D-8AA4-4988FCBE3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9418" y="298411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6" grpId="0" animBg="1"/>
      <p:bldP spid="8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0B54B4-06B9-314B-B479-3F307C32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IEnumerable</a:t>
            </a:r>
            <a:r>
              <a:rPr lang="en-US" altLang="zh-TW"/>
              <a:t> </a:t>
            </a:r>
            <a:r>
              <a:rPr lang="zh-TW" altLang="en-US"/>
              <a:t>函式角度</a:t>
            </a:r>
            <a:endParaRPr lang="en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E1BCB-93D7-CA45-BF26-B404B8B0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5579"/>
            <a:ext cx="8596668" cy="3880773"/>
          </a:xfrm>
        </p:spPr>
        <p:txBody>
          <a:bodyPr/>
          <a:lstStyle/>
          <a:p>
            <a:r>
              <a:rPr lang="en-TW"/>
              <a:t>把控制權交出，喚醒條件滿足，依序執行</a:t>
            </a:r>
          </a:p>
          <a:p>
            <a:r>
              <a:rPr lang="en-TW"/>
              <a:t>簡化很多狀態管控程式</a:t>
            </a:r>
          </a:p>
          <a:p>
            <a:r>
              <a:rPr lang="en-TW"/>
              <a:t>Unity3D 有很多</a:t>
            </a:r>
            <a:r>
              <a:rPr lang="zh-TW" altLang="en-US"/>
              <a:t> </a:t>
            </a:r>
            <a:r>
              <a:rPr lang="en-US" altLang="zh-TW"/>
              <a:t>Wait____ </a:t>
            </a:r>
            <a:r>
              <a:rPr lang="zh-TW" altLang="en-US"/>
              <a:t>函式</a:t>
            </a:r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35F61-3FC3-BA45-BA69-AABC21233962}"/>
              </a:ext>
            </a:extLst>
          </p:cNvPr>
          <p:cNvSpPr txBox="1"/>
          <p:nvPr/>
        </p:nvSpPr>
        <p:spPr>
          <a:xfrm>
            <a:off x="1169232" y="3555432"/>
            <a:ext cx="434714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TW"/>
              <a:t>IEnumerator Func()</a:t>
            </a:r>
          </a:p>
          <a:p>
            <a:r>
              <a:rPr lang="en-TW"/>
              <a:t>    …</a:t>
            </a:r>
          </a:p>
          <a:p>
            <a:r>
              <a:rPr lang="zh-TW" altLang="en-US"/>
              <a:t>    </a:t>
            </a:r>
            <a:r>
              <a:rPr lang="en-TW"/>
              <a:t>yield return</a:t>
            </a:r>
            <a:r>
              <a:rPr lang="zh-TW" altLang="en-US"/>
              <a:t> </a:t>
            </a:r>
            <a:r>
              <a:rPr lang="en-US" altLang="zh-TW"/>
              <a:t>new </a:t>
            </a:r>
            <a:r>
              <a:rPr lang="en-US" altLang="zh-TW" err="1"/>
              <a:t>WaitSeconds</a:t>
            </a:r>
            <a:r>
              <a:rPr lang="en-US" altLang="zh-TW"/>
              <a:t>(10);</a:t>
            </a:r>
            <a:endParaRPr lang="en-TW"/>
          </a:p>
          <a:p>
            <a:r>
              <a:rPr lang="en-TW"/>
              <a:t>    …</a:t>
            </a:r>
          </a:p>
          <a:p>
            <a:endParaRPr lang="en-TW"/>
          </a:p>
        </p:txBody>
      </p:sp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F8FAF7F2-6A3D-874B-84F3-CC41FB2A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632" y="4145954"/>
            <a:ext cx="457200" cy="457200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36184B4-0922-7C4B-B6FB-F7F1BDC03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632" y="38022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3133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E1F4-E8BF-1E46-8BED-139A789F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Unity3D Coroutine (協程)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BBE1-A10B-8847-A61B-CA94706B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在</a:t>
            </a:r>
            <a:r>
              <a:rPr lang="zh-TW" altLang="en-US"/>
              <a:t> </a:t>
            </a:r>
            <a:r>
              <a:rPr lang="en-US" altLang="zh-TW" err="1"/>
              <a:t>MonoBehaviour</a:t>
            </a:r>
            <a:r>
              <a:rPr lang="en-US" altLang="zh-TW"/>
              <a:t> </a:t>
            </a:r>
            <a:r>
              <a:rPr lang="zh-TW" altLang="en-US"/>
              <a:t>類別中可執行 </a:t>
            </a:r>
            <a:r>
              <a:rPr lang="en-US" altLang="zh-TW"/>
              <a:t>(</a:t>
            </a:r>
            <a:r>
              <a:rPr lang="zh-TW" altLang="en-US"/>
              <a:t>不是</a:t>
            </a:r>
            <a:r>
              <a:rPr lang="en-US" altLang="zh-TW"/>
              <a:t> C# </a:t>
            </a:r>
            <a:r>
              <a:rPr lang="zh-TW" altLang="en-US"/>
              <a:t>內建機制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解決： </a:t>
            </a:r>
            <a:r>
              <a:rPr lang="en-US" altLang="zh-TW" err="1"/>
              <a:t>IEnumator</a:t>
            </a:r>
            <a:r>
              <a:rPr lang="en-US" altLang="zh-TW"/>
              <a:t> </a:t>
            </a:r>
            <a:r>
              <a:rPr lang="zh-TW" altLang="en-US"/>
              <a:t>只能被 </a:t>
            </a:r>
            <a:r>
              <a:rPr lang="en-US" altLang="zh-TW" err="1"/>
              <a:t>IEnumator</a:t>
            </a:r>
            <a:r>
              <a:rPr lang="en-US" altLang="zh-TW"/>
              <a:t>  </a:t>
            </a:r>
            <a:r>
              <a:rPr lang="zh-TW" altLang="en-US"/>
              <a:t>函式呼叫問題</a:t>
            </a:r>
            <a:endParaRPr lang="en-US" altLang="zh-TW"/>
          </a:p>
          <a:p>
            <a:pPr lvl="1"/>
            <a:r>
              <a:rPr lang="zh-TW" altLang="en-US"/>
              <a:t>號稱軟體多行緒 </a:t>
            </a:r>
            <a:r>
              <a:rPr lang="en-US" altLang="zh-TW"/>
              <a:t>(</a:t>
            </a:r>
            <a:r>
              <a:rPr lang="zh-TW" altLang="en-US"/>
              <a:t>非侵佔式多工</a:t>
            </a:r>
            <a:r>
              <a:rPr lang="en-US" altLang="zh-TW"/>
              <a:t>)</a:t>
            </a:r>
          </a:p>
          <a:p>
            <a:r>
              <a:rPr lang="zh-TW" altLang="en-US"/>
              <a:t>語法</a:t>
            </a:r>
            <a:endParaRPr lang="en-US" altLang="zh-TW"/>
          </a:p>
          <a:p>
            <a:pPr lvl="1"/>
            <a:r>
              <a:rPr lang="zh-TW" altLang="en-US"/>
              <a:t>標準 </a:t>
            </a:r>
            <a:r>
              <a:rPr lang="en-US" altLang="zh-TW" err="1"/>
              <a:t>IEnumator</a:t>
            </a:r>
            <a:r>
              <a:rPr lang="en-US" altLang="zh-TW"/>
              <a:t> </a:t>
            </a:r>
            <a:r>
              <a:rPr lang="zh-TW" altLang="en-US"/>
              <a:t>內呼叫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 sz="1800">
                <a:solidFill>
                  <a:srgbClr val="FF0000"/>
                </a:solidFill>
              </a:rPr>
              <a:t>yield return </a:t>
            </a:r>
            <a:r>
              <a:rPr lang="en-US" altLang="zh-TW" sz="1800" err="1"/>
              <a:t>IEnumatorFunc</a:t>
            </a:r>
            <a:r>
              <a:rPr lang="en-US" altLang="zh-TW" sz="1800"/>
              <a:t>();</a:t>
            </a:r>
          </a:p>
          <a:p>
            <a:pPr lvl="1"/>
            <a:r>
              <a:rPr lang="zh-TW" altLang="en-US"/>
              <a:t>一般函式呼叫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err="1">
                <a:solidFill>
                  <a:srgbClr val="FF0000"/>
                </a:solidFill>
              </a:rPr>
              <a:t>StartCoroutine</a:t>
            </a:r>
            <a:r>
              <a:rPr lang="en-US" altLang="zh-TW"/>
              <a:t>(</a:t>
            </a:r>
            <a:r>
              <a:rPr lang="en-US" altLang="zh-TW" err="1"/>
              <a:t>IEnumatorFunc</a:t>
            </a:r>
            <a:r>
              <a:rPr lang="en-US" altLang="zh-TW"/>
              <a:t>());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9204851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6719-D28A-064A-8759-BE69E4D7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使用 I</a:t>
            </a:r>
            <a:r>
              <a:rPr lang="en-US"/>
              <a:t>E</a:t>
            </a:r>
            <a:r>
              <a:rPr lang="en-TW"/>
              <a:t>numerable&lt;DT&gt; 來暴露資料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3B95E-B071-B943-9DB9-C36A22A1D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TW"/>
              <a:t>以前</a:t>
            </a:r>
          </a:p>
          <a:p>
            <a:pPr marL="0" indent="0">
              <a:buNone/>
            </a:pPr>
            <a:r>
              <a:rPr lang="en-US"/>
              <a:t>c</a:t>
            </a:r>
            <a:r>
              <a:rPr lang="en-TW"/>
              <a:t>lass MobManager</a:t>
            </a:r>
          </a:p>
          <a:p>
            <a:pPr marL="0" indent="0">
              <a:buNone/>
            </a:pPr>
            <a:r>
              <a:rPr lang="en-TW"/>
              <a:t>{</a:t>
            </a:r>
          </a:p>
          <a:p>
            <a:pPr marL="0" indent="0">
              <a:buNone/>
            </a:pPr>
            <a:r>
              <a:rPr lang="en-TW"/>
              <a:t>    List&lt;Mon&gt; mobs = …</a:t>
            </a:r>
          </a:p>
          <a:p>
            <a:pPr marL="0" indent="0">
              <a:buNone/>
            </a:pPr>
            <a:r>
              <a:rPr lang="en-TW"/>
              <a:t>    ForeachMob(delegat …)</a:t>
            </a:r>
          </a:p>
          <a:p>
            <a:pPr marL="0" indent="0">
              <a:buNone/>
            </a:pPr>
            <a:r>
              <a:rPr lang="en-TW"/>
              <a:t>}</a:t>
            </a:r>
          </a:p>
          <a:p>
            <a:pPr marL="0" indent="0">
              <a:buNone/>
            </a:pPr>
            <a:r>
              <a:rPr lang="en-TW"/>
              <a:t>Game()</a:t>
            </a:r>
          </a:p>
          <a:p>
            <a:pPr marL="0" indent="0">
              <a:buNone/>
            </a:pPr>
            <a:r>
              <a:rPr lang="en-TW"/>
              <a:t>{</a:t>
            </a:r>
          </a:p>
          <a:p>
            <a:pPr marL="0" indent="0">
              <a:buNone/>
            </a:pPr>
            <a:r>
              <a:rPr lang="en-TW"/>
              <a:t>    mobManager. ForeachMob(v=&gt;…);</a:t>
            </a:r>
          </a:p>
          <a:p>
            <a:pPr marL="0" indent="0">
              <a:buNone/>
            </a:pPr>
            <a:r>
              <a:rPr lang="en-TW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95F58-AF07-F945-8DBA-CB8539E6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863499" cy="3880773"/>
          </a:xfrm>
        </p:spPr>
        <p:txBody>
          <a:bodyPr>
            <a:normAutofit fontScale="92500" lnSpcReduction="20000"/>
          </a:bodyPr>
          <a:lstStyle/>
          <a:p>
            <a:r>
              <a:rPr lang="en-TW"/>
              <a:t>現在</a:t>
            </a:r>
          </a:p>
          <a:p>
            <a:pPr marL="0" indent="0">
              <a:buNone/>
            </a:pPr>
            <a:r>
              <a:rPr lang="en-US"/>
              <a:t>c</a:t>
            </a:r>
            <a:r>
              <a:rPr lang="en-TW"/>
              <a:t>lass MobManager</a:t>
            </a:r>
          </a:p>
          <a:p>
            <a:pPr marL="0" indent="0">
              <a:buNone/>
            </a:pPr>
            <a:r>
              <a:rPr lang="en-TW"/>
              <a:t>{</a:t>
            </a:r>
          </a:p>
          <a:p>
            <a:pPr marL="0" indent="0">
              <a:buNone/>
            </a:pPr>
            <a:r>
              <a:rPr lang="en-TW"/>
              <a:t>    List&lt;Mon&gt; mobs = …</a:t>
            </a:r>
          </a:p>
          <a:p>
            <a:pPr marL="0" indent="0">
              <a:buNone/>
            </a:pPr>
            <a:r>
              <a:rPr lang="en-TW"/>
              <a:t>    I</a:t>
            </a:r>
            <a:r>
              <a:rPr lang="en-US"/>
              <a:t>E</a:t>
            </a:r>
            <a:r>
              <a:rPr lang="en-TW"/>
              <a:t>numerable&lt;Mon&gt; AllMob()</a:t>
            </a:r>
          </a:p>
          <a:p>
            <a:pPr marL="0" indent="0">
              <a:buNone/>
            </a:pPr>
            <a:r>
              <a:rPr lang="en-TW"/>
              <a:t>}</a:t>
            </a:r>
          </a:p>
          <a:p>
            <a:pPr marL="0" indent="0">
              <a:buNone/>
            </a:pPr>
            <a:r>
              <a:rPr lang="en-TW"/>
              <a:t>Game()</a:t>
            </a:r>
          </a:p>
          <a:p>
            <a:pPr marL="0" indent="0">
              <a:buNone/>
            </a:pPr>
            <a:r>
              <a:rPr lang="en-TW"/>
              <a:t>{</a:t>
            </a:r>
          </a:p>
          <a:p>
            <a:pPr marL="0" indent="0">
              <a:buNone/>
            </a:pPr>
            <a:r>
              <a:rPr lang="en-TW"/>
              <a:t>    foreach(var mob in mobManager. AllMon())</a:t>
            </a:r>
          </a:p>
          <a:p>
            <a:pPr marL="0" indent="0">
              <a:buNone/>
            </a:pPr>
            <a:r>
              <a:rPr lang="en-TW"/>
              <a:t>        …</a:t>
            </a:r>
          </a:p>
          <a:p>
            <a:pPr marL="0" indent="0">
              <a:buNone/>
            </a:pPr>
            <a:r>
              <a:rPr lang="en-TW"/>
              <a:t>}</a:t>
            </a:r>
          </a:p>
          <a:p>
            <a:pPr marL="0" indent="0">
              <a:buNone/>
            </a:pP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421013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6656-634C-454B-8EF6-7C1AC3ED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I</a:t>
            </a:r>
            <a:r>
              <a:rPr lang="en-US"/>
              <a:t>E</a:t>
            </a:r>
            <a:r>
              <a:rPr lang="en-TW"/>
              <a:t>numerable&lt;DT&gt; 函式設計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E0CFB-25D0-A244-B0C7-56583135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</a:t>
            </a:r>
            <a:r>
              <a:rPr lang="en-TW"/>
              <a:t>lass MobManager</a:t>
            </a:r>
          </a:p>
          <a:p>
            <a:pPr marL="0" indent="0">
              <a:buNone/>
            </a:pPr>
            <a:r>
              <a:rPr lang="en-TW"/>
              <a:t>{</a:t>
            </a:r>
          </a:p>
          <a:p>
            <a:pPr marL="0" indent="0">
              <a:buNone/>
            </a:pPr>
            <a:r>
              <a:rPr lang="en-TW"/>
              <a:t>    List&lt;Mob&gt; mobs = new List&lt;Mob&gt;();</a:t>
            </a:r>
          </a:p>
          <a:p>
            <a:pPr marL="0" indent="0">
              <a:buNone/>
            </a:pPr>
            <a:r>
              <a:rPr lang="en-TW"/>
              <a:t>    I</a:t>
            </a:r>
            <a:r>
              <a:rPr lang="en-US"/>
              <a:t>E</a:t>
            </a:r>
            <a:r>
              <a:rPr lang="en-TW"/>
              <a:t>numerable&lt;Mob&gt; AllMob()</a:t>
            </a:r>
          </a:p>
          <a:p>
            <a:pPr marL="0" indent="0">
              <a:buNone/>
            </a:pPr>
            <a:r>
              <a:rPr lang="en-TW"/>
              <a:t>    {</a:t>
            </a:r>
          </a:p>
          <a:p>
            <a:pPr marL="0" indent="0">
              <a:buNone/>
            </a:pPr>
            <a:r>
              <a:rPr lang="en-TW"/>
              <a:t>        foreach(var mob in mobs)</a:t>
            </a:r>
          </a:p>
          <a:p>
            <a:pPr marL="0" indent="0">
              <a:buNone/>
            </a:pPr>
            <a:r>
              <a:rPr lang="en-TW"/>
              <a:t>            yield return mob;</a:t>
            </a:r>
          </a:p>
          <a:p>
            <a:pPr marL="0" indent="0">
              <a:buNone/>
            </a:pPr>
            <a:r>
              <a:rPr lang="en-TW"/>
              <a:t>    }</a:t>
            </a:r>
          </a:p>
          <a:p>
            <a:pPr marL="0" indent="0">
              <a:buNone/>
            </a:pPr>
            <a:r>
              <a:rPr lang="en-TW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5368451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92E-761F-B542-8908-AE0E271D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041A-B99B-2F4B-BD79-C5AAA2D1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使用</a:t>
            </a:r>
            <a:r>
              <a:rPr lang="zh-TW" altLang="en-US"/>
              <a:t> </a:t>
            </a:r>
            <a:r>
              <a:rPr lang="en-US" altLang="zh-TW" err="1"/>
              <a:t>Linq</a:t>
            </a:r>
            <a:r>
              <a:rPr lang="en-US" altLang="zh-TW"/>
              <a:t> </a:t>
            </a:r>
            <a:r>
              <a:rPr lang="zh-TW" altLang="en-US"/>
              <a:t>查找</a:t>
            </a:r>
            <a:r>
              <a:rPr lang="en-US" altLang="zh-TW"/>
              <a:t>List&lt;Mob&gt; </a:t>
            </a:r>
            <a:r>
              <a:rPr lang="zh-TW" altLang="en-US"/>
              <a:t>中 </a:t>
            </a:r>
            <a:r>
              <a:rPr lang="en-US" altLang="zh-TW"/>
              <a:t>hp &lt;</a:t>
            </a:r>
            <a:r>
              <a:rPr lang="zh-TW" altLang="en-US"/>
              <a:t> </a:t>
            </a:r>
            <a:r>
              <a:rPr lang="en-US" altLang="zh-TW"/>
              <a:t>100</a:t>
            </a:r>
            <a:r>
              <a:rPr lang="zh-TW" altLang="en-US"/>
              <a:t> 者，並將結果轉為 </a:t>
            </a:r>
            <a:r>
              <a:rPr lang="en-US" altLang="zh-TW"/>
              <a:t>List&lt;Mob&gt;</a:t>
            </a:r>
          </a:p>
          <a:p>
            <a:r>
              <a:rPr lang="en-US"/>
              <a:t>於Unity3D中，練習以下演出：</a:t>
            </a:r>
          </a:p>
          <a:p>
            <a:pPr lvl="1"/>
            <a:r>
              <a:rPr lang="en-US" err="1"/>
              <a:t>主角走到</a:t>
            </a:r>
            <a:r>
              <a:rPr lang="zh-TW" altLang="en-US"/>
              <a:t>某</a:t>
            </a:r>
            <a:r>
              <a:rPr lang="en-US" altLang="zh-TW" err="1"/>
              <a:t>Npc</a:t>
            </a:r>
            <a:r>
              <a:rPr lang="zh-TW" altLang="en-US"/>
              <a:t>旁</a:t>
            </a:r>
            <a:endParaRPr lang="en-US" altLang="zh-TW"/>
          </a:p>
          <a:p>
            <a:pPr lvl="1"/>
            <a:r>
              <a:rPr lang="zh-TW" altLang="en-US"/>
              <a:t>等到走到後，顯示“你好嗎？”</a:t>
            </a:r>
            <a:endParaRPr lang="en-US" altLang="zh-TW"/>
          </a:p>
          <a:p>
            <a:pPr lvl="1"/>
            <a:r>
              <a:rPr lang="en-US" err="1"/>
              <a:t>等待三秒，顯示消失</a:t>
            </a:r>
            <a:endParaRPr lang="en-US"/>
          </a:p>
          <a:p>
            <a:pPr lvl="1"/>
            <a:r>
              <a:rPr lang="en-US" err="1"/>
              <a:t>Npc</a:t>
            </a:r>
            <a:r>
              <a:rPr lang="en-US"/>
              <a:t> </a:t>
            </a:r>
            <a:r>
              <a:rPr lang="en-US" strike="sngStrike" err="1"/>
              <a:t>一臉嫌惡地</a:t>
            </a:r>
            <a:r>
              <a:rPr lang="en-US" err="1"/>
              <a:t>離開主角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057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7320C-A85D-41FC-9493-9B3AA234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Property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精簡型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A5327-B463-467A-A336-B88A630F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45678" cy="388077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/>
              <a:t>若對應變數只有單純賦值與讀取</a:t>
            </a:r>
            <a:endParaRPr lang="en-US" altLang="zh-TW"/>
          </a:p>
          <a:p>
            <a:r>
              <a:rPr lang="zh-TW" altLang="en-US"/>
              <a:t>宣告語法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type Name 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public set;</a:t>
            </a:r>
          </a:p>
          <a:p>
            <a:pPr marL="0" indent="0">
              <a:buNone/>
            </a:pPr>
            <a:r>
              <a:rPr lang="en-US" altLang="zh-TW"/>
              <a:t>        private get;</a:t>
            </a:r>
          </a:p>
          <a:p>
            <a:pPr marL="0" indent="0">
              <a:buNone/>
            </a:pPr>
            <a:r>
              <a:rPr lang="en-US" altLang="zh-TW"/>
              <a:t>    } </a:t>
            </a:r>
            <a:r>
              <a:rPr lang="en-US" altLang="zh-TW">
                <a:solidFill>
                  <a:srgbClr val="FF0000"/>
                </a:solidFill>
              </a:rPr>
              <a:t>= </a:t>
            </a:r>
            <a:r>
              <a:rPr lang="en-US" altLang="zh-TW" err="1">
                <a:solidFill>
                  <a:srgbClr val="FF0000"/>
                </a:solidFill>
              </a:rPr>
              <a:t>val</a:t>
            </a:r>
            <a:r>
              <a:rPr lang="en-US" altLang="zh-TW">
                <a:solidFill>
                  <a:srgbClr val="FF0000"/>
                </a:solidFill>
              </a:rPr>
              <a:t>;</a:t>
            </a:r>
          </a:p>
          <a:p>
            <a:r>
              <a:rPr lang="zh-TW" altLang="en-US">
                <a:solidFill>
                  <a:srgbClr val="FF0000"/>
                </a:solidFill>
              </a:rPr>
              <a:t>系統會產生一個匿名變數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en-US" altLang="zh-TW"/>
              <a:t>Auto implemented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封裝練習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tx1"/>
                </a:solidFill>
              </a:rPr>
              <a:t>     </a:t>
            </a:r>
            <a:r>
              <a:rPr lang="en-US" altLang="zh-TW">
                <a:solidFill>
                  <a:schemeClr val="tx1"/>
                </a:solidFill>
              </a:rPr>
              <a:t>Get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HP</a:t>
            </a:r>
            <a:r>
              <a:rPr lang="zh-TW" altLang="en-US">
                <a:solidFill>
                  <a:schemeClr val="tx1"/>
                </a:solidFill>
              </a:rPr>
              <a:t> 順便加總計算 </a:t>
            </a:r>
            <a:r>
              <a:rPr lang="en-US" altLang="zh-TW">
                <a:solidFill>
                  <a:schemeClr val="tx1"/>
                </a:solidFill>
              </a:rPr>
              <a:t>Buff</a:t>
            </a: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CC1C77E-0E33-4B27-9B20-2D8D1643F6AE}"/>
              </a:ext>
            </a:extLst>
          </p:cNvPr>
          <p:cNvSpPr txBox="1">
            <a:spLocks/>
          </p:cNvSpPr>
          <p:nvPr/>
        </p:nvSpPr>
        <p:spPr>
          <a:xfrm>
            <a:off x="5061075" y="2169554"/>
            <a:ext cx="4145678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/>
              <a:t>範例</a:t>
            </a:r>
            <a:r>
              <a:rPr lang="en-US" altLang="zh-TW"/>
              <a:t>: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class </a:t>
            </a:r>
            <a:r>
              <a:rPr lang="en-US" altLang="zh-TW" err="1"/>
              <a:t>Npc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public int Hp {set; get;} = 100;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npc.Hp</a:t>
            </a:r>
            <a:r>
              <a:rPr lang="en-US" altLang="zh-TW"/>
              <a:t> = </a:t>
            </a:r>
            <a:r>
              <a:rPr lang="en-US" altLang="zh-TW">
                <a:solidFill>
                  <a:srgbClr val="FF0000"/>
                </a:solidFill>
              </a:rPr>
              <a:t>200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npc.Hp</a:t>
            </a:r>
            <a:r>
              <a:rPr lang="en-US" altLang="zh-TW"/>
              <a:t> += </a:t>
            </a:r>
            <a:r>
              <a:rPr lang="en-US" altLang="zh-TW">
                <a:solidFill>
                  <a:srgbClr val="FF0000"/>
                </a:solidFill>
              </a:rPr>
              <a:t>10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var hp = </a:t>
            </a:r>
            <a:r>
              <a:rPr lang="en-US" altLang="zh-TW" err="1"/>
              <a:t>npc.Hp</a:t>
            </a:r>
            <a:r>
              <a:rPr lang="en-US" altLang="zh-TW"/>
              <a:t> * 20;</a:t>
            </a:r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D115255-1039-456A-8728-A3F6D3E70199}"/>
              </a:ext>
            </a:extLst>
          </p:cNvPr>
          <p:cNvSpPr/>
          <p:nvPr/>
        </p:nvSpPr>
        <p:spPr>
          <a:xfrm rot="10176126">
            <a:off x="2213672" y="4139209"/>
            <a:ext cx="349624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A2679-D3F2-44FA-AC2F-A1814128BC20}"/>
              </a:ext>
            </a:extLst>
          </p:cNvPr>
          <p:cNvSpPr/>
          <p:nvPr/>
        </p:nvSpPr>
        <p:spPr>
          <a:xfrm>
            <a:off x="2958353" y="3429000"/>
            <a:ext cx="1864659" cy="7440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可順便賦值</a:t>
            </a:r>
          </a:p>
        </p:txBody>
      </p:sp>
    </p:spTree>
    <p:extLst>
      <p:ext uri="{BB962C8B-B14F-4D97-AF65-F5344CB8AC3E}">
        <p14:creationId xmlns:p14="http://schemas.microsoft.com/office/powerpoint/2010/main" val="314146366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B939-EFBD-45FF-9FE2-571D6033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雜項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95EE1A-D667-40D7-BE85-D35416A19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https://docs.microsoft.com/zh-tw/dotnet/csharp/whats-new/csharp-7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00233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A53AD-60EE-6C4F-9F70-3989E5AD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Sugar 總整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E59FFD-2404-5445-A243-0AAC59E9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1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TW"/>
              <a:t>函式內類型自動推導宣告 </a:t>
            </a:r>
            <a:r>
              <a:rPr lang="en-US"/>
              <a:t>v</a:t>
            </a:r>
            <a:r>
              <a:rPr lang="en-TW"/>
              <a:t>ar </a:t>
            </a:r>
          </a:p>
          <a:p>
            <a:r>
              <a:rPr lang="en-TW"/>
              <a:t>參照型資料第一個非</a:t>
            </a:r>
            <a:r>
              <a:rPr lang="zh-TW" altLang="en-US"/>
              <a:t> </a:t>
            </a:r>
            <a:r>
              <a:rPr lang="en-US" altLang="zh-TW"/>
              <a:t>null </a:t>
            </a:r>
            <a:r>
              <a:rPr lang="zh-TW" altLang="en-US"/>
              <a:t>值：</a:t>
            </a:r>
            <a:r>
              <a:rPr lang="en-US" altLang="zh-TW" err="1"/>
              <a:t>Npc</a:t>
            </a:r>
            <a:r>
              <a:rPr lang="en-US" altLang="zh-TW"/>
              <a:t> </a:t>
            </a:r>
            <a:r>
              <a:rPr lang="en-US" altLang="zh-TW" err="1"/>
              <a:t>npc</a:t>
            </a:r>
            <a:r>
              <a:rPr lang="en-US" altLang="zh-TW"/>
              <a:t> = target ?? old ?? new </a:t>
            </a:r>
            <a:r>
              <a:rPr lang="en-US" altLang="zh-TW" err="1"/>
              <a:t>Npc</a:t>
            </a:r>
            <a:r>
              <a:rPr lang="en-US" altLang="zh-TW"/>
              <a:t>();</a:t>
            </a:r>
          </a:p>
          <a:p>
            <a:r>
              <a:rPr lang="en-TW"/>
              <a:t>賦值自己或=後面那個(C# 8.0+)：npc ??= new Npc();</a:t>
            </a:r>
          </a:p>
          <a:p>
            <a:r>
              <a:rPr lang="en-US"/>
              <a:t>o</a:t>
            </a:r>
            <a:r>
              <a:rPr lang="en-TW"/>
              <a:t>ut 順便宣告變數：</a:t>
            </a:r>
            <a:r>
              <a:rPr lang="en-US" err="1"/>
              <a:t>Func</a:t>
            </a:r>
            <a:r>
              <a:rPr lang="en-US"/>
              <a:t>(out </a:t>
            </a:r>
            <a:r>
              <a:rPr lang="en-US">
                <a:solidFill>
                  <a:srgbClr val="FF0000"/>
                </a:solidFill>
              </a:rPr>
              <a:t>var</a:t>
            </a:r>
            <a:r>
              <a:rPr lang="en-US"/>
              <a:t> value);</a:t>
            </a:r>
            <a:endParaRPr lang="en-TW"/>
          </a:p>
          <a:p>
            <a:r>
              <a:rPr lang="en-TW"/>
              <a:t>具名引數：Func(hp:10, mp:30);</a:t>
            </a:r>
          </a:p>
          <a:p>
            <a:r>
              <a:rPr lang="en-US" err="1"/>
              <a:t>從後面數來的索引</a:t>
            </a:r>
            <a:r>
              <a:rPr lang="en-US"/>
              <a:t>(C# 8.0+)：array[^0]</a:t>
            </a:r>
          </a:p>
          <a:p>
            <a:r>
              <a:rPr lang="en-US"/>
              <a:t>if/switch </a:t>
            </a:r>
            <a:r>
              <a:rPr lang="en-US" err="1"/>
              <a:t>支援型別模式</a:t>
            </a:r>
            <a:r>
              <a:rPr lang="en-US"/>
              <a:t> (</a:t>
            </a:r>
            <a:r>
              <a:rPr lang="en-US" err="1"/>
              <a:t>型別檢查可順便追加賦值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if(a </a:t>
            </a:r>
            <a:r>
              <a:rPr lang="en-US" altLang="zh-TW">
                <a:solidFill>
                  <a:srgbClr val="FF0000"/>
                </a:solidFill>
              </a:rPr>
              <a:t>is</a:t>
            </a:r>
            <a:r>
              <a:rPr lang="en-US" altLang="zh-TW"/>
              <a:t> int </a:t>
            </a:r>
            <a:r>
              <a:rPr lang="en-US" altLang="zh-TW">
                <a:solidFill>
                  <a:srgbClr val="FF0000"/>
                </a:solidFill>
              </a:rPr>
              <a:t>value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    switch(obj) </a:t>
            </a:r>
            <a:r>
              <a:rPr lang="en-US"/>
              <a:t>… case </a:t>
            </a:r>
            <a:r>
              <a:rPr lang="en-US">
                <a:solidFill>
                  <a:srgbClr val="FF0000"/>
                </a:solidFill>
              </a:rPr>
              <a:t>int value</a:t>
            </a:r>
            <a:r>
              <a:rPr lang="en-US"/>
              <a:t>:</a:t>
            </a:r>
            <a:endParaRPr lang="en-TW"/>
          </a:p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450918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701E24-BC72-5743-A658-833F5256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TW"/>
              <a:t>witch 型別模式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47263-C886-0E4A-B93E-77B32E5BD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TW"/>
              <a:t>witch()…case 可混用常數模式與型別模式</a:t>
            </a:r>
          </a:p>
          <a:p>
            <a:pPr marL="0" indent="0">
              <a:buNone/>
            </a:pPr>
            <a:r>
              <a:rPr lang="en-US"/>
              <a:t>o</a:t>
            </a:r>
            <a:r>
              <a:rPr lang="en-TW"/>
              <a:t>bject obj = …</a:t>
            </a:r>
          </a:p>
          <a:p>
            <a:pPr marL="0" indent="0">
              <a:buNone/>
            </a:pPr>
            <a:r>
              <a:rPr lang="en-US"/>
              <a:t>s</a:t>
            </a:r>
            <a:r>
              <a:rPr lang="en-TW"/>
              <a:t>witch(obj)</a:t>
            </a:r>
          </a:p>
          <a:p>
            <a:pPr marL="0" indent="0">
              <a:buNone/>
            </a:pPr>
            <a:r>
              <a:rPr lang="en-TW"/>
              <a:t>{</a:t>
            </a:r>
          </a:p>
          <a:p>
            <a:pPr marL="0" indent="0">
              <a:buNone/>
            </a:pPr>
            <a:r>
              <a:rPr lang="en-TW"/>
              <a:t>    case 0:  // 常數模式</a:t>
            </a:r>
          </a:p>
          <a:p>
            <a:pPr marL="0" indent="0">
              <a:buNone/>
            </a:pPr>
            <a:r>
              <a:rPr lang="en-TW"/>
              <a:t>    case null:</a:t>
            </a:r>
            <a:r>
              <a:rPr lang="zh-TW" altLang="en-US"/>
              <a:t> </a:t>
            </a:r>
            <a:r>
              <a:rPr lang="en-TW"/>
              <a:t>// 常數模式</a:t>
            </a:r>
          </a:p>
          <a:p>
            <a:pPr marL="0" indent="0">
              <a:buNone/>
            </a:pPr>
            <a:r>
              <a:rPr lang="en-TW"/>
              <a:t>    case int n:</a:t>
            </a:r>
            <a:r>
              <a:rPr lang="zh-TW" altLang="en-US"/>
              <a:t> </a:t>
            </a:r>
            <a:r>
              <a:rPr lang="en-TW"/>
              <a:t>// 型別模式</a:t>
            </a:r>
          </a:p>
          <a:p>
            <a:pPr marL="0" indent="0">
              <a:buNone/>
            </a:pPr>
            <a:r>
              <a:rPr lang="en-TW"/>
              <a:t>}</a:t>
            </a:r>
          </a:p>
          <a:p>
            <a:endParaRPr lang="en-TW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3ED871-B76A-4E41-BEF1-D65B1B5BA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TW"/>
              <a:t>型別模式，可追加條件子句</a:t>
            </a:r>
          </a:p>
          <a:p>
            <a:pPr marL="0" indent="0">
              <a:buNone/>
            </a:pPr>
            <a:r>
              <a:rPr lang="en-US"/>
              <a:t>object </a:t>
            </a:r>
            <a:r>
              <a:rPr lang="en-US" err="1"/>
              <a:t>obt</a:t>
            </a:r>
            <a:r>
              <a:rPr lang="en-US"/>
              <a:t> = …</a:t>
            </a:r>
          </a:p>
          <a:p>
            <a:pPr marL="0" indent="0">
              <a:buNone/>
            </a:pPr>
            <a:r>
              <a:rPr lang="en-US"/>
              <a:t>s</a:t>
            </a:r>
            <a:r>
              <a:rPr lang="en-TW"/>
              <a:t>witch(obj)</a:t>
            </a:r>
          </a:p>
          <a:p>
            <a:pPr marL="0" indent="0">
              <a:buNone/>
            </a:pPr>
            <a:r>
              <a:rPr lang="en-TW"/>
              <a:t>{</a:t>
            </a:r>
          </a:p>
          <a:p>
            <a:pPr marL="0" indent="0">
              <a:buNone/>
            </a:pPr>
            <a:r>
              <a:rPr lang="en-TW"/>
              <a:t>    case int n </a:t>
            </a:r>
            <a:r>
              <a:rPr lang="en-TW">
                <a:solidFill>
                  <a:srgbClr val="FF0000"/>
                </a:solidFill>
              </a:rPr>
              <a:t>when</a:t>
            </a:r>
            <a:r>
              <a:rPr lang="en-TW"/>
              <a:t> n&gt;100:</a:t>
            </a:r>
          </a:p>
          <a:p>
            <a:pPr marL="0" indent="0">
              <a:buNone/>
            </a:pPr>
            <a:r>
              <a:rPr lang="en-TW"/>
              <a:t>        return n;</a:t>
            </a:r>
          </a:p>
          <a:p>
            <a:pPr marL="0" indent="0">
              <a:buNone/>
            </a:pPr>
            <a:r>
              <a:rPr lang="en-TW"/>
              <a:t>    case Npc npc </a:t>
            </a:r>
            <a:r>
              <a:rPr lang="en-TW">
                <a:solidFill>
                  <a:srgbClr val="FF0000"/>
                </a:solidFill>
              </a:rPr>
              <a:t>when</a:t>
            </a:r>
            <a:r>
              <a:rPr lang="en-TW"/>
              <a:t> npc.id == 10:</a:t>
            </a:r>
          </a:p>
          <a:p>
            <a:pPr marL="0" indent="0">
              <a:buNone/>
            </a:pPr>
            <a:r>
              <a:rPr lang="en-TW"/>
              <a:t>        return npc;</a:t>
            </a:r>
          </a:p>
          <a:p>
            <a:pPr marL="0" indent="0">
              <a:buNone/>
            </a:pPr>
            <a:r>
              <a:rPr lang="en-TW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29265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2C99-D604-B64F-8CFB-FC2A9AA9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全新的</a:t>
            </a:r>
            <a:r>
              <a:rPr lang="zh-TW" altLang="en-US"/>
              <a:t> </a:t>
            </a:r>
            <a:r>
              <a:rPr lang="en-US" altLang="zh-TW"/>
              <a:t>switch </a:t>
            </a:r>
            <a:r>
              <a:rPr lang="zh-TW" altLang="en-US"/>
              <a:t>運算式 </a:t>
            </a:r>
            <a:r>
              <a:rPr lang="en-US" altLang="zh-TW"/>
              <a:t>(8.0+)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152E-FD59-814B-9016-72921D2907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W"/>
              <a:t>語法</a:t>
            </a:r>
          </a:p>
          <a:p>
            <a:pPr marL="0" indent="0">
              <a:buNone/>
            </a:pPr>
            <a:r>
              <a:rPr lang="en-US"/>
              <a:t>var rt = ai switch 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 case1=&gt; value1,</a:t>
            </a:r>
          </a:p>
          <a:p>
            <a:pPr marL="0" indent="0">
              <a:buNone/>
            </a:pPr>
            <a:r>
              <a:rPr lang="en-US"/>
              <a:t>    case1=&gt; value1,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_</a:t>
            </a:r>
            <a:r>
              <a:rPr lang="en-US"/>
              <a:t> =&gt; default;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1BE89-458F-E440-A226-1FF96A097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TW"/>
              <a:t>範例</a:t>
            </a:r>
          </a:p>
          <a:p>
            <a:pPr marL="0" indent="0">
              <a:buNone/>
            </a:pPr>
            <a:r>
              <a:rPr lang="en-US" err="1"/>
              <a:t>Npc</a:t>
            </a:r>
            <a:r>
              <a:rPr lang="en-US"/>
              <a:t> target = </a:t>
            </a:r>
            <a:r>
              <a:rPr lang="en-US" err="1"/>
              <a:t>mob.AI</a:t>
            </a:r>
            <a:r>
              <a:rPr lang="en-US"/>
              <a:t> switch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 Smart =&gt; </a:t>
            </a:r>
            <a:r>
              <a:rPr lang="en-US" err="1"/>
              <a:t>FindLowestHp</a:t>
            </a:r>
            <a:r>
              <a:rPr lang="en-US"/>
              <a:t>(),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err="1"/>
              <a:t>Stupip</a:t>
            </a:r>
            <a:r>
              <a:rPr lang="en-US"/>
              <a:t> =&gt; </a:t>
            </a:r>
            <a:r>
              <a:rPr lang="en-US" err="1"/>
              <a:t>FIndStrongest</a:t>
            </a:r>
            <a:r>
              <a:rPr lang="en-US"/>
              <a:t>(),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_</a:t>
            </a:r>
            <a:r>
              <a:rPr lang="en-US"/>
              <a:t> =&gt; </a:t>
            </a:r>
            <a:r>
              <a:rPr lang="en-US" err="1"/>
              <a:t>FindRandomTarget</a:t>
            </a:r>
            <a:r>
              <a:rPr lang="en-US"/>
              <a:t>()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0646798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46894-5F47-A049-B488-7D40CBC8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其他可匿名資訊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42A95-3377-6442-B3B5-36710199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TW"/>
              <a:t>匿名類別</a:t>
            </a:r>
            <a:r>
              <a:rPr lang="zh-TW" altLang="en-US"/>
              <a:t> （只能用於該函式內）</a:t>
            </a:r>
            <a:endParaRPr lang="en-TW"/>
          </a:p>
          <a:p>
            <a:pPr marL="0" indent="0">
              <a:buNone/>
            </a:pPr>
            <a:r>
              <a:rPr lang="en-US"/>
              <a:t>var data = new { f1= 10, f2 = “hello” };</a:t>
            </a:r>
          </a:p>
          <a:p>
            <a:pPr marL="0" indent="0">
              <a:buNone/>
            </a:pPr>
            <a:r>
              <a:rPr lang="en-US"/>
              <a:t>data.f1 = 20;</a:t>
            </a:r>
            <a:endParaRPr lang="en-TW"/>
          </a:p>
          <a:p>
            <a:r>
              <a:rPr lang="en-TW"/>
              <a:t>匿名的</a:t>
            </a:r>
            <a:r>
              <a:rPr lang="en-TW">
                <a:solidFill>
                  <a:srgbClr val="FF0000"/>
                </a:solidFill>
              </a:rPr>
              <a:t>結構型</a:t>
            </a:r>
            <a:r>
              <a:rPr lang="en-TW"/>
              <a:t>資料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Tuple</a:t>
            </a:r>
            <a:r>
              <a:rPr lang="en-TW"/>
              <a:t>（能跨函式，只要雙方欄位類型一樣）</a:t>
            </a:r>
          </a:p>
          <a:p>
            <a:pPr marL="0" indent="0">
              <a:buNone/>
            </a:pPr>
            <a:r>
              <a:rPr lang="en-TW"/>
              <a:t>(int hp, string name) val = (10, “hello”);</a:t>
            </a:r>
          </a:p>
          <a:p>
            <a:pPr>
              <a:buFont typeface="Wingdings" pitchFamily="2" charset="2"/>
              <a:buChar char="è"/>
            </a:pPr>
            <a:r>
              <a:rPr lang="en-TW">
                <a:sym typeface="Wingdings" pitchFamily="2" charset="2"/>
              </a:rPr>
              <a:t>如果沒打名字，名稱預定義</a:t>
            </a:r>
            <a:r>
              <a:rPr lang="zh-TW" altLang="en-US">
                <a:sym typeface="Wingdings" pitchFamily="2" charset="2"/>
              </a:rPr>
              <a:t> </a:t>
            </a:r>
            <a:r>
              <a:rPr lang="en-US" altLang="zh-TW">
                <a:sym typeface="Wingdings" pitchFamily="2" charset="2"/>
              </a:rPr>
              <a:t>Item1, Item2, …</a:t>
            </a:r>
          </a:p>
          <a:p>
            <a:pPr>
              <a:buFont typeface="Wingdings" pitchFamily="2" charset="2"/>
              <a:buChar char="è"/>
            </a:pPr>
            <a:r>
              <a:rPr lang="zh-TW" altLang="en-US">
                <a:sym typeface="Wingdings" pitchFamily="2" charset="2"/>
              </a:rPr>
              <a:t>支援</a:t>
            </a:r>
            <a:r>
              <a:rPr lang="en-US" altLang="zh-TW">
                <a:sym typeface="Wingdings" pitchFamily="2" charset="2"/>
              </a:rPr>
              <a:t> var  (var hp, var name) </a:t>
            </a:r>
            <a:r>
              <a:rPr lang="en-US" altLang="zh-TW" err="1">
                <a:sym typeface="Wingdings" pitchFamily="2" charset="2"/>
              </a:rPr>
              <a:t>val</a:t>
            </a:r>
            <a:r>
              <a:rPr lang="en-US" altLang="zh-TW">
                <a:sym typeface="Wingdings" pitchFamily="2" charset="2"/>
              </a:rPr>
              <a:t> = (10, ”hello”);</a:t>
            </a:r>
          </a:p>
          <a:p>
            <a:pPr>
              <a:buFont typeface="Wingdings" pitchFamily="2" charset="2"/>
              <a:buChar char="è"/>
            </a:pPr>
            <a:r>
              <a:rPr lang="zh-TW" altLang="en-US">
                <a:sym typeface="Wingdings" pitchFamily="2" charset="2"/>
              </a:rPr>
              <a:t>支援 </a:t>
            </a:r>
            <a:r>
              <a:rPr lang="en-US" altLang="zh-TW">
                <a:sym typeface="Wingdings" pitchFamily="2" charset="2"/>
              </a:rPr>
              <a:t>var  var </a:t>
            </a:r>
            <a:r>
              <a:rPr lang="en-US" altLang="zh-TW" err="1">
                <a:sym typeface="Wingdings" pitchFamily="2" charset="2"/>
              </a:rPr>
              <a:t>val</a:t>
            </a:r>
            <a:r>
              <a:rPr lang="en-US" altLang="zh-TW">
                <a:sym typeface="Wingdings" pitchFamily="2" charset="2"/>
              </a:rPr>
              <a:t> = (10, ”help”);</a:t>
            </a:r>
          </a:p>
          <a:p>
            <a:pPr>
              <a:buFont typeface="Wingdings" pitchFamily="2" charset="2"/>
              <a:buChar char="è"/>
            </a:pPr>
            <a:r>
              <a:rPr lang="en-US" altLang="zh-TW">
                <a:sym typeface="Wingdings" pitchFamily="2" charset="2"/>
              </a:rPr>
              <a:t>(7.1+) </a:t>
            </a:r>
            <a:r>
              <a:rPr lang="zh-TW" altLang="en-US">
                <a:sym typeface="Wingdings" pitchFamily="2" charset="2"/>
              </a:rPr>
              <a:t>支援自動推導名稱</a:t>
            </a:r>
            <a:r>
              <a:rPr lang="en-US" altLang="zh-TW">
                <a:sym typeface="Wingdings" pitchFamily="2" charset="2"/>
              </a:rPr>
              <a:t> var </a:t>
            </a:r>
            <a:r>
              <a:rPr lang="en-US" altLang="zh-TW" err="1">
                <a:sym typeface="Wingdings" pitchFamily="2" charset="2"/>
              </a:rPr>
              <a:t>val</a:t>
            </a:r>
            <a:r>
              <a:rPr lang="en-US" altLang="zh-TW">
                <a:sym typeface="Wingdings" pitchFamily="2" charset="2"/>
              </a:rPr>
              <a:t> = (name, hp);</a:t>
            </a:r>
          </a:p>
          <a:p>
            <a:pPr>
              <a:buFont typeface="Wingdings" pitchFamily="2" charset="2"/>
              <a:buChar char="è"/>
            </a:pPr>
            <a:r>
              <a:rPr lang="zh-TW" altLang="en-US">
                <a:sym typeface="Wingdings" pitchFamily="2" charset="2"/>
              </a:rPr>
              <a:t>支援</a:t>
            </a:r>
            <a:r>
              <a:rPr lang="en-US" altLang="zh-TW">
                <a:sym typeface="Wingdings" pitchFamily="2" charset="2"/>
              </a:rPr>
              <a:t>”</a:t>
            </a:r>
            <a:r>
              <a:rPr lang="zh-TW" altLang="en-US">
                <a:sym typeface="Wingdings" pitchFamily="2" charset="2"/>
              </a:rPr>
              <a:t>解構</a:t>
            </a:r>
            <a:r>
              <a:rPr lang="en-US" altLang="zh-TW">
                <a:sym typeface="Wingdings" pitchFamily="2" charset="2"/>
              </a:rPr>
              <a:t>”</a:t>
            </a:r>
            <a:r>
              <a:rPr lang="zh-TW" altLang="en-US">
                <a:sym typeface="Wingdings" pitchFamily="2" charset="2"/>
              </a:rPr>
              <a:t> </a:t>
            </a:r>
            <a:r>
              <a:rPr lang="en-US" altLang="zh-TW">
                <a:sym typeface="Wingdings" pitchFamily="2" charset="2"/>
              </a:rPr>
              <a:t> (var hp, var name) = (10, “hello”);</a:t>
            </a:r>
          </a:p>
          <a:p>
            <a:pPr>
              <a:buFont typeface="Wingdings" pitchFamily="2" charset="2"/>
              <a:buChar char="è"/>
            </a:pPr>
            <a:r>
              <a:rPr lang="zh-TW" altLang="en-US">
                <a:sym typeface="Wingdings" pitchFamily="2" charset="2"/>
              </a:rPr>
              <a:t>賦值可重定義名稱 </a:t>
            </a:r>
            <a:r>
              <a:rPr lang="en-US" altLang="zh-TW">
                <a:sym typeface="Wingdings" pitchFamily="2" charset="2"/>
              </a:rPr>
              <a:t>(var </a:t>
            </a:r>
            <a:r>
              <a:rPr lang="en-US" altLang="zh-TW" err="1">
                <a:sym typeface="Wingdings" pitchFamily="2" charset="2"/>
              </a:rPr>
              <a:t>myHp</a:t>
            </a:r>
            <a:r>
              <a:rPr lang="en-US" altLang="zh-TW">
                <a:sym typeface="Wingdings" pitchFamily="2" charset="2"/>
              </a:rPr>
              <a:t>, var </a:t>
            </a:r>
            <a:r>
              <a:rPr lang="en-US" altLang="zh-TW" err="1">
                <a:sym typeface="Wingdings" pitchFamily="2" charset="2"/>
              </a:rPr>
              <a:t>myName</a:t>
            </a:r>
            <a:r>
              <a:rPr lang="en-US" altLang="zh-TW">
                <a:sym typeface="Wingdings" pitchFamily="2" charset="2"/>
              </a:rPr>
              <a:t> ) </a:t>
            </a:r>
            <a:r>
              <a:rPr lang="en-US" altLang="zh-TW" err="1">
                <a:sym typeface="Wingdings" pitchFamily="2" charset="2"/>
              </a:rPr>
              <a:t>nv</a:t>
            </a:r>
            <a:r>
              <a:rPr lang="en-US" altLang="zh-TW">
                <a:sym typeface="Wingdings" pitchFamily="2" charset="2"/>
              </a:rPr>
              <a:t> = </a:t>
            </a:r>
            <a:r>
              <a:rPr lang="en-US" altLang="zh-TW" err="1">
                <a:sym typeface="Wingdings" pitchFamily="2" charset="2"/>
              </a:rPr>
              <a:t>val</a:t>
            </a:r>
            <a:r>
              <a:rPr lang="en-US" altLang="zh-TW">
                <a:sym typeface="Wingdings" pitchFamily="2" charset="2"/>
              </a:rPr>
              <a:t>;</a:t>
            </a:r>
          </a:p>
          <a:p>
            <a:pPr>
              <a:buFont typeface="Wingdings" pitchFamily="2" charset="2"/>
              <a:buChar char="è"/>
            </a:pPr>
            <a:r>
              <a:rPr lang="en-US" altLang="zh-TW">
                <a:sym typeface="Wingdings" pitchFamily="2" charset="2"/>
              </a:rPr>
              <a:t>(7.3+) </a:t>
            </a:r>
            <a:r>
              <a:rPr lang="zh-TW" altLang="en-US">
                <a:sym typeface="Wingdings" pitchFamily="2" charset="2"/>
              </a:rPr>
              <a:t>支援 </a:t>
            </a:r>
            <a:r>
              <a:rPr lang="en-US" altLang="zh-TW">
                <a:sym typeface="Wingdings" pitchFamily="2" charset="2"/>
              </a:rPr>
              <a:t>== != </a:t>
            </a:r>
            <a:r>
              <a:rPr lang="zh-TW" altLang="en-US">
                <a:sym typeface="Wingdings" pitchFamily="2" charset="2"/>
              </a:rPr>
              <a:t> </a:t>
            </a:r>
            <a:r>
              <a:rPr lang="en-US" altLang="zh-TW">
                <a:sym typeface="Wingdings" pitchFamily="2" charset="2"/>
              </a:rPr>
              <a:t>if(</a:t>
            </a:r>
            <a:r>
              <a:rPr lang="en-US" altLang="zh-TW" err="1">
                <a:sym typeface="Wingdings" pitchFamily="2" charset="2"/>
              </a:rPr>
              <a:t>nv</a:t>
            </a:r>
            <a:r>
              <a:rPr lang="en-US" altLang="zh-TW">
                <a:sym typeface="Wingdings" pitchFamily="2" charset="2"/>
              </a:rPr>
              <a:t> == </a:t>
            </a:r>
            <a:r>
              <a:rPr lang="en-US" altLang="zh-TW" err="1">
                <a:sym typeface="Wingdings" pitchFamily="2" charset="2"/>
              </a:rPr>
              <a:t>val</a:t>
            </a:r>
            <a:r>
              <a:rPr lang="en-US" altLang="zh-TW">
                <a:sym typeface="Wingdings" pitchFamily="2" charset="2"/>
              </a:rPr>
              <a:t>) …</a:t>
            </a:r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7491439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68B2-A99F-F244-9A2C-47854E5B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Tuple 應用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FFAB-90C9-4241-9B46-9562C09A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86194" cy="3880773"/>
          </a:xfrm>
        </p:spPr>
        <p:txBody>
          <a:bodyPr>
            <a:normAutofit fontScale="92500" lnSpcReduction="10000"/>
          </a:bodyPr>
          <a:lstStyle/>
          <a:p>
            <a:r>
              <a:rPr lang="en-TW"/>
              <a:t>數值互換</a:t>
            </a:r>
          </a:p>
          <a:p>
            <a:pPr marL="0" indent="0">
              <a:buNone/>
            </a:pPr>
            <a:r>
              <a:rPr lang="en-TW"/>
              <a:t>(x, y) = (y, x);</a:t>
            </a:r>
          </a:p>
          <a:p>
            <a:r>
              <a:rPr lang="en-TW"/>
              <a:t>多筆數值回傳</a:t>
            </a:r>
          </a:p>
          <a:p>
            <a:pPr marL="0" indent="0">
              <a:buNone/>
            </a:pPr>
            <a:r>
              <a:rPr lang="en-TW"/>
              <a:t>(int, int, int) MajorAttrs(Player p)=&gt; (p.level, p.hp, p.mp);</a:t>
            </a:r>
          </a:p>
          <a:p>
            <a:pPr marL="0" indent="0">
              <a:buNone/>
            </a:pPr>
            <a:r>
              <a:rPr lang="en-TW"/>
              <a:t>(Mob, List&lt;Npc&gt;) TargetSelect(Mob mob) =&gt; (mob, new List&lt;Npc&gt;());</a:t>
            </a:r>
          </a:p>
          <a:p>
            <a:r>
              <a:rPr lang="en-TW"/>
              <a:t>輕量資料類型</a:t>
            </a:r>
          </a:p>
          <a:p>
            <a:pPr marL="0" indent="0">
              <a:buNone/>
            </a:pPr>
            <a:r>
              <a:rPr lang="en-TW"/>
              <a:t>List&lt;(int x, int y)&gt; pos = new List&lt;(int x, int y)&gt;();</a:t>
            </a:r>
          </a:p>
          <a:p>
            <a:r>
              <a:rPr lang="en-TW"/>
              <a:t>支援</a:t>
            </a:r>
            <a:r>
              <a:rPr lang="zh-TW" altLang="en-US"/>
              <a:t> </a:t>
            </a:r>
            <a:r>
              <a:rPr lang="en-US" altLang="zh-TW"/>
              <a:t>“_” </a:t>
            </a:r>
            <a:r>
              <a:rPr lang="zh-TW" altLang="en-US"/>
              <a:t>變數</a:t>
            </a:r>
            <a:endParaRPr lang="en-TW"/>
          </a:p>
          <a:p>
            <a:r>
              <a:rPr lang="en-TW"/>
              <a:t>衍伸閱讀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https://docs.microsoft.com/zh-tw/dotnet/csharp/language-reference/builtin-types/value-tuples</a:t>
            </a:r>
            <a:endParaRPr lang="en-US"/>
          </a:p>
          <a:p>
            <a:pPr marL="0" indent="0">
              <a:buNone/>
            </a:pP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7448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54DA-1151-044E-8717-27DCB05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程式碼分區整理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7251-DAE2-A744-9658-8A5A2B75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/>
              <a:t>#region 自定義方便閱讀文字 </a:t>
            </a:r>
          </a:p>
          <a:p>
            <a:pPr marL="0" indent="0">
              <a:buNone/>
            </a:pPr>
            <a:r>
              <a:rPr lang="en-TW"/>
              <a:t>…</a:t>
            </a:r>
            <a:r>
              <a:rPr lang="zh-TW" altLang="en-US"/>
              <a:t> 你的程式碼</a:t>
            </a:r>
            <a:endParaRPr lang="en-US" altLang="zh-TW"/>
          </a:p>
          <a:p>
            <a:pPr marL="0" indent="0">
              <a:buNone/>
            </a:pPr>
            <a:r>
              <a:rPr lang="en-TW"/>
              <a:t>#endregion</a:t>
            </a:r>
          </a:p>
          <a:p>
            <a:pPr marL="0" indent="0">
              <a:buNone/>
            </a:pP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828458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2D3C-026B-104F-B7A7-89F56B3C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TW"/>
              <a:t>num 特定操作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C9B1-AA1A-6744-BD46-6C4CE2E2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想要列舉</a:t>
            </a:r>
            <a:r>
              <a:rPr lang="zh-TW" altLang="en-US"/>
              <a:t> </a:t>
            </a:r>
            <a:r>
              <a:rPr lang="en-US" altLang="zh-TW" err="1"/>
              <a:t>enum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enum</a:t>
            </a:r>
            <a:r>
              <a:rPr lang="en-US" altLang="zh-TW"/>
              <a:t> Color {Red, Green, Blue}</a:t>
            </a:r>
          </a:p>
          <a:p>
            <a:pPr marL="0" indent="0">
              <a:buNone/>
            </a:pPr>
            <a:r>
              <a:rPr lang="en-US" altLang="zh-TW"/>
              <a:t>foreach(var value in </a:t>
            </a:r>
            <a:r>
              <a:rPr lang="en-US" altLang="zh-TW" err="1">
                <a:solidFill>
                  <a:srgbClr val="FF0000"/>
                </a:solidFill>
              </a:rPr>
              <a:t>Enum</a:t>
            </a:r>
            <a:r>
              <a:rPr lang="en-US" altLang="zh-TW" err="1"/>
              <a:t>.</a:t>
            </a:r>
            <a:r>
              <a:rPr lang="en-US" altLang="zh-TW" err="1">
                <a:solidFill>
                  <a:srgbClr val="FF0000"/>
                </a:solidFill>
              </a:rPr>
              <a:t>GetValues</a:t>
            </a:r>
            <a:r>
              <a:rPr lang="en-US" altLang="zh-TW"/>
              <a:t>(</a:t>
            </a:r>
            <a:r>
              <a:rPr lang="en-US" altLang="zh-TW" err="1"/>
              <a:t>typeof</a:t>
            </a:r>
            <a:r>
              <a:rPr lang="en-US" altLang="zh-TW"/>
              <a:t>(Color)){…} </a:t>
            </a:r>
          </a:p>
          <a:p>
            <a:pPr marL="0" indent="0">
              <a:buNone/>
            </a:pPr>
            <a:r>
              <a:rPr lang="en-US"/>
              <a:t>foreach(string key in </a:t>
            </a:r>
            <a:r>
              <a:rPr lang="en-US" err="1">
                <a:solidFill>
                  <a:srgbClr val="FF0000"/>
                </a:solidFill>
              </a:rPr>
              <a:t>Enum</a:t>
            </a:r>
            <a:r>
              <a:rPr lang="en-US" err="1"/>
              <a:t>.</a:t>
            </a:r>
            <a:r>
              <a:rPr lang="en-US" err="1">
                <a:solidFill>
                  <a:srgbClr val="FF0000"/>
                </a:solidFill>
              </a:rPr>
              <a:t>GetNames</a:t>
            </a:r>
            <a:r>
              <a:rPr lang="en-US"/>
              <a:t>(</a:t>
            </a:r>
            <a:r>
              <a:rPr lang="en-US" err="1"/>
              <a:t>typeof</a:t>
            </a:r>
            <a:r>
              <a:rPr lang="en-US"/>
              <a:t>(Color)){…}</a:t>
            </a:r>
          </a:p>
          <a:p>
            <a:r>
              <a:rPr lang="en-US" err="1"/>
              <a:t>字串轉成</a:t>
            </a:r>
            <a:r>
              <a:rPr lang="en-US"/>
              <a:t> </a:t>
            </a:r>
            <a:r>
              <a:rPr lang="en-US" err="1"/>
              <a:t>enum</a:t>
            </a:r>
            <a:endParaRPr lang="en-US"/>
          </a:p>
          <a:p>
            <a:pPr marL="0" indent="0">
              <a:buNone/>
            </a:pPr>
            <a:r>
              <a:rPr lang="en-US" err="1"/>
              <a:t>Enum.TryParse</a:t>
            </a:r>
            <a:r>
              <a:rPr lang="en-US"/>
              <a:t>(</a:t>
            </a:r>
            <a:r>
              <a:rPr lang="en-US" err="1"/>
              <a:t>typeof</a:t>
            </a:r>
            <a:r>
              <a:rPr lang="en-US"/>
              <a:t>(Color), “Red”, out var color);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661836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521AA-64C5-4D32-9DE1-3E3CA39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物件釋放 </a:t>
            </a:r>
            <a:r>
              <a:rPr lang="en-US" altLang="zh-TW" dirty="0"/>
              <a:t>–</a:t>
            </a:r>
            <a:r>
              <a:rPr lang="zh-TW" altLang="en-US" dirty="0"/>
              <a:t> 內部資源釋放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962D8-8D55-40B5-A847-53F2DC54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解構機制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class Test</a:t>
            </a:r>
          </a:p>
          <a:p>
            <a:pPr marL="45720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~Test </a:t>
            </a:r>
            <a:r>
              <a:rPr lang="en-US" altLang="zh-TW" dirty="0"/>
              <a:t>( ) { }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</a:p>
          <a:p>
            <a:r>
              <a:rPr lang="zh-TW" altLang="en-US" dirty="0"/>
              <a:t>繼承 </a:t>
            </a:r>
            <a:r>
              <a:rPr lang="en-US" altLang="zh-TW" dirty="0" err="1"/>
              <a:t>IDispose</a:t>
            </a:r>
            <a:r>
              <a:rPr lang="zh-TW" altLang="en-US" dirty="0"/>
              <a:t>，覆寫 </a:t>
            </a:r>
            <a:r>
              <a:rPr lang="en-US" altLang="zh-TW" dirty="0"/>
              <a:t>Dispose()</a:t>
            </a:r>
            <a:r>
              <a:rPr lang="zh-TW" altLang="en-US" dirty="0"/>
              <a:t> 函式</a:t>
            </a:r>
            <a:endParaRPr lang="en-US" altLang="zh-TW" dirty="0"/>
          </a:p>
          <a:p>
            <a:r>
              <a:rPr lang="zh-TW" altLang="en-US" dirty="0"/>
              <a:t>差異</a:t>
            </a:r>
            <a:endParaRPr lang="en-US" altLang="zh-TW" dirty="0"/>
          </a:p>
          <a:p>
            <a:pPr lvl="1"/>
            <a:r>
              <a:rPr lang="en-US" altLang="zh-TW" dirty="0" err="1"/>
              <a:t>IDispose</a:t>
            </a:r>
            <a:r>
              <a:rPr lang="zh-TW" altLang="en-US" dirty="0"/>
              <a:t> 需要明確指派結束指令</a:t>
            </a:r>
            <a:r>
              <a:rPr lang="en-US" altLang="zh-TW" dirty="0"/>
              <a:t>(</a:t>
            </a:r>
            <a:r>
              <a:rPr lang="zh-TW" altLang="en-US" dirty="0"/>
              <a:t>次頁說明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解構由物件生命週期結束，透過</a:t>
            </a:r>
            <a:r>
              <a:rPr lang="en-US" altLang="zh-TW" dirty="0"/>
              <a:t>GC</a:t>
            </a:r>
            <a:r>
              <a:rPr lang="zh-TW" altLang="en-US" dirty="0"/>
              <a:t>機制呼叫物件內特定函式解構式</a:t>
            </a:r>
          </a:p>
        </p:txBody>
      </p:sp>
    </p:spTree>
    <p:extLst>
      <p:ext uri="{BB962C8B-B14F-4D97-AF65-F5344CB8AC3E}">
        <p14:creationId xmlns:p14="http://schemas.microsoft.com/office/powerpoint/2010/main" val="318337612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D166-A6D2-834F-AE99-616BDDE5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</a:t>
            </a:r>
            <a:r>
              <a:rPr lang="en-US" dirty="0" err="1"/>
              <a:t>無法處理的垃圾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447D-496F-3C48-8441-16F3E08B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類別實作</a:t>
            </a:r>
            <a:r>
              <a:rPr lang="zh-TW" altLang="en-US"/>
              <a:t> </a:t>
            </a:r>
            <a:r>
              <a:rPr lang="en-US" altLang="zh-TW" err="1"/>
              <a:t>IDispose</a:t>
            </a:r>
            <a:r>
              <a:rPr lang="en-US" altLang="zh-TW"/>
              <a:t> </a:t>
            </a:r>
            <a:r>
              <a:rPr lang="zh-TW" altLang="en-US"/>
              <a:t>介面者，雖無變數參照，系統默認使用中！需手動移除</a:t>
            </a:r>
            <a:endParaRPr lang="en-US" altLang="zh-TW"/>
          </a:p>
          <a:p>
            <a:r>
              <a:rPr lang="zh-TW" altLang="en-US"/>
              <a:t>方法一</a:t>
            </a:r>
            <a:r>
              <a:rPr lang="en-US" altLang="zh-TW"/>
              <a:t> call: </a:t>
            </a:r>
            <a:r>
              <a:rPr lang="en-US" altLang="zh-TW" err="1"/>
              <a:t>IDispose.Dispose</a:t>
            </a:r>
            <a:r>
              <a:rPr lang="en-US" altLang="zh-TW"/>
              <a:t>(); </a:t>
            </a:r>
          </a:p>
          <a:p>
            <a:r>
              <a:rPr lang="en-TW"/>
              <a:t>方法二</a:t>
            </a:r>
            <a:r>
              <a:rPr lang="en-US" err="1"/>
              <a:t>使用</a:t>
            </a:r>
            <a:r>
              <a:rPr lang="zh-TW" altLang="en-US"/>
              <a:t> </a:t>
            </a:r>
            <a:r>
              <a:rPr lang="en-US" altLang="zh-TW"/>
              <a:t>using:</a:t>
            </a:r>
          </a:p>
          <a:p>
            <a:pPr lvl="1"/>
            <a:r>
              <a:rPr lang="en-US" err="1"/>
              <a:t>舊方法</a:t>
            </a:r>
            <a:r>
              <a:rPr lang="en-US"/>
              <a:t>：</a:t>
            </a:r>
          </a:p>
          <a:p>
            <a:pPr marL="457200" lvl="1" indent="0">
              <a:buNone/>
            </a:pPr>
            <a:r>
              <a:rPr lang="en-US"/>
              <a:t>using (var </a:t>
            </a:r>
            <a:r>
              <a:rPr lang="en-US" err="1"/>
              <a:t>dpData</a:t>
            </a:r>
            <a:r>
              <a:rPr lang="en-US"/>
              <a:t> = new </a:t>
            </a:r>
            <a:r>
              <a:rPr lang="en-US" err="1"/>
              <a:t>MemoryStream</a:t>
            </a:r>
            <a:r>
              <a:rPr lang="en-US"/>
              <a:t>())</a:t>
            </a:r>
          </a:p>
          <a:p>
            <a:pPr marL="457200" lvl="1" indent="0">
              <a:buNone/>
            </a:pPr>
            <a:r>
              <a:rPr lang="en-US"/>
              <a:t>{</a:t>
            </a:r>
          </a:p>
          <a:p>
            <a:pPr marL="457200" lvl="1" indent="0">
              <a:buNone/>
            </a:pPr>
            <a:r>
              <a:rPr lang="en-US"/>
              <a:t>} </a:t>
            </a:r>
            <a:r>
              <a:rPr lang="en-US">
                <a:sym typeface="Wingdings" pitchFamily="2" charset="2"/>
              </a:rPr>
              <a:t> </a:t>
            </a:r>
            <a:r>
              <a:rPr lang="en-US" err="1">
                <a:sym typeface="Wingdings" pitchFamily="2" charset="2"/>
              </a:rPr>
              <a:t>自動解構</a:t>
            </a:r>
            <a:endParaRPr lang="en-US">
              <a:sym typeface="Wingdings" pitchFamily="2" charset="2"/>
            </a:endParaRPr>
          </a:p>
          <a:p>
            <a:pPr lvl="1"/>
            <a:r>
              <a:rPr lang="en-US">
                <a:sym typeface="Wingdings" pitchFamily="2" charset="2"/>
              </a:rPr>
              <a:t>( 8.0+ )</a:t>
            </a:r>
            <a:r>
              <a:rPr lang="en-US" err="1">
                <a:sym typeface="Wingdings" pitchFamily="2" charset="2"/>
              </a:rPr>
              <a:t>新方法</a:t>
            </a:r>
            <a:r>
              <a:rPr lang="en-US">
                <a:sym typeface="Wingdings" pitchFamily="2" charset="2"/>
              </a:rPr>
              <a:t>：</a:t>
            </a:r>
          </a:p>
          <a:p>
            <a:pPr marL="457200" lvl="1" indent="0">
              <a:buNone/>
            </a:pPr>
            <a:r>
              <a:rPr lang="en-US">
                <a:sym typeface="Wingdings" pitchFamily="2" charset="2"/>
              </a:rPr>
              <a:t>using var </a:t>
            </a:r>
            <a:r>
              <a:rPr lang="en-US" err="1">
                <a:sym typeface="Wingdings" pitchFamily="2" charset="2"/>
              </a:rPr>
              <a:t>dpData</a:t>
            </a:r>
            <a:r>
              <a:rPr lang="en-US">
                <a:sym typeface="Wingdings" pitchFamily="2" charset="2"/>
              </a:rPr>
              <a:t> = new </a:t>
            </a:r>
            <a:r>
              <a:rPr lang="en-US" err="1">
                <a:sym typeface="Wingdings" pitchFamily="2" charset="2"/>
              </a:rPr>
              <a:t>MemoryStream</a:t>
            </a:r>
            <a:r>
              <a:rPr lang="en-US">
                <a:sym typeface="Wingdings" pitchFamily="2" charset="2"/>
              </a:rPr>
              <a:t>();</a:t>
            </a:r>
          </a:p>
          <a:p>
            <a:pPr marL="457200" lvl="1" indent="0">
              <a:buNone/>
            </a:pPr>
            <a:r>
              <a:rPr lang="en-TW">
                <a:sym typeface="Wingdings" pitchFamily="2" charset="2"/>
              </a:rPr>
              <a:t> </a:t>
            </a:r>
            <a:r>
              <a:rPr lang="en-TW"/>
              <a:t>dpData 生命消失時，自動解構</a:t>
            </a:r>
          </a:p>
        </p:txBody>
      </p:sp>
    </p:spTree>
    <p:extLst>
      <p:ext uri="{BB962C8B-B14F-4D97-AF65-F5344CB8AC3E}">
        <p14:creationId xmlns:p14="http://schemas.microsoft.com/office/powerpoint/2010/main" val="244043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課堂展示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使用</a:t>
            </a:r>
            <a:r>
              <a:rPr lang="zh-TW" altLang="en-US"/>
              <a:t> </a:t>
            </a:r>
            <a:r>
              <a:rPr lang="en-US" altLang="zh-TW"/>
              <a:t>Property </a:t>
            </a:r>
            <a:r>
              <a:rPr lang="zh-TW" altLang="en-US"/>
              <a:t>改寫 </a:t>
            </a:r>
            <a:r>
              <a:rPr lang="en-US" altLang="zh-TW" err="1"/>
              <a:t>Npc</a:t>
            </a:r>
            <a:r>
              <a:rPr lang="en-US" altLang="zh-TW"/>
              <a:t> </a:t>
            </a:r>
            <a:r>
              <a:rPr lang="zh-TW" altLang="en-US"/>
              <a:t>常用成員變數存取，預留未來可見性掌控空間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1088877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6319-6240-E240-9580-9DD0DC17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增廣見聞：常見的</a:t>
            </a:r>
            <a:r>
              <a:rPr lang="en-US"/>
              <a:t> </a:t>
            </a:r>
            <a:r>
              <a:rPr lang="en-US" err="1"/>
              <a:t>IDispose</a:t>
            </a:r>
            <a:r>
              <a:rPr lang="en-US"/>
              <a:t> </a:t>
            </a:r>
            <a:r>
              <a:rPr lang="en-US" err="1"/>
              <a:t>類別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58B1-ECEA-E54D-9B45-9D9C9E4A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(us</a:t>
            </a:r>
            <a:r>
              <a:rPr lang="en-US"/>
              <a:t>ing </a:t>
            </a:r>
            <a:r>
              <a:rPr lang="zh-TW" altLang="en-US"/>
              <a:t>還可以幫類別取別名</a:t>
            </a:r>
            <a:r>
              <a:rPr lang="en-US" altLang="zh-TW"/>
              <a:t>)</a:t>
            </a:r>
            <a:endParaRPr lang="en-US"/>
          </a:p>
          <a:p>
            <a:r>
              <a:rPr lang="en-TW"/>
              <a:t>Stream 串流類型，向 OS 配置系統共用資源</a:t>
            </a:r>
          </a:p>
          <a:p>
            <a:pPr marL="0" indent="0">
              <a:buNone/>
            </a:pPr>
            <a:r>
              <a:rPr lang="en-TW"/>
              <a:t>FileStream</a:t>
            </a:r>
          </a:p>
          <a:p>
            <a:pPr marL="0" indent="0">
              <a:buNone/>
            </a:pPr>
            <a:r>
              <a:rPr lang="en-TW"/>
              <a:t>MemoryStream</a:t>
            </a:r>
          </a:p>
          <a:p>
            <a:pPr marL="0" indent="0">
              <a:buNone/>
            </a:pPr>
            <a:r>
              <a:rPr lang="en-TW"/>
              <a:t>…</a:t>
            </a:r>
          </a:p>
          <a:p>
            <a:r>
              <a:rPr lang="en-TW"/>
              <a:t>Socket 網路資源</a:t>
            </a:r>
          </a:p>
          <a:p>
            <a:pPr marL="0" indent="0">
              <a:buNone/>
            </a:pP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881191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6CCD-C74F-3248-A77E-8F896190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怪東西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76F8-0643-C244-8852-A87186D5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</a:t>
            </a:r>
            <a:r>
              <a:rPr lang="en-TW"/>
              <a:t>ullable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en-US"/>
              <a:t> </a:t>
            </a:r>
            <a:r>
              <a:rPr lang="en-US" err="1"/>
              <a:t>數值型資料專用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TW">
                <a:solidFill>
                  <a:srgbClr val="FF0000"/>
                </a:solidFill>
              </a:rPr>
              <a:t>? </a:t>
            </a:r>
            <a:r>
              <a:rPr lang="en-TW"/>
              <a:t>hp;</a:t>
            </a:r>
          </a:p>
          <a:p>
            <a:pPr lvl="1">
              <a:buFont typeface="Wingdings" pitchFamily="2" charset="2"/>
              <a:buChar char="è"/>
            </a:pPr>
            <a:r>
              <a:rPr lang="en-TW">
                <a:sym typeface="Wingdings" pitchFamily="2" charset="2"/>
              </a:rPr>
              <a:t>有沒有值？ </a:t>
            </a:r>
            <a:r>
              <a:rPr lang="en-US">
                <a:sym typeface="Wingdings" pitchFamily="2" charset="2"/>
              </a:rPr>
              <a:t>hp</a:t>
            </a:r>
            <a:r>
              <a:rPr lang="en-TW">
                <a:sym typeface="Wingdings" pitchFamily="2" charset="2"/>
              </a:rPr>
              <a:t>.HasValue == true</a:t>
            </a:r>
          </a:p>
          <a:p>
            <a:pPr lvl="1">
              <a:buFont typeface="Wingdings" pitchFamily="2" charset="2"/>
              <a:buChar char="è"/>
            </a:pPr>
            <a:r>
              <a:rPr lang="zh-TW" altLang="en-US">
                <a:sym typeface="Wingdings" pitchFamily="2" charset="2"/>
              </a:rPr>
              <a:t>值是多少？</a:t>
            </a:r>
            <a:r>
              <a:rPr lang="en-US" altLang="zh-TW">
                <a:sym typeface="Wingdings" pitchFamily="2" charset="2"/>
              </a:rPr>
              <a:t> </a:t>
            </a:r>
            <a:r>
              <a:rPr lang="en-US" altLang="zh-TW" err="1">
                <a:sym typeface="Wingdings" pitchFamily="2" charset="2"/>
              </a:rPr>
              <a:t>hp.Value</a:t>
            </a:r>
            <a:endParaRPr lang="en-TW"/>
          </a:p>
          <a:p>
            <a:r>
              <a:rPr lang="en-TW"/>
              <a:t>區域函式</a:t>
            </a:r>
          </a:p>
          <a:p>
            <a:pPr marL="400050" lvl="1" indent="0">
              <a:buNone/>
            </a:pPr>
            <a:r>
              <a:rPr lang="en-US"/>
              <a:t>v</a:t>
            </a:r>
            <a:r>
              <a:rPr lang="en-TW"/>
              <a:t>oid Father()</a:t>
            </a:r>
          </a:p>
          <a:p>
            <a:pPr marL="400050" lvl="1" indent="0">
              <a:buNone/>
            </a:pPr>
            <a:r>
              <a:rPr lang="en-TW"/>
              <a:t>{</a:t>
            </a:r>
          </a:p>
          <a:p>
            <a:pPr marL="400050" lvl="1" indent="0">
              <a:buNone/>
            </a:pPr>
            <a:r>
              <a:rPr lang="en-TW"/>
              <a:t>    Child();</a:t>
            </a:r>
          </a:p>
          <a:p>
            <a:pPr marL="400050" lvl="1" indent="0">
              <a:buNone/>
            </a:pPr>
            <a:r>
              <a:rPr lang="en-TW"/>
              <a:t>    </a:t>
            </a:r>
            <a:r>
              <a:rPr lang="en-TW">
                <a:solidFill>
                  <a:srgbClr val="FF0000"/>
                </a:solidFill>
              </a:rPr>
              <a:t>void Child() {     }</a:t>
            </a:r>
          </a:p>
          <a:p>
            <a:pPr marL="400050" lvl="1" indent="0">
              <a:buNone/>
            </a:pPr>
            <a:r>
              <a:rPr lang="en-TW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92333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B939-EFBD-45FF-9FE2-571D6033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Reflection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95EE1A-D667-40D7-BE85-D35416A19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超進階</a:t>
            </a:r>
          </a:p>
        </p:txBody>
      </p:sp>
    </p:spTree>
    <p:extLst>
      <p:ext uri="{BB962C8B-B14F-4D97-AF65-F5344CB8AC3E}">
        <p14:creationId xmlns:p14="http://schemas.microsoft.com/office/powerpoint/2010/main" val="331962153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2EE655B-C13C-41F3-B95F-65B218C7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用途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ADBC45-6F7F-482C-B6AC-6A4AF5A5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13866" cy="3880773"/>
          </a:xfrm>
        </p:spPr>
        <p:txBody>
          <a:bodyPr/>
          <a:lstStyle/>
          <a:p>
            <a:r>
              <a:rPr lang="zh-TW" altLang="en-US"/>
              <a:t>對程式數據附加屬性</a:t>
            </a:r>
            <a:endParaRPr lang="en-US" altLang="zh-TW"/>
          </a:p>
          <a:p>
            <a:pPr lvl="1"/>
            <a:r>
              <a:rPr lang="zh-TW" altLang="en-US"/>
              <a:t>使得外部工具可依此數據作客製化的操作</a:t>
            </a:r>
            <a:endParaRPr lang="en-US" altLang="zh-TW"/>
          </a:p>
          <a:p>
            <a:pPr lvl="1"/>
            <a:r>
              <a:rPr lang="zh-TW" altLang="en-US"/>
              <a:t>如 </a:t>
            </a:r>
            <a:r>
              <a:rPr lang="en-US" altLang="zh-TW"/>
              <a:t>Unity Inspector</a:t>
            </a:r>
          </a:p>
          <a:p>
            <a:pPr lvl="1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DC91D9-71E0-4E7E-BADC-F2AC5993566D}"/>
              </a:ext>
            </a:extLst>
          </p:cNvPr>
          <p:cNvSpPr/>
          <p:nvPr/>
        </p:nvSpPr>
        <p:spPr>
          <a:xfrm>
            <a:off x="1811717" y="3685525"/>
            <a:ext cx="1419225" cy="11269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對應</a:t>
            </a:r>
            <a:r>
              <a:rPr lang="en-US" altLang="zh-TW"/>
              <a:t>OS</a:t>
            </a:r>
            <a:r>
              <a:rPr lang="zh-TW" altLang="en-US"/>
              <a:t>指令</a:t>
            </a:r>
            <a:endParaRPr lang="en-US" altLang="zh-TW"/>
          </a:p>
          <a:p>
            <a:pPr algn="ctr"/>
            <a:r>
              <a:rPr lang="en-US" altLang="zh-TW"/>
              <a:t>(</a:t>
            </a:r>
            <a:r>
              <a:rPr lang="zh-TW" altLang="en-US"/>
              <a:t>機械碼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5529AB-1740-45AB-BEB9-CF9B2E1F9DDD}"/>
              </a:ext>
            </a:extLst>
          </p:cNvPr>
          <p:cNvSpPr/>
          <p:nvPr/>
        </p:nvSpPr>
        <p:spPr>
          <a:xfrm>
            <a:off x="1811717" y="4812432"/>
            <a:ext cx="1419225" cy="1126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CEA43A-82C7-488B-8D39-708EF3A64155}"/>
              </a:ext>
            </a:extLst>
          </p:cNvPr>
          <p:cNvSpPr/>
          <p:nvPr/>
        </p:nvSpPr>
        <p:spPr>
          <a:xfrm>
            <a:off x="1811716" y="5881140"/>
            <a:ext cx="1419225" cy="374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額外屬性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02EECEE-09C0-4264-9621-B7E5BEE3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13" y="3058735"/>
            <a:ext cx="70675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531D544C-7000-4CB0-8B51-73802DBF49E3}"/>
              </a:ext>
            </a:extLst>
          </p:cNvPr>
          <p:cNvSpPr/>
          <p:nvPr/>
        </p:nvSpPr>
        <p:spPr>
          <a:xfrm>
            <a:off x="3495084" y="5911595"/>
            <a:ext cx="876300" cy="412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00541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F2558-8A8B-495C-870E-FEFC089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簡單的用法 </a:t>
            </a:r>
            <a:r>
              <a:rPr lang="en-US" altLang="zh-TW"/>
              <a:t>- Attribute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00565-7E4A-47DB-A4F8-3A23D260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/>
              <a:t>語法</a:t>
            </a:r>
            <a:r>
              <a:rPr lang="en-US" altLang="zh-TW"/>
              <a:t>:</a:t>
            </a:r>
            <a:r>
              <a:rPr lang="zh-TW" altLang="en-US"/>
              <a:t> 除區域變數外</a:t>
            </a:r>
            <a:r>
              <a:rPr lang="en-US" altLang="zh-TW"/>
              <a:t>(</a:t>
            </a:r>
            <a:r>
              <a:rPr lang="zh-TW" altLang="en-US"/>
              <a:t>參數不含</a:t>
            </a:r>
            <a:r>
              <a:rPr lang="en-US" altLang="zh-TW"/>
              <a:t>) </a:t>
            </a:r>
            <a:r>
              <a:rPr lang="zh-TW" altLang="en-US"/>
              <a:t>，在符號前標示 </a:t>
            </a:r>
            <a:r>
              <a:rPr lang="en-US" altLang="zh-TW"/>
              <a:t>[Attribute] </a:t>
            </a:r>
          </a:p>
          <a:p>
            <a:r>
              <a:rPr lang="en-US" altLang="zh-TW"/>
              <a:t>C#/Unity </a:t>
            </a:r>
            <a:r>
              <a:rPr lang="zh-TW" altLang="en-US"/>
              <a:t>系統預設的 </a:t>
            </a:r>
            <a:r>
              <a:rPr lang="en-US" altLang="zh-TW"/>
              <a:t>Attribute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有明定的規範、效果</a:t>
            </a:r>
            <a:endParaRPr lang="en-US" altLang="zh-TW"/>
          </a:p>
          <a:p>
            <a:pPr lvl="1"/>
            <a:r>
              <a:rPr lang="en-US" altLang="zh-TW"/>
              <a:t>public </a:t>
            </a:r>
            <a:r>
              <a:rPr lang="zh-TW" altLang="en-US"/>
              <a:t>變數，但不想列入 </a:t>
            </a:r>
            <a:r>
              <a:rPr lang="en-US" altLang="zh-TW"/>
              <a:t>Inspector</a:t>
            </a:r>
            <a:r>
              <a:rPr lang="zh-TW" altLang="en-US"/>
              <a:t> 編輯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    [</a:t>
            </a:r>
            <a:r>
              <a:rPr lang="en-US" altLang="zh-TW" err="1"/>
              <a:t>HideInspector</a:t>
            </a:r>
            <a:r>
              <a:rPr lang="en-US" altLang="zh-TW"/>
              <a:t>] public int hp;</a:t>
            </a:r>
          </a:p>
          <a:p>
            <a:pPr lvl="1"/>
            <a:r>
              <a:rPr lang="en-US" altLang="zh-TW"/>
              <a:t>private </a:t>
            </a:r>
            <a:r>
              <a:rPr lang="zh-TW" altLang="en-US"/>
              <a:t>變數，但想列入 </a:t>
            </a:r>
            <a:r>
              <a:rPr lang="en-US" altLang="zh-TW"/>
              <a:t>Inspector</a:t>
            </a:r>
            <a:r>
              <a:rPr lang="zh-TW" altLang="en-US"/>
              <a:t> 編輯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    [</a:t>
            </a:r>
            <a:r>
              <a:rPr lang="en-US" altLang="zh-TW" err="1"/>
              <a:t>SerializeField</a:t>
            </a:r>
            <a:r>
              <a:rPr lang="en-US" altLang="zh-TW"/>
              <a:t>] public int hp;</a:t>
            </a:r>
          </a:p>
          <a:p>
            <a:pPr lvl="1"/>
            <a:r>
              <a:rPr lang="zh-TW" altLang="en-US"/>
              <a:t>自定義類別，想在 </a:t>
            </a:r>
            <a:r>
              <a:rPr lang="en-US" altLang="zh-TW"/>
              <a:t>Inspector</a:t>
            </a:r>
            <a:r>
              <a:rPr lang="zh-TW" altLang="en-US"/>
              <a:t> 編輯</a:t>
            </a:r>
            <a:endParaRPr lang="en-US" altLang="zh-TW"/>
          </a:p>
          <a:p>
            <a:pPr marL="457200" lvl="1" indent="0">
              <a:buNone/>
            </a:pPr>
            <a:r>
              <a:rPr lang="zh-TW" altLang="en-US"/>
              <a:t>    </a:t>
            </a:r>
            <a:r>
              <a:rPr lang="en-US" altLang="zh-TW"/>
              <a:t>[</a:t>
            </a:r>
            <a:r>
              <a:rPr lang="en-US" altLang="zh-TW" i="0">
                <a:solidFill>
                  <a:srgbClr val="1B2229"/>
                </a:solidFill>
                <a:effectLst/>
                <a:latin typeface="Roboto"/>
              </a:rPr>
              <a:t>Serializable</a:t>
            </a:r>
            <a:r>
              <a:rPr lang="en-US" altLang="zh-TW"/>
              <a:t>] class </a:t>
            </a:r>
            <a:r>
              <a:rPr lang="en-US" altLang="zh-TW" err="1"/>
              <a:t>Npc</a:t>
            </a:r>
            <a:r>
              <a:rPr lang="zh-TW" altLang="en-US"/>
              <a:t> </a:t>
            </a:r>
            <a:r>
              <a:rPr lang="en-US" altLang="zh-TW"/>
              <a:t>{</a:t>
            </a:r>
            <a:r>
              <a:rPr lang="zh-TW" altLang="en-US"/>
              <a:t> </a:t>
            </a:r>
            <a:r>
              <a:rPr lang="en-US" altLang="zh-TW"/>
              <a:t>public int hp;</a:t>
            </a:r>
            <a:r>
              <a:rPr lang="zh-TW" altLang="en-US"/>
              <a:t> </a:t>
            </a:r>
            <a:r>
              <a:rPr lang="en-US" altLang="zh-TW"/>
              <a:t>}</a:t>
            </a:r>
          </a:p>
          <a:p>
            <a:pPr lvl="1"/>
            <a:r>
              <a:rPr lang="zh-TW" altLang="en-US"/>
              <a:t>想要改編級標題</a:t>
            </a:r>
            <a:endParaRPr lang="en-US" altLang="zh-TW"/>
          </a:p>
          <a:p>
            <a:pPr marL="457200" lvl="1" indent="0">
              <a:buNone/>
            </a:pPr>
            <a:r>
              <a:rPr lang="zh-TW" altLang="en-US"/>
              <a:t>    </a:t>
            </a:r>
            <a:r>
              <a:rPr lang="en-US" altLang="zh-TW"/>
              <a:t>[Header(“</a:t>
            </a:r>
            <a:r>
              <a:rPr lang="zh-TW" altLang="en-US"/>
              <a:t>血量</a:t>
            </a:r>
            <a:r>
              <a:rPr lang="en-US" altLang="zh-TW"/>
              <a:t>”)]</a:t>
            </a:r>
            <a:r>
              <a:rPr lang="zh-TW" altLang="en-US"/>
              <a:t> </a:t>
            </a:r>
            <a:r>
              <a:rPr lang="en-US" altLang="zh-TW"/>
              <a:t>public int hp;</a:t>
            </a:r>
          </a:p>
          <a:p>
            <a:pPr marL="457200" lvl="1" indent="0">
              <a:buNone/>
            </a:pPr>
            <a:r>
              <a:rPr lang="en-US" altLang="zh-TW">
                <a:hlinkClick r:id="rId2"/>
              </a:rPr>
              <a:t>https://douduck08.wordpress.com/2017/02/07/some-common-and-useful-unity-attribute/</a:t>
            </a:r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71919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719D6-9C5D-4DCF-89FF-72F9F19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Attribute </a:t>
            </a:r>
            <a:r>
              <a:rPr lang="zh-TW" altLang="en-US"/>
              <a:t>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523D1-A232-4B58-9F19-A0408C9E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單一自訂符號可有複數個 </a:t>
            </a:r>
            <a:r>
              <a:rPr lang="en-US" altLang="zh-TW"/>
              <a:t>Attribute</a:t>
            </a:r>
          </a:p>
          <a:p>
            <a:pPr marL="0" indent="0">
              <a:buNone/>
            </a:pPr>
            <a:r>
              <a:rPr lang="en-US" altLang="zh-TW"/>
              <a:t>    [Header(“</a:t>
            </a:r>
            <a:r>
              <a:rPr lang="zh-TW" altLang="en-US"/>
              <a:t>血量</a:t>
            </a:r>
            <a:r>
              <a:rPr lang="en-US" altLang="zh-TW"/>
              <a:t>”)] [Range(1, 1000)]</a:t>
            </a:r>
            <a:r>
              <a:rPr lang="zh-TW" altLang="en-US"/>
              <a:t> </a:t>
            </a:r>
            <a:r>
              <a:rPr lang="en-US" altLang="zh-TW"/>
              <a:t>public int hp;</a:t>
            </a:r>
          </a:p>
          <a:p>
            <a:r>
              <a:rPr lang="zh-TW" altLang="en-US"/>
              <a:t>相同類型 </a:t>
            </a:r>
            <a:r>
              <a:rPr lang="en-US" altLang="zh-TW"/>
              <a:t>Attribute</a:t>
            </a:r>
            <a:r>
              <a:rPr lang="zh-TW" altLang="en-US"/>
              <a:t> 需特殊設定才能複數指定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[Range(1, 1000)] [Range(1, 1000)]</a:t>
            </a:r>
            <a:r>
              <a:rPr lang="zh-TW" altLang="en-US"/>
              <a:t> </a:t>
            </a:r>
            <a:r>
              <a:rPr lang="en-US" altLang="zh-TW"/>
              <a:t>public int hp;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 </a:t>
            </a:r>
            <a:r>
              <a:rPr lang="zh-TW" altLang="en-US">
                <a:sym typeface="Wingdings" panose="05000000000000000000" pitchFamily="2" charset="2"/>
              </a:rPr>
              <a:t>一般禁止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5326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374A5-5A36-451A-A21C-42D49B60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自定義 </a:t>
            </a:r>
            <a:r>
              <a:rPr lang="en-US" altLang="zh-TW"/>
              <a:t>Attribute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400F4C-3966-4E79-B99E-73D3A12A1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Attribute</a:t>
            </a:r>
            <a:r>
              <a:rPr lang="zh-TW" altLang="en-US"/>
              <a:t> 是一個基底類別</a:t>
            </a:r>
            <a:endParaRPr lang="en-US" altLang="zh-TW"/>
          </a:p>
          <a:p>
            <a:pPr lvl="1"/>
            <a:r>
              <a:rPr lang="zh-TW" altLang="en-US"/>
              <a:t>可自行繼承開發，命名為 </a:t>
            </a:r>
            <a:r>
              <a:rPr lang="en-US" altLang="zh-TW"/>
              <a:t>class </a:t>
            </a:r>
            <a:r>
              <a:rPr lang="en-US" altLang="zh-TW" err="1"/>
              <a:t>xxxxAttribute</a:t>
            </a:r>
            <a:r>
              <a:rPr lang="en-US" altLang="zh-TW"/>
              <a:t>: Attribute</a:t>
            </a:r>
          </a:p>
          <a:p>
            <a:pPr lvl="1"/>
            <a:r>
              <a:rPr lang="en-US" altLang="zh-TW"/>
              <a:t>[] </a:t>
            </a:r>
            <a:r>
              <a:rPr lang="zh-TW" altLang="en-US"/>
              <a:t>中只要打</a:t>
            </a:r>
            <a:r>
              <a:rPr lang="en-US" altLang="zh-TW" err="1"/>
              <a:t>xxxx</a:t>
            </a:r>
            <a:r>
              <a:rPr lang="zh-TW" altLang="en-US"/>
              <a:t> 即可</a:t>
            </a:r>
            <a:endParaRPr lang="en-US" altLang="zh-TW"/>
          </a:p>
          <a:p>
            <a:r>
              <a:rPr lang="zh-TW" altLang="en-US"/>
              <a:t>必要條件</a:t>
            </a:r>
            <a:endParaRPr lang="en-US" altLang="zh-TW"/>
          </a:p>
          <a:p>
            <a:pPr lvl="1"/>
            <a:r>
              <a:rPr lang="zh-TW" altLang="en-US"/>
              <a:t>是一個</a:t>
            </a:r>
            <a:r>
              <a:rPr lang="zh-TW" altLang="en-US">
                <a:solidFill>
                  <a:srgbClr val="FF0000"/>
                </a:solidFill>
              </a:rPr>
              <a:t>沒有處理就沒有用</a:t>
            </a:r>
            <a:r>
              <a:rPr lang="zh-TW" altLang="en-US"/>
              <a:t>的屬性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Ex: </a:t>
            </a:r>
            <a:r>
              <a:rPr lang="zh-TW" altLang="en-US"/>
              <a:t>自建 </a:t>
            </a:r>
            <a:r>
              <a:rPr lang="en-US" altLang="zh-TW"/>
              <a:t>[</a:t>
            </a:r>
            <a:r>
              <a:rPr lang="en-US" altLang="zh-TW" err="1"/>
              <a:t>MyIntent</a:t>
            </a:r>
            <a:r>
              <a:rPr lang="en-US" altLang="zh-TW"/>
              <a:t>]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系統不認得如何處理，自己也沒寫如何處理</a:t>
            </a:r>
            <a:endParaRPr lang="en-US" altLang="zh-TW"/>
          </a:p>
          <a:p>
            <a:r>
              <a:rPr lang="zh-TW" altLang="en-US"/>
              <a:t>關鍵技術 </a:t>
            </a:r>
            <a:r>
              <a:rPr lang="en-US" altLang="zh-TW"/>
              <a:t>–</a:t>
            </a:r>
            <a:r>
              <a:rPr lang="zh-TW" altLang="en-US"/>
              <a:t> 取得類型物件 </a:t>
            </a:r>
            <a:r>
              <a:rPr lang="en-US" altLang="zh-TW"/>
              <a:t>(Type)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zh-TW" altLang="en-US"/>
              <a:t> </a:t>
            </a:r>
            <a:r>
              <a:rPr lang="en-US" altLang="zh-TW"/>
              <a:t>Attribute</a:t>
            </a:r>
            <a:r>
              <a:rPr lang="zh-TW" altLang="en-US"/>
              <a:t> 在其中</a:t>
            </a:r>
            <a:endParaRPr lang="en-US" altLang="zh-TW"/>
          </a:p>
          <a:p>
            <a:pPr lvl="1"/>
            <a:r>
              <a:rPr lang="zh-TW" altLang="en-US"/>
              <a:t>明碼 </a:t>
            </a:r>
            <a:r>
              <a:rPr lang="en-US" altLang="zh-TW"/>
              <a:t>– Type t = </a:t>
            </a:r>
            <a:r>
              <a:rPr lang="en-US" altLang="zh-TW" err="1"/>
              <a:t>typeof</a:t>
            </a:r>
            <a:r>
              <a:rPr lang="en-US" altLang="zh-TW"/>
              <a:t>(int);</a:t>
            </a:r>
          </a:p>
          <a:p>
            <a:pPr lvl="1"/>
            <a:r>
              <a:rPr lang="zh-TW" altLang="en-US"/>
              <a:t>物件取其</a:t>
            </a:r>
            <a:r>
              <a:rPr lang="en-US" altLang="zh-TW"/>
              <a:t>Type –</a:t>
            </a:r>
            <a:r>
              <a:rPr lang="zh-TW" altLang="en-US"/>
              <a:t> </a:t>
            </a:r>
            <a:r>
              <a:rPr lang="en-US" altLang="zh-TW"/>
              <a:t>Type </a:t>
            </a:r>
            <a:r>
              <a:rPr lang="en-US" altLang="zh-TW" err="1"/>
              <a:t>ot</a:t>
            </a:r>
            <a:r>
              <a:rPr lang="en-US" altLang="zh-TW"/>
              <a:t> = </a:t>
            </a:r>
            <a:r>
              <a:rPr lang="en-US" altLang="zh-TW" err="1"/>
              <a:t>val.GetType</a:t>
            </a:r>
            <a:r>
              <a:rPr lang="en-US" altLang="zh-TW"/>
              <a:t>();</a:t>
            </a:r>
          </a:p>
          <a:p>
            <a:pPr lvl="1"/>
            <a:r>
              <a:rPr lang="zh-TW" altLang="en-US"/>
              <a:t>樣板的 </a:t>
            </a:r>
            <a:r>
              <a:rPr lang="en-US" altLang="zh-TW"/>
              <a:t>DT</a:t>
            </a:r>
            <a:r>
              <a:rPr lang="zh-TW" altLang="en-US"/>
              <a:t> 用明碼還是物件</a:t>
            </a:r>
            <a:r>
              <a:rPr lang="en-US" altLang="zh-TW"/>
              <a:t>?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36208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1C178-1DCC-4868-8B3F-55DCBA61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Type </a:t>
            </a:r>
            <a:r>
              <a:rPr lang="zh-TW" altLang="en-US"/>
              <a:t>可獲得資訊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24467-4E4A-4F76-A9DF-7141624C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型別資訊</a:t>
            </a:r>
            <a:endParaRPr lang="en-US" altLang="zh-TW"/>
          </a:p>
          <a:p>
            <a:pPr lvl="1"/>
            <a:r>
              <a:rPr lang="zh-TW" altLang="en-US"/>
              <a:t>全名</a:t>
            </a:r>
            <a:endParaRPr lang="en-US" altLang="zh-TW"/>
          </a:p>
          <a:p>
            <a:pPr lvl="1"/>
            <a:r>
              <a:rPr lang="zh-TW" altLang="en-US"/>
              <a:t>型別類型 </a:t>
            </a:r>
            <a:r>
              <a:rPr lang="en-US" altLang="zh-TW"/>
              <a:t>–</a:t>
            </a:r>
            <a:r>
              <a:rPr lang="zh-TW" altLang="en-US"/>
              <a:t> 類別</a:t>
            </a:r>
            <a:r>
              <a:rPr lang="en-US" altLang="zh-TW"/>
              <a:t>(</a:t>
            </a:r>
            <a:r>
              <a:rPr lang="zh-TW" altLang="en-US"/>
              <a:t>父類別資訊</a:t>
            </a:r>
            <a:r>
              <a:rPr lang="en-US" altLang="zh-TW"/>
              <a:t>),</a:t>
            </a:r>
            <a:r>
              <a:rPr lang="zh-TW" altLang="en-US"/>
              <a:t> </a:t>
            </a:r>
            <a:r>
              <a:rPr lang="en-US" altLang="zh-TW"/>
              <a:t>Interface, </a:t>
            </a:r>
            <a:r>
              <a:rPr lang="en-US" altLang="zh-TW" err="1"/>
              <a:t>enum</a:t>
            </a:r>
            <a:r>
              <a:rPr lang="en-US" altLang="zh-TW"/>
              <a:t>, int, …</a:t>
            </a:r>
          </a:p>
          <a:p>
            <a:pPr lvl="1"/>
            <a:r>
              <a:rPr lang="en-US" altLang="zh-TW"/>
              <a:t>Attributes</a:t>
            </a:r>
          </a:p>
          <a:p>
            <a:r>
              <a:rPr lang="zh-TW" altLang="en-US"/>
              <a:t>成員資訊 </a:t>
            </a:r>
            <a:r>
              <a:rPr lang="en-US" altLang="zh-TW"/>
              <a:t>– </a:t>
            </a:r>
            <a:r>
              <a:rPr lang="zh-TW" altLang="en-US"/>
              <a:t>完全忽視可見性</a:t>
            </a:r>
            <a:endParaRPr lang="en-US" altLang="zh-TW"/>
          </a:p>
          <a:p>
            <a:pPr lvl="1"/>
            <a:r>
              <a:rPr lang="zh-TW" altLang="en-US"/>
              <a:t>函式資訊</a:t>
            </a:r>
            <a:r>
              <a:rPr lang="en-US" altLang="zh-TW"/>
              <a:t>(</a:t>
            </a:r>
            <a:r>
              <a:rPr lang="zh-TW" altLang="en-US"/>
              <a:t>回傳型別、參數資料型別、呼叫方法</a:t>
            </a:r>
            <a:r>
              <a:rPr lang="en-US" altLang="zh-TW"/>
              <a:t>…)</a:t>
            </a:r>
          </a:p>
          <a:p>
            <a:pPr lvl="1"/>
            <a:r>
              <a:rPr lang="zh-TW" altLang="en-US"/>
              <a:t>變數資訊</a:t>
            </a:r>
            <a:r>
              <a:rPr lang="en-US" altLang="zh-TW"/>
              <a:t>(</a:t>
            </a:r>
            <a:r>
              <a:rPr lang="zh-TW" altLang="en-US"/>
              <a:t>型別、賦值、取值方法</a:t>
            </a:r>
            <a:r>
              <a:rPr lang="en-US" altLang="zh-TW"/>
              <a:t>…)</a:t>
            </a:r>
          </a:p>
          <a:p>
            <a:pPr lvl="1"/>
            <a:r>
              <a:rPr lang="en-US" altLang="zh-TW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429088023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27CB3-E3BB-41CD-9B9E-C57B19AD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個人經驗案例分享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DB0BE-54AE-4204-AAD3-CA9B7DF4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11207" cy="3880773"/>
          </a:xfrm>
        </p:spPr>
        <p:txBody>
          <a:bodyPr>
            <a:normAutofit/>
          </a:bodyPr>
          <a:lstStyle/>
          <a:p>
            <a:r>
              <a:rPr lang="en-US" altLang="zh-TW"/>
              <a:t>Mob </a:t>
            </a:r>
            <a:r>
              <a:rPr lang="zh-TW" altLang="en-US"/>
              <a:t>資料由 </a:t>
            </a:r>
            <a:r>
              <a:rPr lang="en-US" altLang="zh-TW"/>
              <a:t>Excel </a:t>
            </a:r>
            <a:r>
              <a:rPr lang="zh-TW" altLang="en-US"/>
              <a:t>匯入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[</a:t>
            </a:r>
            <a:r>
              <a:rPr lang="en-US" altLang="zh-TW" err="1"/>
              <a:t>SheetName</a:t>
            </a:r>
            <a:r>
              <a:rPr lang="en-US" altLang="zh-TW"/>
              <a:t>(“</a:t>
            </a:r>
            <a:r>
              <a:rPr lang="zh-TW" altLang="en-US"/>
              <a:t>怪物資料頁</a:t>
            </a:r>
            <a:r>
              <a:rPr lang="en-US" altLang="zh-TW"/>
              <a:t>”)]</a:t>
            </a:r>
          </a:p>
          <a:p>
            <a:pPr marL="0" indent="0">
              <a:buNone/>
            </a:pPr>
            <a:r>
              <a:rPr lang="en-US" altLang="zh-TW"/>
              <a:t>class Mob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[</a:t>
            </a:r>
            <a:r>
              <a:rPr lang="en-US" altLang="zh-TW" err="1"/>
              <a:t>FieldName</a:t>
            </a:r>
            <a:r>
              <a:rPr lang="en-US" altLang="zh-TW"/>
              <a:t>(“</a:t>
            </a:r>
            <a:r>
              <a:rPr lang="zh-TW" altLang="en-US"/>
              <a:t>名稱</a:t>
            </a:r>
            <a:r>
              <a:rPr lang="en-US" altLang="zh-TW"/>
              <a:t>”)] string</a:t>
            </a:r>
            <a:r>
              <a:rPr lang="zh-TW" altLang="en-US"/>
              <a:t> </a:t>
            </a:r>
            <a:r>
              <a:rPr lang="en-US" altLang="zh-TW"/>
              <a:t>name;</a:t>
            </a:r>
          </a:p>
          <a:p>
            <a:pPr marL="0" indent="0">
              <a:buNone/>
            </a:pPr>
            <a:r>
              <a:rPr lang="en-US" altLang="zh-TW"/>
              <a:t>    [</a:t>
            </a:r>
            <a:r>
              <a:rPr lang="en-US" altLang="zh-TW" err="1"/>
              <a:t>FieldName</a:t>
            </a:r>
            <a:r>
              <a:rPr lang="en-US" altLang="zh-TW"/>
              <a:t>(“</a:t>
            </a:r>
            <a:r>
              <a:rPr lang="zh-TW" altLang="en-US"/>
              <a:t>生命值</a:t>
            </a:r>
            <a:r>
              <a:rPr lang="en-US" altLang="zh-TW"/>
              <a:t>”)] int hp;</a:t>
            </a:r>
          </a:p>
          <a:p>
            <a:pPr marL="0" indent="0">
              <a:buNone/>
            </a:pPr>
            <a:r>
              <a:rPr lang="en-US" altLang="zh-TW"/>
              <a:t>    [</a:t>
            </a:r>
            <a:r>
              <a:rPr lang="en-US" altLang="zh-TW" err="1"/>
              <a:t>FieldName</a:t>
            </a:r>
            <a:r>
              <a:rPr lang="en-US" altLang="zh-TW"/>
              <a:t>(“</a:t>
            </a:r>
            <a:r>
              <a:rPr lang="zh-TW" altLang="en-US"/>
              <a:t>瑪那</a:t>
            </a:r>
            <a:r>
              <a:rPr lang="en-US" altLang="zh-TW"/>
              <a:t>”)] int </a:t>
            </a:r>
            <a:r>
              <a:rPr lang="en-US" altLang="zh-TW" err="1"/>
              <a:t>mp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en-US" altLang="zh-TW"/>
              <a:t>    [</a:t>
            </a:r>
            <a:r>
              <a:rPr lang="en-US" altLang="zh-TW" err="1"/>
              <a:t>FieldName</a:t>
            </a:r>
            <a:r>
              <a:rPr lang="en-US" altLang="zh-TW"/>
              <a:t>(“</a:t>
            </a:r>
            <a:r>
              <a:rPr lang="zh-TW" altLang="en-US"/>
              <a:t>經驗值</a:t>
            </a:r>
            <a:r>
              <a:rPr lang="en-US" altLang="zh-TW"/>
              <a:t>”)] int exp;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02D6C8-92F0-4FA2-98C8-0EB753733773}"/>
              </a:ext>
            </a:extLst>
          </p:cNvPr>
          <p:cNvSpPr/>
          <p:nvPr/>
        </p:nvSpPr>
        <p:spPr>
          <a:xfrm>
            <a:off x="4688541" y="3428999"/>
            <a:ext cx="2043953" cy="98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Loader</a:t>
            </a:r>
          </a:p>
          <a:p>
            <a:pPr algn="ctr"/>
            <a:r>
              <a:rPr lang="zh-TW" altLang="en-US"/>
              <a:t>對</a:t>
            </a:r>
            <a:r>
              <a:rPr lang="en-US" altLang="zh-TW"/>
              <a:t>excel</a:t>
            </a:r>
            <a:r>
              <a:rPr lang="zh-TW" altLang="en-US"/>
              <a:t>內每行配置</a:t>
            </a:r>
            <a:r>
              <a:rPr lang="en-US" altLang="zh-TW"/>
              <a:t>Mob</a:t>
            </a:r>
            <a:r>
              <a:rPr lang="zh-TW" altLang="en-US"/>
              <a:t>填值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3EBE707-108E-43E1-9C97-A56C90E7B25E}"/>
              </a:ext>
            </a:extLst>
          </p:cNvPr>
          <p:cNvSpPr txBox="1">
            <a:spLocks/>
          </p:cNvSpPr>
          <p:nvPr/>
        </p:nvSpPr>
        <p:spPr>
          <a:xfrm>
            <a:off x="6732494" y="2160589"/>
            <a:ext cx="40112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4AB5929-0929-4C3F-AF64-9EF568669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89394"/>
              </p:ext>
            </p:extLst>
          </p:nvPr>
        </p:nvGraphicFramePr>
        <p:xfrm>
          <a:off x="6866965" y="2687319"/>
          <a:ext cx="42492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18">
                  <a:extLst>
                    <a:ext uri="{9D8B030D-6E8A-4147-A177-3AD203B41FA5}">
                      <a16:colId xmlns:a16="http://schemas.microsoft.com/office/drawing/2014/main" val="2002499119"/>
                    </a:ext>
                  </a:extLst>
                </a:gridCol>
                <a:gridCol w="1062318">
                  <a:extLst>
                    <a:ext uri="{9D8B030D-6E8A-4147-A177-3AD203B41FA5}">
                      <a16:colId xmlns:a16="http://schemas.microsoft.com/office/drawing/2014/main" val="1434264106"/>
                    </a:ext>
                  </a:extLst>
                </a:gridCol>
                <a:gridCol w="1062318">
                  <a:extLst>
                    <a:ext uri="{9D8B030D-6E8A-4147-A177-3AD203B41FA5}">
                      <a16:colId xmlns:a16="http://schemas.microsoft.com/office/drawing/2014/main" val="522241465"/>
                    </a:ext>
                  </a:extLst>
                </a:gridCol>
                <a:gridCol w="1062318">
                  <a:extLst>
                    <a:ext uri="{9D8B030D-6E8A-4147-A177-3AD203B41FA5}">
                      <a16:colId xmlns:a16="http://schemas.microsoft.com/office/drawing/2014/main" val="1693817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生命值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瑪那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經驗值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史萊姆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3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歐格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6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哥不林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眼魔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30000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3000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7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火龍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45000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3000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3000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3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1966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E4C62DD-8E3A-44F9-A561-5D62B0C9F115}"/>
              </a:ext>
            </a:extLst>
          </p:cNvPr>
          <p:cNvSpPr/>
          <p:nvPr/>
        </p:nvSpPr>
        <p:spPr>
          <a:xfrm>
            <a:off x="6866965" y="4921624"/>
            <a:ext cx="1111624" cy="367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測試頁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991ED1-F775-42C2-8F87-8A98AC073EDE}"/>
              </a:ext>
            </a:extLst>
          </p:cNvPr>
          <p:cNvSpPr/>
          <p:nvPr/>
        </p:nvSpPr>
        <p:spPr>
          <a:xfrm>
            <a:off x="7915835" y="4921624"/>
            <a:ext cx="1443318" cy="367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怪物資料頁</a:t>
            </a:r>
          </a:p>
        </p:txBody>
      </p:sp>
    </p:spTree>
    <p:extLst>
      <p:ext uri="{BB962C8B-B14F-4D97-AF65-F5344CB8AC3E}">
        <p14:creationId xmlns:p14="http://schemas.microsoft.com/office/powerpoint/2010/main" val="420079287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F46D2-25A4-4AEA-973C-8418B79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</a:t>
            </a:r>
            <a:r>
              <a:rPr lang="zh-TW" altLang="en-US"/>
              <a:t> </a:t>
            </a:r>
            <a:r>
              <a:rPr lang="en-US" altLang="zh-TW"/>
              <a:t>&amp;</a:t>
            </a:r>
            <a:r>
              <a:rPr lang="zh-TW" altLang="en-US"/>
              <a:t> </a:t>
            </a:r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31FA-0954-4C76-B4C3-A78BCC99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46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B5C61-1AE3-48FB-8945-AE889742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Operator Overload</a:t>
            </a:r>
            <a:r>
              <a:rPr lang="zh-TW" altLang="en-US"/>
              <a:t> </a:t>
            </a:r>
            <a:r>
              <a:rPr lang="en-US" altLang="zh-TW"/>
              <a:t>– </a:t>
            </a:r>
            <a:r>
              <a:rPr lang="zh-TW" altLang="en-US"/>
              <a:t>運算子多載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1BC56-4280-4114-9BC9-9EB7AA68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索引運算子 </a:t>
            </a:r>
            <a:r>
              <a:rPr lang="en-US" altLang="zh-TW"/>
              <a:t>[</a:t>
            </a:r>
            <a:r>
              <a:rPr lang="zh-TW" altLang="en-US"/>
              <a:t> </a:t>
            </a:r>
            <a:r>
              <a:rPr lang="en-US" altLang="zh-TW"/>
              <a:t>]</a:t>
            </a:r>
          </a:p>
          <a:p>
            <a:r>
              <a:rPr lang="zh-TW" altLang="en-US"/>
              <a:t>數學運算子</a:t>
            </a:r>
            <a:endParaRPr lang="en-US" altLang="zh-TW"/>
          </a:p>
          <a:p>
            <a:r>
              <a:rPr lang="zh-TW" altLang="en-US"/>
              <a:t>轉型運算子 </a:t>
            </a:r>
            <a:r>
              <a:rPr lang="en-US" altLang="zh-TW"/>
              <a:t>(</a:t>
            </a:r>
            <a:r>
              <a:rPr lang="zh-TW" altLang="en-US"/>
              <a:t> 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571B65-3FE7-4715-9763-23A417C4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56" y="1552575"/>
            <a:ext cx="7090494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6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7783-864B-4218-BEEF-65ADC1E9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索引運算子 </a:t>
            </a:r>
            <a:r>
              <a:rPr lang="en-US" altLang="zh-TW"/>
              <a:t>[</a:t>
            </a:r>
            <a:r>
              <a:rPr lang="zh-TW" altLang="en-US"/>
              <a:t> </a:t>
            </a:r>
            <a:r>
              <a:rPr lang="en-US" altLang="zh-TW"/>
              <a:t>]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AC9A7-46FD-4054-9DEC-A817DC46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宣告語法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type </a:t>
            </a:r>
            <a:r>
              <a:rPr lang="en-US" altLang="zh-TW">
                <a:solidFill>
                  <a:srgbClr val="FF0000"/>
                </a:solidFill>
              </a:rPr>
              <a:t>this</a:t>
            </a:r>
            <a:r>
              <a:rPr lang="en-US" altLang="zh-TW"/>
              <a:t>[</a:t>
            </a:r>
            <a:r>
              <a:rPr lang="zh-TW" altLang="en-US"/>
              <a:t>索引</a:t>
            </a:r>
            <a:r>
              <a:rPr lang="en-US" altLang="zh-TW"/>
              <a:t>type index]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>
                <a:solidFill>
                  <a:srgbClr val="FF0000"/>
                </a:solidFill>
              </a:rPr>
              <a:t>set</a:t>
            </a:r>
            <a:r>
              <a:rPr lang="en-US" altLang="zh-TW"/>
              <a:t>{ </a:t>
            </a:r>
            <a:r>
              <a:rPr lang="en-US" altLang="zh-TW" err="1"/>
              <a:t>ary</a:t>
            </a:r>
            <a:r>
              <a:rPr lang="en-US" altLang="zh-TW"/>
              <a:t>[index] = value; }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get</a:t>
            </a:r>
            <a:r>
              <a:rPr lang="en-US" altLang="zh-TW"/>
              <a:t>{ return </a:t>
            </a:r>
            <a:r>
              <a:rPr lang="en-US" altLang="zh-TW" err="1"/>
              <a:t>ary</a:t>
            </a:r>
            <a:r>
              <a:rPr lang="en-US" altLang="zh-TW"/>
              <a:t>[index]; }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r>
              <a:rPr lang="en-US" altLang="zh-TW"/>
              <a:t>type[] </a:t>
            </a:r>
            <a:r>
              <a:rPr lang="en-US" altLang="zh-TW" err="1"/>
              <a:t>ary</a:t>
            </a:r>
            <a:endParaRPr lang="en-US" altLang="zh-TW"/>
          </a:p>
          <a:p>
            <a:r>
              <a:rPr lang="zh-TW" altLang="en-US"/>
              <a:t>問題</a:t>
            </a:r>
            <a:r>
              <a:rPr lang="en-US" altLang="zh-TW"/>
              <a:t>:</a:t>
            </a:r>
          </a:p>
          <a:p>
            <a:pPr lvl="1"/>
            <a:r>
              <a:rPr lang="zh-TW" altLang="en-US"/>
              <a:t>不能 </a:t>
            </a:r>
            <a:r>
              <a:rPr lang="en-US" altLang="zh-TW"/>
              <a:t>auto implemented</a:t>
            </a: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支援 </a:t>
            </a:r>
            <a:r>
              <a:rPr lang="en-US" altLang="zh-TW">
                <a:solidFill>
                  <a:srgbClr val="FF0000"/>
                </a:solidFill>
              </a:rPr>
              <a:t>Override?</a:t>
            </a:r>
          </a:p>
          <a:p>
            <a:pPr lvl="1"/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81E8698-5195-4A92-8EF8-7F5D7E394497}"/>
              </a:ext>
            </a:extLst>
          </p:cNvPr>
          <p:cNvSpPr txBox="1">
            <a:spLocks/>
          </p:cNvSpPr>
          <p:nvPr/>
        </p:nvSpPr>
        <p:spPr>
          <a:xfrm>
            <a:off x="5061075" y="2160589"/>
            <a:ext cx="4145678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/>
              <a:t>範例</a:t>
            </a:r>
            <a:r>
              <a:rPr lang="en-US" altLang="zh-TW"/>
              <a:t>: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class Map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public int this[int x, int y]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set { map[x, y] = </a:t>
            </a:r>
            <a:r>
              <a:rPr lang="en-US" altLang="zh-TW">
                <a:solidFill>
                  <a:srgbClr val="FF0000"/>
                </a:solidFill>
              </a:rPr>
              <a:t>value</a:t>
            </a:r>
            <a:r>
              <a:rPr lang="en-US" altLang="zh-TW"/>
              <a:t>;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get { return map[x, y];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int[,] map = new int[10, 10];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Map </a:t>
            </a:r>
            <a:r>
              <a:rPr lang="en-US" altLang="zh-TW" err="1"/>
              <a:t>map</a:t>
            </a:r>
            <a:r>
              <a:rPr lang="en-US" altLang="zh-TW"/>
              <a:t> = new Map();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int item = map[1, 7];</a:t>
            </a:r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71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課堂展示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使用索引運算子，封裝背包資訊</a:t>
            </a:r>
          </a:p>
        </p:txBody>
      </p:sp>
    </p:spTree>
    <p:extLst>
      <p:ext uri="{BB962C8B-B14F-4D97-AF65-F5344CB8AC3E}">
        <p14:creationId xmlns:p14="http://schemas.microsoft.com/office/powerpoint/2010/main" val="12012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1F386-6614-494A-ACD1-20FFB1D4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AE230B-18AE-486E-86E1-9A3AA642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不能違反原來運算式規則</a:t>
            </a:r>
            <a:endParaRPr lang="en-US" altLang="zh-TW"/>
          </a:p>
          <a:p>
            <a:pPr lvl="1"/>
            <a:r>
              <a:rPr lang="en-US" altLang="zh-TW"/>
              <a:t>A op B </a:t>
            </a:r>
            <a:r>
              <a:rPr lang="zh-TW" altLang="en-US"/>
              <a:t>就必須兩個參數且型態匹配，二元運算</a:t>
            </a:r>
            <a:endParaRPr lang="en-US" altLang="zh-TW"/>
          </a:p>
          <a:p>
            <a:pPr lvl="2"/>
            <a:r>
              <a:rPr lang="en-US" altLang="zh-TW">
                <a:solidFill>
                  <a:srgbClr val="FF0000"/>
                </a:solidFill>
              </a:rPr>
              <a:t>Binary-operator</a:t>
            </a:r>
            <a:endParaRPr lang="en-US" altLang="zh-TW"/>
          </a:p>
          <a:p>
            <a:pPr lvl="1"/>
            <a:r>
              <a:rPr lang="en-US" altLang="zh-TW"/>
              <a:t>op A</a:t>
            </a:r>
            <a:r>
              <a:rPr lang="zh-TW" altLang="en-US"/>
              <a:t> 就必須一個參數且型態匹配，一元運算</a:t>
            </a:r>
            <a:endParaRPr lang="en-US" altLang="zh-TW"/>
          </a:p>
          <a:p>
            <a:pPr lvl="2"/>
            <a:r>
              <a:rPr lang="en-US" altLang="zh-TW">
                <a:solidFill>
                  <a:srgbClr val="FF0000"/>
                </a:solidFill>
              </a:rPr>
              <a:t>unary-operator</a:t>
            </a:r>
          </a:p>
          <a:p>
            <a:r>
              <a:rPr lang="zh-TW" altLang="en-US"/>
              <a:t>宣告語法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</a:t>
            </a:r>
            <a:r>
              <a:rPr lang="en-US" altLang="zh-TW">
                <a:solidFill>
                  <a:srgbClr val="FF0000"/>
                </a:solidFill>
              </a:rPr>
              <a:t>static type operator </a:t>
            </a:r>
            <a:r>
              <a:rPr lang="zh-TW" altLang="en-US">
                <a:solidFill>
                  <a:srgbClr val="FF0000"/>
                </a:solidFill>
              </a:rPr>
              <a:t>符號 </a:t>
            </a:r>
            <a:r>
              <a:rPr lang="en-US" altLang="zh-TW"/>
              <a:t>(</a:t>
            </a:r>
            <a:r>
              <a:rPr lang="zh-TW" altLang="en-US"/>
              <a:t>參數</a:t>
            </a:r>
            <a:r>
              <a:rPr lang="en-US" altLang="zh-TW"/>
              <a:t>){…}</a:t>
            </a:r>
          </a:p>
          <a:p>
            <a:pPr lvl="1"/>
            <a:r>
              <a:rPr lang="en-US" altLang="zh-TW"/>
              <a:t>Binary operator</a:t>
            </a:r>
          </a:p>
          <a:p>
            <a:pPr marL="457200" lvl="1" indent="0">
              <a:buNone/>
            </a:pPr>
            <a:r>
              <a:rPr lang="en-US" altLang="zh-TW"/>
              <a:t>static type operator </a:t>
            </a:r>
            <a:r>
              <a:rPr lang="zh-TW" altLang="en-US"/>
              <a:t>符號 </a:t>
            </a:r>
            <a:r>
              <a:rPr lang="en-US" altLang="zh-TW"/>
              <a:t>(</a:t>
            </a:r>
            <a:r>
              <a:rPr lang="zh-TW" altLang="en-US"/>
              <a:t>左參數</a:t>
            </a:r>
            <a:r>
              <a:rPr lang="en-US" altLang="zh-TW"/>
              <a:t>, </a:t>
            </a:r>
            <a:r>
              <a:rPr lang="zh-TW" altLang="en-US"/>
              <a:t>右參數</a:t>
            </a:r>
            <a:r>
              <a:rPr lang="en-US" altLang="zh-TW"/>
              <a:t>){…}</a:t>
            </a:r>
          </a:p>
          <a:p>
            <a:pPr lvl="1"/>
            <a:r>
              <a:rPr lang="en-US" altLang="zh-TW"/>
              <a:t>Unary operator</a:t>
            </a:r>
          </a:p>
          <a:p>
            <a:pPr marL="457200" lvl="1" indent="0">
              <a:buNone/>
            </a:pPr>
            <a:r>
              <a:rPr lang="en-US" altLang="zh-TW"/>
              <a:t>static type operator </a:t>
            </a:r>
            <a:r>
              <a:rPr lang="zh-TW" altLang="en-US"/>
              <a:t>符號 </a:t>
            </a:r>
            <a:r>
              <a:rPr lang="en-US" altLang="zh-TW"/>
              <a:t>(</a:t>
            </a:r>
            <a:r>
              <a:rPr lang="zh-TW" altLang="en-US"/>
              <a:t>參數</a:t>
            </a:r>
            <a:r>
              <a:rPr lang="en-US" altLang="zh-TW"/>
              <a:t>){…}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4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6C1B7-C711-46C1-BC84-AD2E265C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Operator</a:t>
            </a:r>
            <a:r>
              <a:rPr lang="zh-TW" altLang="en-US"/>
              <a:t> 範例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9142B1-FFC3-4A92-A933-73F9F6B7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5741395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/>
              <a:t>class Vector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public float x, y;</a:t>
            </a:r>
          </a:p>
          <a:p>
            <a:pPr marL="0" indent="0">
              <a:buNone/>
            </a:pPr>
            <a:r>
              <a:rPr lang="en-US" altLang="zh-TW"/>
              <a:t>    public static Vector operator + (Vector l, Vector r)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/>
              <a:t> new Vector { x = </a:t>
            </a:r>
            <a:r>
              <a:rPr lang="en-US" altLang="zh-TW" err="1"/>
              <a:t>l.x+r.x</a:t>
            </a:r>
            <a:r>
              <a:rPr lang="en-US" altLang="zh-TW"/>
              <a:t>, y = </a:t>
            </a:r>
            <a:r>
              <a:rPr lang="en-US" altLang="zh-TW" err="1"/>
              <a:t>l.y+r.y</a:t>
            </a:r>
            <a:r>
              <a:rPr lang="en-US" altLang="zh-TW"/>
              <a:t> };</a:t>
            </a:r>
          </a:p>
          <a:p>
            <a:pPr marL="0" indent="0">
              <a:buNone/>
            </a:pPr>
            <a:r>
              <a:rPr lang="en-US" altLang="zh-TW"/>
              <a:t>    public static Vector operator - (Vector v)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/>
              <a:t> new Vector { x = -</a:t>
            </a:r>
            <a:r>
              <a:rPr lang="en-US" altLang="zh-TW" err="1"/>
              <a:t>v.x</a:t>
            </a:r>
            <a:r>
              <a:rPr lang="en-US" altLang="zh-TW"/>
              <a:t>, y = -</a:t>
            </a:r>
            <a:r>
              <a:rPr lang="en-US" altLang="zh-TW" err="1"/>
              <a:t>v.y</a:t>
            </a:r>
            <a:r>
              <a:rPr lang="en-US" altLang="zh-TW"/>
              <a:t> };</a:t>
            </a:r>
          </a:p>
          <a:p>
            <a:pPr marL="0" indent="0">
              <a:buNone/>
            </a:pPr>
            <a:r>
              <a:rPr lang="en-US" altLang="zh-TW"/>
              <a:t>    public static Vector operator </a:t>
            </a:r>
            <a:r>
              <a:rPr lang="zh-TW" altLang="en-US"/>
              <a:t>*</a:t>
            </a:r>
            <a:r>
              <a:rPr lang="en-US" altLang="zh-TW"/>
              <a:t> (Vector l, float c)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/>
              <a:t> new Vector { x = </a:t>
            </a:r>
            <a:r>
              <a:rPr lang="en-US" altLang="zh-TW" err="1"/>
              <a:t>l.x</a:t>
            </a:r>
            <a:r>
              <a:rPr lang="en-US" altLang="zh-TW"/>
              <a:t>*c, y = </a:t>
            </a:r>
            <a:r>
              <a:rPr lang="en-US" altLang="zh-TW" err="1"/>
              <a:t>l.y</a:t>
            </a:r>
            <a:r>
              <a:rPr lang="en-US" altLang="zh-TW"/>
              <a:t>*c };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7D9922B-0126-4923-A92F-D0A38E898948}"/>
              </a:ext>
            </a:extLst>
          </p:cNvPr>
          <p:cNvSpPr txBox="1">
            <a:spLocks/>
          </p:cNvSpPr>
          <p:nvPr/>
        </p:nvSpPr>
        <p:spPr>
          <a:xfrm>
            <a:off x="6562167" y="2160588"/>
            <a:ext cx="4195479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/>
              <a:t>Vector a = new Vector{ x = 0, y = 1};</a:t>
            </a:r>
          </a:p>
          <a:p>
            <a:pPr marL="0" indent="0">
              <a:buNone/>
            </a:pPr>
            <a:r>
              <a:rPr lang="en-US" altLang="zh-TW"/>
              <a:t>Vector b = new Vector{ x = 1, y = 0};</a:t>
            </a:r>
          </a:p>
          <a:p>
            <a:pPr marL="0" indent="0">
              <a:buNone/>
            </a:pPr>
            <a:r>
              <a:rPr lang="en-US" altLang="zh-TW"/>
              <a:t>var c = a + b;</a:t>
            </a:r>
          </a:p>
          <a:p>
            <a:pPr marL="0" indent="0">
              <a:buNone/>
            </a:pPr>
            <a:r>
              <a:rPr lang="en-US" altLang="zh-TW"/>
              <a:t>var d = -c;</a:t>
            </a:r>
          </a:p>
          <a:p>
            <a:pPr marL="0" indent="0">
              <a:buNone/>
            </a:pPr>
            <a:r>
              <a:rPr lang="en-US" altLang="zh-TW"/>
              <a:t>var e = a + (-c) +d;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var ex = a -c + d;</a:t>
            </a:r>
          </a:p>
          <a:p>
            <a:pPr marL="0" indent="0">
              <a:buNone/>
            </a:pPr>
            <a:r>
              <a:rPr lang="en-US" altLang="zh-TW"/>
              <a:t>var f = a * 10f;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var g = 10f * a;</a:t>
            </a:r>
            <a:endParaRPr lang="zh-TW" altLang="en-US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4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EF390-C077-4269-863B-2F9ADDF0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0FFF9-B707-4E8B-AFE5-A04BB9BF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開始有架構的設計</a:t>
            </a:r>
            <a:endParaRPr lang="en-US" altLang="zh-TW" dirty="0"/>
          </a:p>
          <a:p>
            <a:r>
              <a:rPr lang="zh-TW" altLang="en-US" dirty="0"/>
              <a:t>新的</a:t>
            </a:r>
            <a:r>
              <a:rPr lang="en-US" altLang="zh-TW" dirty="0"/>
              <a:t> C# </a:t>
            </a:r>
            <a:r>
              <a:rPr lang="zh-TW" altLang="en-US" dirty="0"/>
              <a:t>智識</a:t>
            </a:r>
            <a:endParaRPr lang="en-US" altLang="zh-TW" dirty="0"/>
          </a:p>
          <a:p>
            <a:pPr lvl="1"/>
            <a:r>
              <a:rPr lang="zh-TW" altLang="en-US" dirty="0"/>
              <a:t>能夠使用樣板，增加類別封裝技術</a:t>
            </a:r>
            <a:endParaRPr lang="en-US" altLang="zh-TW" dirty="0"/>
          </a:p>
          <a:p>
            <a:pPr lvl="1"/>
            <a:r>
              <a:rPr lang="zh-TW" altLang="en-US" dirty="0"/>
              <a:t>理解</a:t>
            </a:r>
            <a:r>
              <a:rPr lang="zh-TW" altLang="en-US" dirty="0">
                <a:solidFill>
                  <a:srgbClr val="FF0000"/>
                </a:solidFill>
              </a:rPr>
              <a:t>資料結構</a:t>
            </a:r>
            <a:r>
              <a:rPr lang="zh-TW" altLang="en-US" dirty="0"/>
              <a:t>，容器</a:t>
            </a:r>
            <a:r>
              <a:rPr lang="zh-TW" altLang="en-US" dirty="0">
                <a:solidFill>
                  <a:srgbClr val="FF0000"/>
                </a:solidFill>
              </a:rPr>
              <a:t>效能</a:t>
            </a:r>
            <a:r>
              <a:rPr lang="zh-TW" altLang="en-US" dirty="0"/>
              <a:t>原理與效能評量尺標</a:t>
            </a:r>
            <a:endParaRPr lang="en-US" altLang="zh-TW" dirty="0"/>
          </a:p>
          <a:p>
            <a:pPr lvl="1"/>
            <a:r>
              <a:rPr lang="zh-TW" altLang="en-US" dirty="0"/>
              <a:t>認識 </a:t>
            </a:r>
            <a:r>
              <a:rPr lang="en-US" altLang="zh-TW" dirty="0"/>
              <a:t>Reflection</a:t>
            </a:r>
            <a:r>
              <a:rPr lang="zh-TW" altLang="en-US" dirty="0"/>
              <a:t> （反射）</a:t>
            </a:r>
            <a:endParaRPr lang="en-US" altLang="zh-TW" dirty="0"/>
          </a:p>
          <a:p>
            <a:r>
              <a:rPr lang="zh-TW" altLang="en-US" dirty="0"/>
              <a:t>語法糖</a:t>
            </a:r>
            <a:r>
              <a:rPr lang="en-US" altLang="zh-TW" dirty="0"/>
              <a:t> (Sugar)</a:t>
            </a:r>
          </a:p>
          <a:p>
            <a:r>
              <a:rPr lang="zh-TW" altLang="en-US" dirty="0"/>
              <a:t>靈活使用 </a:t>
            </a:r>
            <a:r>
              <a:rPr lang="en-US" altLang="zh-TW" dirty="0"/>
              <a:t>C#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36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課堂展示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使用</a:t>
            </a:r>
            <a:r>
              <a:rPr lang="zh-TW" altLang="en-US"/>
              <a:t>數學運算子多載模擬</a:t>
            </a:r>
            <a:r>
              <a:rPr lang="en-US" altLang="zh-TW"/>
              <a:t>Unity3D Vector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4908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7783-864B-4218-BEEF-65ADC1E9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轉型運算子 </a:t>
            </a:r>
            <a:r>
              <a:rPr lang="en-US" altLang="zh-TW"/>
              <a:t>(</a:t>
            </a:r>
            <a:r>
              <a:rPr lang="zh-TW" altLang="en-US"/>
              <a:t> </a:t>
            </a:r>
            <a:r>
              <a:rPr lang="en-US" altLang="zh-TW"/>
              <a:t>)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AC9A7-46FD-4054-9DEC-A817DC46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142470"/>
          </a:xfrm>
        </p:spPr>
        <p:txBody>
          <a:bodyPr>
            <a:normAutofit/>
          </a:bodyPr>
          <a:lstStyle/>
          <a:p>
            <a:r>
              <a:rPr lang="zh-TW" altLang="en-US"/>
              <a:t>宣告語法 </a:t>
            </a:r>
            <a:r>
              <a:rPr lang="en-US" altLang="zh-TW"/>
              <a:t>(</a:t>
            </a:r>
            <a:r>
              <a:rPr lang="zh-TW" altLang="en-US"/>
              <a:t>同目標類型，</a:t>
            </a:r>
            <a:r>
              <a:rPr lang="en-US" altLang="zh-TW"/>
              <a:t>implicit/explicit</a:t>
            </a:r>
            <a:r>
              <a:rPr lang="zh-TW" altLang="en-US"/>
              <a:t>不能同時存在</a:t>
            </a:r>
            <a:r>
              <a:rPr lang="en-US" altLang="zh-TW"/>
              <a:t>)</a:t>
            </a:r>
          </a:p>
          <a:p>
            <a:pPr>
              <a:buNone/>
            </a:pPr>
            <a:r>
              <a:rPr lang="en-US" altLang="zh-TW">
                <a:solidFill>
                  <a:srgbClr val="FF0000"/>
                </a:solidFill>
              </a:rPr>
              <a:t>public static implicit operator</a:t>
            </a:r>
            <a:r>
              <a:rPr lang="en-US" altLang="zh-TW"/>
              <a:t> </a:t>
            </a:r>
            <a:r>
              <a:rPr lang="zh-TW" altLang="en-US"/>
              <a:t>目標類型</a:t>
            </a:r>
            <a:r>
              <a:rPr lang="en-US" altLang="zh-TW"/>
              <a:t> (</a:t>
            </a:r>
            <a:r>
              <a:rPr lang="zh-TW" altLang="en-US"/>
              <a:t>來源類型</a:t>
            </a:r>
            <a:r>
              <a:rPr lang="en-US" altLang="zh-TW"/>
              <a:t> operand) </a:t>
            </a:r>
          </a:p>
          <a:p>
            <a:pPr>
              <a:buNone/>
            </a:pPr>
            <a:r>
              <a:rPr lang="en-US" altLang="zh-TW">
                <a:sym typeface="Wingdings" panose="05000000000000000000" pitchFamily="2" charset="2"/>
              </a:rPr>
              <a:t>=&gt;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return (</a:t>
            </a:r>
            <a:r>
              <a:rPr lang="zh-TW" altLang="en-US">
                <a:sym typeface="Wingdings" panose="05000000000000000000" pitchFamily="2" charset="2"/>
              </a:rPr>
              <a:t>目標類型</a:t>
            </a:r>
            <a:r>
              <a:rPr lang="en-US" altLang="zh-TW">
                <a:sym typeface="Wingdings" panose="05000000000000000000" pitchFamily="2" charset="2"/>
              </a:rPr>
              <a:t>)operand;</a:t>
            </a:r>
            <a:endParaRPr lang="en-US" altLang="zh-TW"/>
          </a:p>
          <a:p>
            <a:pPr>
              <a:buNone/>
            </a:pPr>
            <a:r>
              <a:rPr lang="en-US" altLang="zh-TW">
                <a:solidFill>
                  <a:srgbClr val="FF0000"/>
                </a:solidFill>
              </a:rPr>
              <a:t>public static explicit operator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/>
              <a:t>目標類型 </a:t>
            </a:r>
            <a:r>
              <a:rPr lang="en-US" altLang="zh-TW"/>
              <a:t>(</a:t>
            </a:r>
            <a:r>
              <a:rPr lang="zh-TW" altLang="en-US"/>
              <a:t>來源類型 </a:t>
            </a:r>
            <a:r>
              <a:rPr lang="en-US" altLang="zh-TW"/>
              <a:t>operand)</a:t>
            </a:r>
          </a:p>
          <a:p>
            <a:pPr>
              <a:buNone/>
            </a:pPr>
            <a:r>
              <a:rPr lang="en-US" altLang="zh-TW">
                <a:sym typeface="Wingdings" panose="05000000000000000000" pitchFamily="2" charset="2"/>
              </a:rPr>
              <a:t>=&gt;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return (</a:t>
            </a:r>
            <a:r>
              <a:rPr lang="zh-TW" altLang="en-US">
                <a:sym typeface="Wingdings" panose="05000000000000000000" pitchFamily="2" charset="2"/>
              </a:rPr>
              <a:t>目標類型</a:t>
            </a:r>
            <a:r>
              <a:rPr lang="en-US" altLang="zh-TW">
                <a:sym typeface="Wingdings" panose="05000000000000000000" pitchFamily="2" charset="2"/>
              </a:rPr>
              <a:t>)operand;</a:t>
            </a: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82CEFFD-84AB-4D6D-ABE2-A9D5DE31ACB4}"/>
              </a:ext>
            </a:extLst>
          </p:cNvPr>
          <p:cNvSpPr txBox="1">
            <a:spLocks/>
          </p:cNvSpPr>
          <p:nvPr/>
        </p:nvSpPr>
        <p:spPr>
          <a:xfrm>
            <a:off x="677334" y="4222473"/>
            <a:ext cx="4835960" cy="2142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隱式轉型範例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</a:t>
            </a:r>
            <a:r>
              <a:rPr lang="en-US" altLang="zh-TW" err="1"/>
              <a:t>Npc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>
              <a:buFont typeface="Wingdings 3" charset="2"/>
              <a:buNone/>
            </a:pPr>
            <a:r>
              <a:rPr lang="en-US" altLang="zh-TW">
                <a:solidFill>
                  <a:srgbClr val="FF0000"/>
                </a:solidFill>
              </a:rPr>
              <a:t>public static implicit operator</a:t>
            </a:r>
            <a:r>
              <a:rPr lang="en-US" altLang="zh-TW"/>
              <a:t> Vector (</a:t>
            </a:r>
            <a:r>
              <a:rPr lang="en-US" altLang="zh-TW" err="1"/>
              <a:t>Npc</a:t>
            </a:r>
            <a:r>
              <a:rPr lang="en-US" altLang="zh-TW"/>
              <a:t> </a:t>
            </a:r>
            <a:r>
              <a:rPr lang="en-US" altLang="zh-TW" err="1"/>
              <a:t>npc</a:t>
            </a:r>
            <a:r>
              <a:rPr lang="en-US" altLang="zh-TW"/>
              <a:t>) 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 return new Vector{x = 0, y =0};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Vector v = new </a:t>
            </a:r>
            <a:r>
              <a:rPr lang="en-US" altLang="zh-TW" err="1">
                <a:sym typeface="Wingdings" panose="05000000000000000000" pitchFamily="2" charset="2"/>
              </a:rPr>
              <a:t>Npc</a:t>
            </a:r>
            <a:r>
              <a:rPr lang="en-US" altLang="zh-TW"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endParaRPr lang="en-US" altLang="zh-TW">
              <a:sym typeface="Wingdings" panose="05000000000000000000" pitchFamily="2" charset="2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81F53BE-AEE1-43FA-AB96-222A21E9DE50}"/>
              </a:ext>
            </a:extLst>
          </p:cNvPr>
          <p:cNvSpPr txBox="1">
            <a:spLocks/>
          </p:cNvSpPr>
          <p:nvPr/>
        </p:nvSpPr>
        <p:spPr>
          <a:xfrm>
            <a:off x="5607922" y="4222473"/>
            <a:ext cx="4835960" cy="2142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顯式轉型範例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class </a:t>
            </a:r>
            <a:r>
              <a:rPr lang="en-US" altLang="zh-TW" err="1"/>
              <a:t>Npc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>
              <a:buFont typeface="Wingdings 3" charset="2"/>
              <a:buNone/>
            </a:pPr>
            <a:r>
              <a:rPr lang="en-US" altLang="zh-TW">
                <a:solidFill>
                  <a:srgbClr val="FF0000"/>
                </a:solidFill>
              </a:rPr>
              <a:t>public static explicit operator</a:t>
            </a:r>
            <a:r>
              <a:rPr lang="en-US" altLang="zh-TW"/>
              <a:t> Vector (</a:t>
            </a:r>
            <a:r>
              <a:rPr lang="en-US" altLang="zh-TW" err="1"/>
              <a:t>Npc</a:t>
            </a:r>
            <a:r>
              <a:rPr lang="en-US" altLang="zh-TW"/>
              <a:t> </a:t>
            </a:r>
            <a:r>
              <a:rPr lang="en-US" altLang="zh-TW" err="1"/>
              <a:t>npc</a:t>
            </a:r>
            <a:r>
              <a:rPr lang="en-US" altLang="zh-TW"/>
              <a:t>) 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 return new Vector{x = 0, y =0};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Vector v = (Vector)new </a:t>
            </a:r>
            <a:r>
              <a:rPr lang="en-US" altLang="zh-TW" err="1">
                <a:sym typeface="Wingdings" panose="05000000000000000000" pitchFamily="2" charset="2"/>
              </a:rPr>
              <a:t>Npc</a:t>
            </a:r>
            <a:r>
              <a:rPr lang="en-US" altLang="zh-TW"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endParaRPr lang="en-US" altLang="zh-TW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745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課堂展示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使用轉型運算子，做Npc內部座標顯式與隱式轉型呼叫</a:t>
            </a:r>
            <a:endParaRPr lang="en-US"/>
          </a:p>
          <a:p>
            <a:pPr lvl="1"/>
            <a:r>
              <a:rPr lang="en-US"/>
              <a:t>Distance(Vector v)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210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EE7A9-9743-469D-84EE-3B58F887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委派 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delegate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4E9DD-B113-43C2-A61E-02C45B3C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6070"/>
          </a:xfrm>
        </p:spPr>
        <p:txBody>
          <a:bodyPr>
            <a:normAutofit/>
          </a:bodyPr>
          <a:lstStyle/>
          <a:p>
            <a:r>
              <a:rPr lang="zh-TW" altLang="en-US"/>
              <a:t>函式是數值 </a:t>
            </a:r>
            <a:r>
              <a:rPr lang="en-US" altLang="zh-TW"/>
              <a:t>–</a:t>
            </a:r>
            <a:r>
              <a:rPr lang="zh-TW" altLang="en-US"/>
              <a:t> 存在</a:t>
            </a:r>
            <a:r>
              <a:rPr lang="en-US" altLang="zh-TW"/>
              <a:t>Code</a:t>
            </a:r>
            <a:r>
              <a:rPr lang="zh-TW" altLang="en-US"/>
              <a:t>區的唯讀數值</a:t>
            </a:r>
            <a:endParaRPr lang="en-US" altLang="zh-TW"/>
          </a:p>
          <a:p>
            <a:r>
              <a:rPr lang="zh-TW" altLang="en-US"/>
              <a:t>型態就是其函式簽章</a:t>
            </a:r>
            <a:r>
              <a:rPr lang="en-US" altLang="zh-TW"/>
              <a:t>(Signature)</a:t>
            </a:r>
          </a:p>
          <a:p>
            <a:pPr lvl="1"/>
            <a:r>
              <a:rPr lang="zh-TW" altLang="en-US"/>
              <a:t>去掉你自定義名與部分修飾關鍵字之外</a:t>
            </a:r>
            <a:endParaRPr lang="en-US" altLang="zh-TW"/>
          </a:p>
          <a:p>
            <a:r>
              <a:rPr lang="zh-TW" altLang="en-US"/>
              <a:t>定義型別 </a:t>
            </a:r>
            <a:r>
              <a:rPr lang="en-US" altLang="zh-TW"/>
              <a:t>–</a:t>
            </a:r>
            <a:r>
              <a:rPr lang="zh-TW" altLang="en-US"/>
              <a:t> 不能位於函式內</a:t>
            </a:r>
            <a:endParaRPr lang="en-US" altLang="zh-TW"/>
          </a:p>
          <a:p>
            <a:pPr lvl="1"/>
            <a:r>
              <a:rPr lang="en-US" altLang="zh-TW"/>
              <a:t>delegate</a:t>
            </a:r>
            <a:r>
              <a:rPr lang="zh-TW" altLang="en-US"/>
              <a:t> 函式簽章</a:t>
            </a:r>
            <a:r>
              <a:rPr lang="en-US" altLang="zh-TW"/>
              <a:t>;</a:t>
            </a:r>
          </a:p>
          <a:p>
            <a:pPr lvl="1"/>
            <a:r>
              <a:rPr lang="zh-TW" altLang="en-US"/>
              <a:t>原函式簽章的</a:t>
            </a:r>
            <a:r>
              <a:rPr lang="zh-TW" altLang="en-US">
                <a:solidFill>
                  <a:srgbClr val="FF0000"/>
                </a:solidFill>
              </a:rPr>
              <a:t>名字</a:t>
            </a:r>
            <a:r>
              <a:rPr lang="zh-TW" altLang="en-US"/>
              <a:t>就成為定義類型</a:t>
            </a:r>
            <a:endParaRPr lang="en-US" altLang="zh-TW"/>
          </a:p>
          <a:p>
            <a:pPr lvl="1"/>
            <a:r>
              <a:rPr lang="zh-TW" altLang="en-US"/>
              <a:t>範例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>
                <a:solidFill>
                  <a:srgbClr val="FF0000"/>
                </a:solidFill>
              </a:rPr>
              <a:t>delegate</a:t>
            </a:r>
            <a:r>
              <a:rPr lang="en-US" altLang="zh-TW"/>
              <a:t> void </a:t>
            </a:r>
            <a:r>
              <a:rPr lang="en-US" altLang="zh-TW" err="1">
                <a:solidFill>
                  <a:srgbClr val="FF0000"/>
                </a:solidFill>
              </a:rPr>
              <a:t>FuncDelegate</a:t>
            </a:r>
            <a:r>
              <a:rPr lang="en-US" altLang="zh-TW"/>
              <a:t>(ref int hp);</a:t>
            </a:r>
          </a:p>
          <a:p>
            <a:r>
              <a:rPr lang="zh-TW" altLang="en-US"/>
              <a:t>變數宣告與賦值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 err="1">
                <a:solidFill>
                  <a:srgbClr val="FF0000"/>
                </a:solidFill>
              </a:rPr>
              <a:t>FuncDelegate</a:t>
            </a:r>
            <a:r>
              <a:rPr lang="en-US" altLang="zh-TW"/>
              <a:t> foo = </a:t>
            </a:r>
            <a:r>
              <a:rPr lang="zh-TW" altLang="en-US"/>
              <a:t>簽章跟宣告一樣者</a:t>
            </a:r>
            <a:r>
              <a:rPr lang="en-US" altLang="zh-TW"/>
              <a:t>;</a:t>
            </a:r>
          </a:p>
          <a:p>
            <a:r>
              <a:rPr lang="zh-TW" altLang="en-US"/>
              <a:t>使用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只能呼叫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F0FFAC-92AD-4413-B99F-0DD8E95EAC19}"/>
              </a:ext>
            </a:extLst>
          </p:cNvPr>
          <p:cNvSpPr/>
          <p:nvPr/>
        </p:nvSpPr>
        <p:spPr>
          <a:xfrm>
            <a:off x="7702377" y="1930400"/>
            <a:ext cx="1571625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7991DA-18A0-4A20-B64F-5809246F14B1}"/>
              </a:ext>
            </a:extLst>
          </p:cNvPr>
          <p:cNvSpPr/>
          <p:nvPr/>
        </p:nvSpPr>
        <p:spPr>
          <a:xfrm>
            <a:off x="7702377" y="2788687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zh-TW" altLang="en-US"/>
              <a:t>唯讀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FECEDF-1DA2-4DEF-960E-5F6FC88BFBA4}"/>
              </a:ext>
            </a:extLst>
          </p:cNvPr>
          <p:cNvSpPr/>
          <p:nvPr/>
        </p:nvSpPr>
        <p:spPr>
          <a:xfrm>
            <a:off x="7702377" y="3424921"/>
            <a:ext cx="157162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B65D3F-9309-4F0A-A6F8-3B2A57700021}"/>
              </a:ext>
            </a:extLst>
          </p:cNvPr>
          <p:cNvSpPr/>
          <p:nvPr/>
        </p:nvSpPr>
        <p:spPr>
          <a:xfrm>
            <a:off x="7702376" y="4078988"/>
            <a:ext cx="1571625" cy="887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執行期間資料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F09FCAD-84F5-4E6B-B402-FB3CDD6E333C}"/>
              </a:ext>
            </a:extLst>
          </p:cNvPr>
          <p:cNvSpPr txBox="1"/>
          <p:nvPr/>
        </p:nvSpPr>
        <p:spPr>
          <a:xfrm>
            <a:off x="7934190" y="2152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系統程式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84CDF7-427D-4656-BE7E-A2B898D4F906}"/>
              </a:ext>
            </a:extLst>
          </p:cNvPr>
          <p:cNvSpPr txBox="1"/>
          <p:nvPr/>
        </p:nvSpPr>
        <p:spPr>
          <a:xfrm>
            <a:off x="7934190" y="5265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其他程式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2FEDFCE-8D1B-44EC-997F-350B30B211DB}"/>
              </a:ext>
            </a:extLst>
          </p:cNvPr>
          <p:cNvCxnSpPr>
            <a:endCxn id="6" idx="1"/>
          </p:cNvCxnSpPr>
          <p:nvPr/>
        </p:nvCxnSpPr>
        <p:spPr>
          <a:xfrm>
            <a:off x="4930588" y="2349846"/>
            <a:ext cx="2771789" cy="7620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5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6C1B7-C711-46C1-BC84-AD2E265C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委派範例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9142B1-FFC3-4A92-A933-73F9F6B7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5741395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/>
              <a:t>class </a:t>
            </a:r>
            <a:r>
              <a:rPr lang="en-US" altLang="zh-TW" err="1"/>
              <a:t>Npc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public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delegate string </a:t>
            </a:r>
            <a:r>
              <a:rPr lang="en-US" altLang="zh-TW" err="1">
                <a:solidFill>
                  <a:srgbClr val="FF0000"/>
                </a:solidFill>
              </a:rPr>
              <a:t>GetName</a:t>
            </a:r>
            <a:r>
              <a:rPr lang="en-US" altLang="zh-TW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/>
              <a:t>    public static string GetName1()…</a:t>
            </a:r>
          </a:p>
          <a:p>
            <a:pPr marL="0" indent="0">
              <a:buNone/>
            </a:pPr>
            <a:r>
              <a:rPr lang="en-US" altLang="zh-TW"/>
              <a:t>    public string GetName2()…</a:t>
            </a:r>
          </a:p>
          <a:p>
            <a:pPr marL="0" indent="0">
              <a:buNone/>
            </a:pPr>
            <a:r>
              <a:rPr lang="en-US" altLang="zh-TW"/>
              <a:t>    public string GetName2ex(string name)…</a:t>
            </a:r>
          </a:p>
          <a:p>
            <a:pPr marL="0" indent="0">
              <a:buNone/>
            </a:pPr>
            <a:r>
              <a:rPr lang="en-US" altLang="zh-TW"/>
              <a:t>    public void GetName3()…</a:t>
            </a:r>
          </a:p>
          <a:p>
            <a:pPr marL="0" indent="0">
              <a:buNone/>
            </a:pPr>
            <a:r>
              <a:rPr lang="en-US" altLang="zh-TW"/>
              <a:t>    public string GetName4(int a)…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7D9922B-0126-4923-A92F-D0A38E898948}"/>
              </a:ext>
            </a:extLst>
          </p:cNvPr>
          <p:cNvSpPr txBox="1">
            <a:spLocks/>
          </p:cNvSpPr>
          <p:nvPr/>
        </p:nvSpPr>
        <p:spPr>
          <a:xfrm>
            <a:off x="6562167" y="2160588"/>
            <a:ext cx="4195479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0000"/>
                </a:solidFill>
              </a:rPr>
              <a:t>都可以嗎</a:t>
            </a:r>
            <a:r>
              <a:rPr lang="en-US" altLang="zh-TW">
                <a:solidFill>
                  <a:srgbClr val="FF0000"/>
                </a:solidFill>
              </a:rPr>
              <a:t>?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Npc.GetName</a:t>
            </a:r>
            <a:r>
              <a:rPr lang="en-US" altLang="zh-TW"/>
              <a:t> </a:t>
            </a:r>
            <a:r>
              <a:rPr lang="en-US" altLang="zh-TW" err="1"/>
              <a:t>Gn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Npc</a:t>
            </a:r>
            <a:r>
              <a:rPr lang="en-US" altLang="zh-TW"/>
              <a:t> </a:t>
            </a:r>
            <a:r>
              <a:rPr lang="en-US" altLang="zh-TW" err="1"/>
              <a:t>npc</a:t>
            </a:r>
            <a:r>
              <a:rPr lang="en-US" altLang="zh-TW"/>
              <a:t> = new </a:t>
            </a:r>
            <a:r>
              <a:rPr lang="en-US" altLang="zh-TW" err="1"/>
              <a:t>Npc</a:t>
            </a:r>
            <a:r>
              <a:rPr lang="en-US" altLang="zh-TW"/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Gn</a:t>
            </a:r>
            <a:r>
              <a:rPr lang="en-US" altLang="zh-TW"/>
              <a:t> = Npc.GetName1;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Gn</a:t>
            </a:r>
            <a:r>
              <a:rPr lang="en-US" altLang="zh-TW"/>
              <a:t> = npc.GetName2;</a:t>
            </a:r>
          </a:p>
          <a:p>
            <a:pPr marL="0" indent="0">
              <a:buNone/>
            </a:pPr>
            <a:r>
              <a:rPr lang="en-US" altLang="zh-TW" err="1"/>
              <a:t>Gn</a:t>
            </a:r>
            <a:r>
              <a:rPr lang="en-US" altLang="zh-TW"/>
              <a:t> = npc.GetName2ex;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Gn</a:t>
            </a:r>
            <a:r>
              <a:rPr lang="en-US" altLang="zh-TW"/>
              <a:t> = npc.GetName3;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Gn</a:t>
            </a:r>
            <a:r>
              <a:rPr lang="en-US" altLang="zh-TW"/>
              <a:t> = npc.GetName4; </a:t>
            </a:r>
          </a:p>
          <a:p>
            <a:pPr marL="0" indent="0">
              <a:buFont typeface="Wingdings 3" charset="2"/>
              <a:buNone/>
            </a:pPr>
            <a:r>
              <a:rPr lang="en-US" altLang="zh-TW">
                <a:solidFill>
                  <a:srgbClr val="FF0000"/>
                </a:solidFill>
              </a:rPr>
              <a:t>var name = </a:t>
            </a:r>
            <a:r>
              <a:rPr lang="en-US" altLang="zh-TW" err="1">
                <a:solidFill>
                  <a:srgbClr val="FF0000"/>
                </a:solidFill>
              </a:rPr>
              <a:t>Gn</a:t>
            </a:r>
            <a:r>
              <a:rPr lang="en-US" altLang="zh-TW">
                <a:solidFill>
                  <a:srgbClr val="FF0000"/>
                </a:solidFill>
              </a:rPr>
              <a:t>();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6C1B7-C711-46C1-BC84-AD2E265C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委派特性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9142B1-FFC3-4A92-A933-73F9F6B7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4701489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參數、回傳值支援繼承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/>
              <a:t>class Mob : </a:t>
            </a:r>
            <a:r>
              <a:rPr lang="en-US" altLang="zh-TW" err="1"/>
              <a:t>Npc</a:t>
            </a:r>
            <a:r>
              <a:rPr lang="en-US" altLang="zh-TW"/>
              <a:t> …</a:t>
            </a:r>
          </a:p>
          <a:p>
            <a:pPr marL="0" indent="0">
              <a:buNone/>
            </a:pPr>
            <a:r>
              <a:rPr lang="en-US" altLang="zh-TW"/>
              <a:t>class </a:t>
            </a:r>
            <a:r>
              <a:rPr lang="en-US" altLang="zh-TW" err="1"/>
              <a:t>Npc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public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delegate </a:t>
            </a:r>
            <a:r>
              <a:rPr lang="en-US" altLang="zh-TW" err="1">
                <a:solidFill>
                  <a:srgbClr val="FF0000"/>
                </a:solidFill>
              </a:rPr>
              <a:t>Npc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 err="1">
                <a:solidFill>
                  <a:srgbClr val="FF0000"/>
                </a:solidFill>
              </a:rPr>
              <a:t>GetInstance</a:t>
            </a:r>
            <a:r>
              <a:rPr lang="en-US" altLang="zh-TW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   </a:t>
            </a:r>
            <a:r>
              <a:rPr lang="en-US" altLang="zh-TW" err="1">
                <a:solidFill>
                  <a:srgbClr val="FF0000"/>
                </a:solidFill>
              </a:rPr>
              <a:t>Npc</a:t>
            </a:r>
            <a:r>
              <a:rPr lang="en-US" altLang="zh-TW">
                <a:solidFill>
                  <a:srgbClr val="FF0000"/>
                </a:solidFill>
              </a:rPr>
              <a:t> Get()…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   Mob </a:t>
            </a:r>
            <a:r>
              <a:rPr lang="en-US" altLang="zh-TW" err="1">
                <a:solidFill>
                  <a:srgbClr val="FF0000"/>
                </a:solidFill>
              </a:rPr>
              <a:t>GetMob</a:t>
            </a:r>
            <a:r>
              <a:rPr lang="en-US" altLang="zh-TW">
                <a:solidFill>
                  <a:srgbClr val="FF0000"/>
                </a:solidFill>
              </a:rPr>
              <a:t>()…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C000"/>
                </a:solidFill>
              </a:rPr>
              <a:t>    public delegate void </a:t>
            </a:r>
            <a:r>
              <a:rPr lang="en-US" altLang="zh-TW" err="1">
                <a:solidFill>
                  <a:srgbClr val="FFC000"/>
                </a:solidFill>
              </a:rPr>
              <a:t>GetArg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 err="1">
                <a:solidFill>
                  <a:srgbClr val="FFC000"/>
                </a:solidFill>
              </a:rPr>
              <a:t>Npc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 err="1">
                <a:solidFill>
                  <a:srgbClr val="FFC000"/>
                </a:solidFill>
              </a:rPr>
              <a:t>npc</a:t>
            </a:r>
            <a:r>
              <a:rPr lang="en-US" altLang="zh-TW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   </a:t>
            </a:r>
            <a:r>
              <a:rPr lang="en-US" altLang="zh-TW">
                <a:solidFill>
                  <a:srgbClr val="FFC000"/>
                </a:solidFill>
              </a:rPr>
              <a:t>void Get(</a:t>
            </a:r>
            <a:r>
              <a:rPr lang="en-US" altLang="zh-TW" err="1">
                <a:solidFill>
                  <a:srgbClr val="FFC000"/>
                </a:solidFill>
              </a:rPr>
              <a:t>Npc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 err="1">
                <a:solidFill>
                  <a:srgbClr val="FFC000"/>
                </a:solidFill>
              </a:rPr>
              <a:t>npc</a:t>
            </a:r>
            <a:r>
              <a:rPr lang="en-US" altLang="zh-TW">
                <a:solidFill>
                  <a:srgbClr val="FFC000"/>
                </a:solidFill>
              </a:rPr>
              <a:t>)…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C000"/>
                </a:solidFill>
              </a:rPr>
              <a:t>    void </a:t>
            </a:r>
            <a:r>
              <a:rPr lang="en-US" altLang="zh-TW" err="1">
                <a:solidFill>
                  <a:srgbClr val="FFC000"/>
                </a:solidFill>
              </a:rPr>
              <a:t>GetMob</a:t>
            </a:r>
            <a:r>
              <a:rPr lang="en-US" altLang="zh-TW">
                <a:solidFill>
                  <a:srgbClr val="FFC000"/>
                </a:solidFill>
              </a:rPr>
              <a:t>(Mob mob)…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7D9922B-0126-4923-A92F-D0A38E898948}"/>
              </a:ext>
            </a:extLst>
          </p:cNvPr>
          <p:cNvSpPr txBox="1">
            <a:spLocks/>
          </p:cNvSpPr>
          <p:nvPr/>
        </p:nvSpPr>
        <p:spPr>
          <a:xfrm>
            <a:off x="5549153" y="2160588"/>
            <a:ext cx="5208493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委派變數是物件</a:t>
            </a:r>
            <a:endParaRPr lang="en-US" altLang="zh-TW"/>
          </a:p>
          <a:p>
            <a:r>
              <a:rPr lang="zh-TW" altLang="en-US"/>
              <a:t>可 </a:t>
            </a:r>
            <a:r>
              <a:rPr lang="en-US" altLang="zh-TW"/>
              <a:t>+=</a:t>
            </a:r>
            <a:r>
              <a:rPr lang="zh-TW" altLang="en-US"/>
              <a:t> </a:t>
            </a:r>
            <a:r>
              <a:rPr lang="en-US" altLang="zh-TW"/>
              <a:t>-=</a:t>
            </a:r>
            <a:r>
              <a:rPr lang="zh-TW" altLang="en-US"/>
              <a:t> 管控多個數值</a:t>
            </a:r>
            <a:r>
              <a:rPr lang="en-US" altLang="zh-TW"/>
              <a:t>(</a:t>
            </a:r>
            <a:r>
              <a:rPr lang="zh-TW" altLang="en-US">
                <a:solidFill>
                  <a:srgbClr val="FF0000"/>
                </a:solidFill>
              </a:rPr>
              <a:t>容器</a:t>
            </a:r>
            <a:r>
              <a:rPr lang="en-US" altLang="zh-TW"/>
              <a:t>)</a:t>
            </a:r>
          </a:p>
          <a:p>
            <a:r>
              <a:rPr lang="zh-TW" altLang="en-US"/>
              <a:t>可 </a:t>
            </a:r>
            <a:r>
              <a:rPr lang="en-US" altLang="zh-TW"/>
              <a:t>Invoke(</a:t>
            </a:r>
            <a:r>
              <a:rPr lang="zh-TW" altLang="en-US"/>
              <a:t>參數</a:t>
            </a:r>
            <a:r>
              <a:rPr lang="en-US" altLang="zh-TW"/>
              <a:t>) </a:t>
            </a:r>
            <a:r>
              <a:rPr lang="zh-TW" altLang="en-US"/>
              <a:t>執行，多筆數值將逐一執行</a:t>
            </a:r>
            <a:endParaRPr lang="en-US" altLang="zh-TW"/>
          </a:p>
          <a:p>
            <a:pPr lvl="1"/>
            <a:r>
              <a:rPr lang="zh-TW" altLang="en-US"/>
              <a:t>回傳值是哪個</a:t>
            </a:r>
            <a:r>
              <a:rPr lang="en-US" altLang="zh-TW"/>
              <a:t>?</a:t>
            </a:r>
            <a:endParaRPr lang="zh-TW" altLang="en-US"/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Npc.</a:t>
            </a:r>
            <a:r>
              <a:rPr lang="en-US" altLang="zh-TW" err="1">
                <a:solidFill>
                  <a:srgbClr val="FF0000"/>
                </a:solidFill>
              </a:rPr>
              <a:t>GetInstance</a:t>
            </a:r>
            <a:r>
              <a:rPr lang="en-US" altLang="zh-TW"/>
              <a:t> </a:t>
            </a:r>
            <a:r>
              <a:rPr lang="en-US" altLang="zh-TW" err="1"/>
              <a:t>Gn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Npc</a:t>
            </a:r>
            <a:r>
              <a:rPr lang="en-US" altLang="zh-TW"/>
              <a:t> </a:t>
            </a:r>
            <a:r>
              <a:rPr lang="en-US" altLang="zh-TW" err="1"/>
              <a:t>npc</a:t>
            </a:r>
            <a:r>
              <a:rPr lang="en-US" altLang="zh-TW"/>
              <a:t> = new </a:t>
            </a:r>
            <a:r>
              <a:rPr lang="en-US" altLang="zh-TW" err="1"/>
              <a:t>Npc</a:t>
            </a:r>
            <a:r>
              <a:rPr lang="en-US" altLang="zh-TW"/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Gn</a:t>
            </a:r>
            <a:r>
              <a:rPr lang="en-US" altLang="zh-TW"/>
              <a:t> = </a:t>
            </a:r>
            <a:r>
              <a:rPr lang="en-US" altLang="zh-TW" err="1"/>
              <a:t>npc.Get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Gn</a:t>
            </a:r>
            <a:r>
              <a:rPr lang="en-US" altLang="zh-TW"/>
              <a:t>+=</a:t>
            </a:r>
            <a:r>
              <a:rPr lang="en-US" altLang="zh-TW" err="1"/>
              <a:t>npc.GetMob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var str = </a:t>
            </a:r>
            <a:r>
              <a:rPr lang="en-US" altLang="zh-TW" err="1"/>
              <a:t>Gn.Invoke</a:t>
            </a:r>
            <a:r>
              <a:rPr lang="en-US" altLang="zh-TW"/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var str = </a:t>
            </a:r>
            <a:r>
              <a:rPr lang="en-US" altLang="zh-TW" err="1"/>
              <a:t>Gn</a:t>
            </a:r>
            <a:r>
              <a:rPr lang="en-US" altLang="zh-TW"/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Gb-=</a:t>
            </a:r>
            <a:r>
              <a:rPr lang="en-US" altLang="zh-TW" err="1"/>
              <a:t>npc.GetMob</a:t>
            </a:r>
            <a:r>
              <a:rPr lang="en-US" altLang="zh-TW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183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1C791-256A-4B62-B21E-8DDD1D06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為什麼要用委派</a:t>
            </a:r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D5EB0-604B-485C-A1B9-6A7FB084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用函數解問題，參數傳遞太複雜</a:t>
            </a:r>
            <a:endParaRPr lang="en-US" altLang="zh-TW"/>
          </a:p>
          <a:p>
            <a:r>
              <a:rPr lang="zh-TW" altLang="en-US"/>
              <a:t>錦囊妙計</a:t>
            </a:r>
            <a:r>
              <a:rPr lang="en-US" altLang="zh-TW"/>
              <a:t>(</a:t>
            </a:r>
            <a:r>
              <a:rPr lang="zh-TW" altLang="en-US"/>
              <a:t>事件觸發＋預先給的函式</a:t>
            </a:r>
            <a:r>
              <a:rPr lang="en-US" altLang="zh-TW"/>
              <a:t>)</a:t>
            </a:r>
            <a:r>
              <a:rPr lang="zh-TW" altLang="en-US"/>
              <a:t>概念</a:t>
            </a:r>
            <a:endParaRPr lang="en-US" altLang="zh-TW"/>
          </a:p>
          <a:p>
            <a:r>
              <a:rPr lang="zh-TW" altLang="en-US"/>
              <a:t>容器排序順序</a:t>
            </a:r>
            <a:endParaRPr lang="en-US" altLang="zh-TW"/>
          </a:p>
          <a:p>
            <a:r>
              <a:rPr lang="zh-TW" altLang="en-US"/>
              <a:t>情境</a:t>
            </a:r>
            <a:endParaRPr lang="en-US" altLang="zh-TW"/>
          </a:p>
          <a:p>
            <a:pPr lvl="1"/>
            <a:r>
              <a:rPr lang="zh-TW" altLang="en-US"/>
              <a:t>明天凌晨 </a:t>
            </a:r>
            <a:r>
              <a:rPr lang="en-US" altLang="zh-TW"/>
              <a:t>00:00</a:t>
            </a:r>
            <a:r>
              <a:rPr lang="zh-TW" altLang="en-US"/>
              <a:t> 統計各公會金錢總和，然後從大到小排序，可以指定再下次觸發時間</a:t>
            </a:r>
            <a:endParaRPr lang="en-US" altLang="zh-TW"/>
          </a:p>
          <a:p>
            <a:pPr lvl="1"/>
            <a:r>
              <a:rPr lang="zh-TW" altLang="en-US"/>
              <a:t>升級到特定等級時，播放聲音</a:t>
            </a:r>
            <a:endParaRPr lang="en-US" altLang="zh-TW"/>
          </a:p>
          <a:p>
            <a:pPr lvl="1"/>
            <a:r>
              <a:rPr lang="zh-TW" altLang="en-US"/>
              <a:t>參數暴力法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超多參數難維護</a:t>
            </a:r>
            <a:r>
              <a:rPr lang="en-US" altLang="zh-TW"/>
              <a:t>)</a:t>
            </a:r>
          </a:p>
          <a:p>
            <a:pPr marL="457200" lvl="1" indent="0">
              <a:buNone/>
            </a:pPr>
            <a:r>
              <a:rPr lang="en-US" altLang="zh-TW" err="1"/>
              <a:t>Timer.SetEvent</a:t>
            </a:r>
            <a:r>
              <a:rPr lang="en-US" altLang="zh-TW"/>
              <a:t>(“01:00”, </a:t>
            </a:r>
            <a:r>
              <a:rPr lang="zh-TW" altLang="en-US"/>
              <a:t>計算總和</a:t>
            </a:r>
            <a:r>
              <a:rPr lang="en-US" altLang="zh-TW"/>
              <a:t>, </a:t>
            </a:r>
            <a:r>
              <a:rPr lang="zh-TW" altLang="en-US"/>
              <a:t>要不要排序</a:t>
            </a:r>
            <a:r>
              <a:rPr lang="en-US" altLang="zh-TW"/>
              <a:t>, </a:t>
            </a:r>
            <a:r>
              <a:rPr lang="zh-TW" altLang="en-US"/>
              <a:t>排序容器</a:t>
            </a:r>
            <a:r>
              <a:rPr lang="en-US" altLang="zh-TW"/>
              <a:t>, </a:t>
            </a:r>
            <a:r>
              <a:rPr lang="zh-TW" altLang="en-US"/>
              <a:t>下次時間</a:t>
            </a:r>
            <a:r>
              <a:rPr lang="en-US" altLang="zh-TW"/>
              <a:t>);</a:t>
            </a:r>
          </a:p>
          <a:p>
            <a:pPr marL="457200" lvl="1" indent="0">
              <a:buNone/>
            </a:pPr>
            <a:r>
              <a:rPr lang="en-US" altLang="zh-TW" err="1"/>
              <a:t>Player.OnLevelUp</a:t>
            </a:r>
            <a:r>
              <a:rPr lang="en-US" altLang="zh-TW"/>
              <a:t>(new List&lt;int&gt;{1, 20, 70…}, “sound_1”);</a:t>
            </a:r>
          </a:p>
          <a:p>
            <a:pPr marL="457200" lvl="1" indent="0">
              <a:buNone/>
            </a:pPr>
            <a:r>
              <a:rPr lang="en-US" altLang="zh-TW"/>
              <a:t>(</a:t>
            </a:r>
            <a:r>
              <a:rPr lang="zh-TW" altLang="en-US"/>
              <a:t>物件內部管控了一些自己不相關的</a:t>
            </a:r>
            <a:r>
              <a:rPr lang="zh-TW" altLang="en-US">
                <a:solidFill>
                  <a:srgbClr val="FF0000"/>
                </a:solidFill>
              </a:rPr>
              <a:t>垃圾</a:t>
            </a:r>
            <a:r>
              <a:rPr lang="zh-TW" altLang="en-US"/>
              <a:t>變數</a:t>
            </a:r>
            <a:r>
              <a:rPr lang="en-US" altLang="zh-TW"/>
              <a:t>)</a:t>
            </a:r>
          </a:p>
          <a:p>
            <a:pPr marL="457200" lvl="1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15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6C1B7-C711-46C1-BC84-AD2E265C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委派範例 </a:t>
            </a:r>
            <a:r>
              <a:rPr lang="en-US" altLang="zh-TW"/>
              <a:t>– </a:t>
            </a:r>
            <a:r>
              <a:rPr lang="zh-TW" altLang="en-US"/>
              <a:t>時間事件委派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9142B1-FFC3-4A92-A933-73F9F6B7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4701489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/>
              <a:t>delegate void </a:t>
            </a:r>
            <a:r>
              <a:rPr lang="en-US" altLang="zh-TW" err="1"/>
              <a:t>TimeDelegate</a:t>
            </a:r>
            <a:r>
              <a:rPr lang="en-US" altLang="zh-TW"/>
              <a:t>();</a:t>
            </a:r>
          </a:p>
          <a:p>
            <a:pPr marL="0" indent="0">
              <a:buNone/>
            </a:pPr>
            <a:r>
              <a:rPr lang="en-US" altLang="zh-TW"/>
              <a:t>class Timer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TimeDelegate</a:t>
            </a:r>
            <a:r>
              <a:rPr lang="en-US" altLang="zh-TW"/>
              <a:t> timer;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SetTimer</a:t>
            </a:r>
            <a:r>
              <a:rPr lang="en-US" altLang="zh-TW"/>
              <a:t>(…, </a:t>
            </a:r>
            <a:r>
              <a:rPr lang="en-US" altLang="zh-TW" err="1"/>
              <a:t>TimeDelegate</a:t>
            </a:r>
            <a:r>
              <a:rPr lang="en-US" altLang="zh-TW"/>
              <a:t> t, …)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ym typeface="Wingdings" panose="05000000000000000000" pitchFamily="2" charset="2"/>
              </a:rPr>
              <a:t> timer += t;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7D9922B-0126-4923-A92F-D0A38E898948}"/>
              </a:ext>
            </a:extLst>
          </p:cNvPr>
          <p:cNvSpPr txBox="1">
            <a:spLocks/>
          </p:cNvSpPr>
          <p:nvPr/>
        </p:nvSpPr>
        <p:spPr>
          <a:xfrm>
            <a:off x="5549153" y="2160588"/>
            <a:ext cx="5208493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/>
              <a:t>void </a:t>
            </a:r>
            <a:r>
              <a:rPr lang="en-US" altLang="zh-TW" err="1"/>
              <a:t>OnDayChange</a:t>
            </a:r>
            <a:r>
              <a:rPr lang="en-US" altLang="zh-TW"/>
              <a:t>()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//</a:t>
            </a:r>
            <a:r>
              <a:rPr lang="zh-TW" altLang="en-US"/>
              <a:t>統計各公會金錢總和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//</a:t>
            </a:r>
            <a:r>
              <a:rPr lang="zh-TW" altLang="en-US"/>
              <a:t>從大到小排序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err="1"/>
              <a:t>timer.SetTimer</a:t>
            </a:r>
            <a:r>
              <a:rPr lang="en-US" altLang="zh-TW"/>
              <a:t>(“01:00”, </a:t>
            </a:r>
            <a:r>
              <a:rPr lang="en-US" altLang="zh-TW" err="1"/>
              <a:t>OnDayChange</a:t>
            </a:r>
            <a:r>
              <a:rPr lang="en-US" altLang="zh-TW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0294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6C1B7-C711-46C1-BC84-AD2E265C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委派範例 </a:t>
            </a:r>
            <a:r>
              <a:rPr lang="en-US" altLang="zh-TW"/>
              <a:t>– </a:t>
            </a:r>
            <a:r>
              <a:rPr lang="zh-TW" altLang="en-US"/>
              <a:t>升級委派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9142B1-FFC3-4A92-A933-73F9F6B7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4701489" cy="38807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/>
              <a:t>delegate int </a:t>
            </a:r>
            <a:r>
              <a:rPr lang="en-US" altLang="zh-TW" err="1"/>
              <a:t>LvUpDelegate</a:t>
            </a:r>
            <a:r>
              <a:rPr lang="en-US" altLang="zh-TW"/>
              <a:t>(Player p);</a:t>
            </a:r>
          </a:p>
          <a:p>
            <a:pPr marL="0" indent="0">
              <a:buNone/>
            </a:pPr>
            <a:r>
              <a:rPr lang="en-US" altLang="zh-TW"/>
              <a:t>class Player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LvUpDelegate</a:t>
            </a:r>
            <a:r>
              <a:rPr lang="en-US" altLang="zh-TW"/>
              <a:t> </a:t>
            </a:r>
            <a:r>
              <a:rPr lang="en-US" altLang="zh-TW" err="1"/>
              <a:t>lvUpAction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 err="1"/>
              <a:t>OnLevelUp</a:t>
            </a:r>
            <a:r>
              <a:rPr lang="en-US" altLang="zh-TW"/>
              <a:t>(</a:t>
            </a:r>
            <a:r>
              <a:rPr lang="en-US" altLang="zh-TW" err="1"/>
              <a:t>LvUpDelegate</a:t>
            </a:r>
            <a:r>
              <a:rPr lang="en-US" altLang="zh-TW"/>
              <a:t> act)</a:t>
            </a:r>
          </a:p>
          <a:p>
            <a:pPr marL="0" indent="0">
              <a:buNone/>
            </a:pPr>
            <a:r>
              <a:rPr lang="en-US" altLang="zh-TW"/>
              <a:t>   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en-US" altLang="zh-TW" err="1"/>
              <a:t>lvUpAction</a:t>
            </a:r>
            <a:r>
              <a:rPr lang="en-US" altLang="zh-TW">
                <a:sym typeface="Wingdings" panose="05000000000000000000" pitchFamily="2" charset="2"/>
              </a:rPr>
              <a:t> += act;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</a:t>
            </a:r>
            <a:r>
              <a:rPr lang="en-US" altLang="zh-TW" err="1">
                <a:sym typeface="Wingdings" panose="05000000000000000000" pitchFamily="2" charset="2"/>
              </a:rPr>
              <a:t>OnLevelUp</a:t>
            </a:r>
            <a:r>
              <a:rPr lang="en-US" altLang="zh-TW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 return </a:t>
            </a:r>
            <a:r>
              <a:rPr lang="en-US" altLang="zh-TW" err="1">
                <a:sym typeface="Wingdings" panose="05000000000000000000" pitchFamily="2" charset="2"/>
              </a:rPr>
              <a:t>lvUpAction.Invoke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altLang="zh-TW">
                <a:sym typeface="Wingdings" panose="05000000000000000000" pitchFamily="2" charset="2"/>
              </a:rPr>
              <a:t>);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7D9922B-0126-4923-A92F-D0A38E898948}"/>
              </a:ext>
            </a:extLst>
          </p:cNvPr>
          <p:cNvSpPr txBox="1">
            <a:spLocks/>
          </p:cNvSpPr>
          <p:nvPr/>
        </p:nvSpPr>
        <p:spPr>
          <a:xfrm>
            <a:off x="5549153" y="2160588"/>
            <a:ext cx="5208493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/>
              <a:t>int </a:t>
            </a:r>
            <a:r>
              <a:rPr lang="en-US" altLang="zh-TW" err="1"/>
              <a:t>OnLevelUp</a:t>
            </a:r>
            <a:r>
              <a:rPr lang="en-US" altLang="zh-TW"/>
              <a:t>(Player p)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return </a:t>
            </a:r>
            <a:r>
              <a:rPr lang="en-US" altLang="zh-TW" err="1"/>
              <a:t>PlaySound</a:t>
            </a:r>
            <a:r>
              <a:rPr lang="en-US" altLang="zh-TW"/>
              <a:t>(“Happy</a:t>
            </a:r>
            <a:r>
              <a:rPr lang="zh-TW" altLang="en-US"/>
              <a:t> </a:t>
            </a:r>
            <a:r>
              <a:rPr lang="en-US" altLang="zh-TW"/>
              <a:t>Ding!”);</a:t>
            </a:r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err="1"/>
              <a:t>player.OnLevelUp</a:t>
            </a:r>
            <a:r>
              <a:rPr lang="en-US" altLang="zh-TW"/>
              <a:t>(</a:t>
            </a:r>
            <a:r>
              <a:rPr lang="en-US" altLang="zh-TW" err="1"/>
              <a:t>OnLevelUp</a:t>
            </a:r>
            <a:r>
              <a:rPr lang="en-US" altLang="zh-TW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908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9F9F5-9A3F-460B-AB54-B5C94002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委派技術產生的程式碼進化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1A993-E2B1-4E3D-84A4-2D1CBC50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739058"/>
          </a:xfrm>
        </p:spPr>
        <p:txBody>
          <a:bodyPr/>
          <a:lstStyle/>
          <a:p>
            <a:r>
              <a:rPr lang="zh-TW" altLang="en-US"/>
              <a:t>幾乎委派出去的函式都是給對方執行</a:t>
            </a:r>
            <a:endParaRPr lang="en-US" altLang="zh-TW"/>
          </a:p>
          <a:p>
            <a:r>
              <a:rPr lang="zh-TW" altLang="en-US"/>
              <a:t>那呼叫端為何要一本正經地宣告函式</a:t>
            </a:r>
            <a:r>
              <a:rPr lang="en-US" altLang="zh-TW"/>
              <a:t>?</a:t>
            </a:r>
          </a:p>
          <a:p>
            <a:pPr lvl="1"/>
            <a:r>
              <a:rPr lang="zh-TW" altLang="en-US"/>
              <a:t>希望</a:t>
            </a:r>
            <a:r>
              <a:rPr lang="en-US" altLang="zh-TW"/>
              <a:t>:</a:t>
            </a:r>
            <a:r>
              <a:rPr lang="zh-TW" altLang="en-US"/>
              <a:t> 委派出去時把 </a:t>
            </a:r>
            <a:r>
              <a:rPr lang="en-US" altLang="zh-TW"/>
              <a:t>CODE</a:t>
            </a:r>
            <a:r>
              <a:rPr lang="zh-TW" altLang="en-US"/>
              <a:t> 打上去就好了</a:t>
            </a:r>
            <a:endParaRPr lang="en-US" altLang="zh-TW"/>
          </a:p>
          <a:p>
            <a:pPr lvl="1">
              <a:buFont typeface="Wingdings" panose="05000000000000000000" pitchFamily="2" charset="2"/>
              <a:buChar char="è"/>
            </a:pPr>
            <a:r>
              <a:rPr lang="zh-TW" altLang="en-US">
                <a:solidFill>
                  <a:srgbClr val="FF0000"/>
                </a:solidFill>
              </a:rPr>
              <a:t>匿名函式</a:t>
            </a:r>
            <a:r>
              <a:rPr lang="zh-TW" altLang="en-US"/>
              <a:t>的出現</a:t>
            </a:r>
            <a:r>
              <a:rPr lang="en-US" altLang="zh-TW"/>
              <a:t>(</a:t>
            </a:r>
            <a:r>
              <a:rPr lang="zh-TW" altLang="en-US"/>
              <a:t>函式當參數的簡單宣告格式</a:t>
            </a:r>
            <a:r>
              <a:rPr lang="en-US" altLang="zh-TW"/>
              <a:t>)</a:t>
            </a:r>
          </a:p>
          <a:p>
            <a:pPr lvl="1"/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973CF21-1725-469D-B558-6DE59E3EEFB8}"/>
              </a:ext>
            </a:extLst>
          </p:cNvPr>
          <p:cNvSpPr txBox="1">
            <a:spLocks/>
          </p:cNvSpPr>
          <p:nvPr/>
        </p:nvSpPr>
        <p:spPr>
          <a:xfrm>
            <a:off x="677334" y="3792070"/>
            <a:ext cx="5060078" cy="2761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委派正式宣告格式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delegate </a:t>
            </a:r>
            <a:r>
              <a:rPr lang="zh-TW" altLang="en-US"/>
              <a:t>修飾 回傳</a:t>
            </a:r>
            <a:r>
              <a:rPr lang="en-US" altLang="zh-TW"/>
              <a:t>type Name(type</a:t>
            </a:r>
            <a:r>
              <a:rPr lang="zh-TW" altLang="en-US"/>
              <a:t> </a:t>
            </a:r>
            <a:r>
              <a:rPr lang="en-US" altLang="zh-TW"/>
              <a:t>name);</a:t>
            </a:r>
          </a:p>
          <a:p>
            <a:r>
              <a:rPr lang="zh-TW" altLang="en-US"/>
              <a:t>既然都宣告了，</a:t>
            </a:r>
            <a:r>
              <a:rPr lang="en-US" altLang="zh-TW"/>
              <a:t>C#</a:t>
            </a:r>
            <a:r>
              <a:rPr lang="zh-TW" altLang="en-US"/>
              <a:t> 怎麼會不知道簽章長怎樣</a:t>
            </a:r>
            <a:r>
              <a:rPr lang="en-US" altLang="zh-TW"/>
              <a:t>?</a:t>
            </a:r>
          </a:p>
          <a:p>
            <a:pPr marL="0" indent="0">
              <a:buNone/>
            </a:pPr>
            <a:r>
              <a:rPr lang="zh-TW" altLang="en-US" strike="dblStrike"/>
              <a:t>修飾 回傳</a:t>
            </a:r>
            <a:r>
              <a:rPr lang="en-US" altLang="zh-TW" strike="dblStrike"/>
              <a:t>type</a:t>
            </a:r>
            <a:r>
              <a:rPr lang="en-US" altLang="zh-TW"/>
              <a:t> Name(</a:t>
            </a:r>
            <a:r>
              <a:rPr lang="en-US" altLang="zh-TW" strike="dblStrike"/>
              <a:t>type</a:t>
            </a:r>
            <a:r>
              <a:rPr lang="zh-TW" altLang="en-US"/>
              <a:t> </a:t>
            </a:r>
            <a:r>
              <a:rPr lang="en-US" altLang="zh-TW"/>
              <a:t>name){code…}</a:t>
            </a:r>
          </a:p>
          <a:p>
            <a:r>
              <a:rPr lang="zh-TW" altLang="en-US"/>
              <a:t>因為匿名</a:t>
            </a:r>
            <a:endParaRPr lang="en-US" altLang="zh-TW"/>
          </a:p>
          <a:p>
            <a:pPr marL="0" indent="0">
              <a:buNone/>
            </a:pPr>
            <a:r>
              <a:rPr lang="zh-TW" altLang="en-US" strike="dblStrike"/>
              <a:t>修飾 回傳</a:t>
            </a:r>
            <a:r>
              <a:rPr lang="en-US" altLang="zh-TW" strike="dblStrike"/>
              <a:t>type</a:t>
            </a:r>
            <a:r>
              <a:rPr lang="en-US" altLang="zh-TW"/>
              <a:t> </a:t>
            </a:r>
            <a:r>
              <a:rPr lang="en-US" altLang="zh-TW" strike="dblStrike"/>
              <a:t>Name</a:t>
            </a:r>
            <a:r>
              <a:rPr lang="en-US" altLang="zh-TW"/>
              <a:t>(</a:t>
            </a:r>
            <a:r>
              <a:rPr lang="en-US" altLang="zh-TW" strike="dblStrike"/>
              <a:t>type</a:t>
            </a:r>
            <a:r>
              <a:rPr lang="zh-TW" altLang="en-US"/>
              <a:t> </a:t>
            </a:r>
            <a:r>
              <a:rPr lang="en-US" altLang="zh-TW"/>
              <a:t>name){code…}</a:t>
            </a:r>
          </a:p>
          <a:p>
            <a:r>
              <a:rPr lang="zh-TW" altLang="en-US"/>
              <a:t>因為要直接</a:t>
            </a:r>
            <a:r>
              <a:rPr lang="en-US" altLang="zh-TW"/>
              <a:t>Code</a:t>
            </a:r>
            <a:r>
              <a:rPr lang="zh-TW" altLang="en-US"/>
              <a:t>打上去，要表示不是正規函式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(name)</a:t>
            </a:r>
            <a:r>
              <a:rPr lang="en-US" altLang="zh-TW">
                <a:solidFill>
                  <a:srgbClr val="FF0000"/>
                </a:solidFill>
              </a:rPr>
              <a:t>=&gt;</a:t>
            </a:r>
            <a:r>
              <a:rPr lang="en-US" altLang="zh-TW"/>
              <a:t>{ code… }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D131E56-6937-4522-915D-176BFC7679A6}"/>
              </a:ext>
            </a:extLst>
          </p:cNvPr>
          <p:cNvSpPr txBox="1">
            <a:spLocks/>
          </p:cNvSpPr>
          <p:nvPr/>
        </p:nvSpPr>
        <p:spPr>
          <a:xfrm>
            <a:off x="5982219" y="2841811"/>
            <a:ext cx="5060078" cy="3711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player.OnLevelUp</a:t>
            </a:r>
            <a:r>
              <a:rPr lang="en-US" altLang="zh-TW"/>
              <a:t>(</a:t>
            </a:r>
            <a:r>
              <a:rPr lang="zh-TW" altLang="en-US"/>
              <a:t> </a:t>
            </a:r>
            <a:r>
              <a:rPr lang="en-US" altLang="zh-TW"/>
              <a:t>(player)=&gt;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zh-TW" altLang="en-US"/>
              <a:t>        </a:t>
            </a:r>
            <a:r>
              <a:rPr lang="en-US" altLang="zh-TW"/>
              <a:t>return </a:t>
            </a:r>
            <a:r>
              <a:rPr lang="en-US" altLang="zh-TW" err="1"/>
              <a:t>PlaySound</a:t>
            </a:r>
            <a:r>
              <a:rPr lang="en-US" altLang="zh-TW"/>
              <a:t>(“Happy</a:t>
            </a:r>
            <a:r>
              <a:rPr lang="zh-TW" altLang="en-US"/>
              <a:t> </a:t>
            </a:r>
            <a:r>
              <a:rPr lang="en-US" altLang="zh-TW"/>
              <a:t>Ding!”);</a:t>
            </a:r>
          </a:p>
          <a:p>
            <a:pPr marL="0" indent="0">
              <a:buNone/>
            </a:pPr>
            <a:r>
              <a:rPr lang="en-US" altLang="zh-TW"/>
              <a:t>    });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/>
              <a:t>建議要規範一下</a:t>
            </a:r>
            <a:r>
              <a:rPr lang="zh-TW" altLang="en-US">
                <a:solidFill>
                  <a:srgbClr val="FF0000"/>
                </a:solidFill>
              </a:rPr>
              <a:t>程式碼風格</a:t>
            </a:r>
            <a:r>
              <a:rPr lang="zh-TW" altLang="en-US"/>
              <a:t>，以方便閱讀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6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5034D-E548-4EF5-B428-490551A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054AD-6D3C-4F46-823B-3C850644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函式的變化應用</a:t>
            </a:r>
            <a:endParaRPr lang="en-US" altLang="zh-TW"/>
          </a:p>
          <a:p>
            <a:r>
              <a:rPr lang="zh-TW" altLang="en-US"/>
              <a:t>樣板</a:t>
            </a:r>
            <a:endParaRPr lang="en-US" altLang="zh-TW"/>
          </a:p>
          <a:p>
            <a:r>
              <a:rPr lang="zh-TW" altLang="en-US"/>
              <a:t>資料結構與演算法 </a:t>
            </a:r>
            <a:r>
              <a:rPr lang="en-US" altLang="zh-TW"/>
              <a:t>by C#</a:t>
            </a:r>
          </a:p>
          <a:p>
            <a:r>
              <a:rPr lang="zh-TW" altLang="en-US"/>
              <a:t>各種花式</a:t>
            </a:r>
            <a:endParaRPr lang="en-US" altLang="zh-TW"/>
          </a:p>
          <a:p>
            <a:r>
              <a:rPr lang="en-US" altLang="zh-TW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1336179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CEC90-D5C3-49B3-8086-3608AF35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Lambda</a:t>
            </a:r>
            <a:r>
              <a:rPr lang="zh-TW" altLang="en-US"/>
              <a:t>：以 </a:t>
            </a:r>
            <a:r>
              <a:rPr lang="en-US" altLang="zh-TW"/>
              <a:t>“(</a:t>
            </a:r>
            <a:r>
              <a:rPr lang="zh-TW" altLang="en-US"/>
              <a:t>參數</a:t>
            </a:r>
            <a:r>
              <a:rPr lang="en-US" altLang="zh-TW"/>
              <a:t>)=&gt;{}” </a:t>
            </a:r>
            <a:r>
              <a:rPr lang="zh-TW" altLang="en-US"/>
              <a:t>表示函式的語法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12E1E-EA26-4323-8A3C-8AB2C3F2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94431" cy="3880773"/>
          </a:xfrm>
        </p:spPr>
        <p:txBody>
          <a:bodyPr/>
          <a:lstStyle/>
          <a:p>
            <a:r>
              <a:rPr lang="zh-TW" altLang="en-US"/>
              <a:t>可與委派無縫轉換</a:t>
            </a:r>
            <a:endParaRPr lang="en-US" altLang="zh-TW"/>
          </a:p>
          <a:p>
            <a:r>
              <a:rPr lang="zh-TW" altLang="en-US"/>
              <a:t>當參數只有一個 </a:t>
            </a:r>
            <a:r>
              <a:rPr lang="en-US" altLang="zh-TW"/>
              <a:t>“</a:t>
            </a:r>
            <a:r>
              <a:rPr lang="en-US" altLang="zh-TW">
                <a:sym typeface="Wingdings" panose="05000000000000000000" pitchFamily="2" charset="2"/>
              </a:rPr>
              <a:t>()”</a:t>
            </a:r>
            <a:r>
              <a:rPr lang="zh-TW" altLang="en-US">
                <a:sym typeface="Wingdings" panose="05000000000000000000" pitchFamily="2" charset="2"/>
              </a:rPr>
              <a:t> 可省略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	(player)  player</a:t>
            </a:r>
          </a:p>
          <a:p>
            <a:r>
              <a:rPr lang="zh-TW" altLang="en-US">
                <a:sym typeface="Wingdings" panose="05000000000000000000" pitchFamily="2" charset="2"/>
              </a:rPr>
              <a:t>當函式區塊只有一個指令 </a:t>
            </a:r>
            <a:r>
              <a:rPr lang="en-US" altLang="zh-TW">
                <a:sym typeface="Wingdings" panose="05000000000000000000" pitchFamily="2" charset="2"/>
              </a:rPr>
              <a:t>“{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;}”</a:t>
            </a:r>
            <a:r>
              <a:rPr lang="zh-TW" altLang="en-US">
                <a:sym typeface="Wingdings" panose="05000000000000000000" pitchFamily="2" charset="2"/>
              </a:rPr>
              <a:t> 可省略</a:t>
            </a: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{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return </a:t>
            </a:r>
            <a:r>
              <a:rPr lang="en-US" altLang="zh-TW" err="1">
                <a:sym typeface="Wingdings" panose="05000000000000000000" pitchFamily="2" charset="2"/>
              </a:rPr>
              <a:t>PlaySound</a:t>
            </a:r>
            <a:r>
              <a:rPr lang="en-US" altLang="zh-TW">
                <a:sym typeface="Wingdings" panose="05000000000000000000" pitchFamily="2" charset="2"/>
              </a:rPr>
              <a:t>(“Happy Ding!”); }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zh-TW">
                <a:sym typeface="Wingdings" panose="05000000000000000000" pitchFamily="2" charset="2"/>
              </a:rPr>
              <a:t>return </a:t>
            </a:r>
            <a:r>
              <a:rPr lang="en-US" altLang="zh-TW" err="1">
                <a:sym typeface="Wingdings" panose="05000000000000000000" pitchFamily="2" charset="2"/>
              </a:rPr>
              <a:t>PlaySound</a:t>
            </a:r>
            <a:r>
              <a:rPr lang="en-US" altLang="zh-TW">
                <a:sym typeface="Wingdings" panose="05000000000000000000" pitchFamily="2" charset="2"/>
              </a:rPr>
              <a:t>(“Happy Ding!”)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zh-TW" altLang="en-US">
                <a:sym typeface="Wingdings" panose="05000000000000000000" pitchFamily="2" charset="2"/>
              </a:rPr>
              <a:t>追加條件，本身知道要不要回傳，</a:t>
            </a:r>
            <a:r>
              <a:rPr lang="en-US" altLang="zh-TW">
                <a:sym typeface="Wingdings" panose="05000000000000000000" pitchFamily="2" charset="2"/>
              </a:rPr>
              <a:t>return </a:t>
            </a:r>
            <a:r>
              <a:rPr lang="zh-TW" altLang="en-US">
                <a:sym typeface="Wingdings" panose="05000000000000000000" pitchFamily="2" charset="2"/>
              </a:rPr>
              <a:t>省略</a:t>
            </a:r>
            <a:endParaRPr lang="en-US" altLang="zh-TW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>
                <a:sym typeface="Wingdings" panose="05000000000000000000" pitchFamily="2" charset="2"/>
              </a:rPr>
              <a:t>return </a:t>
            </a:r>
            <a:r>
              <a:rPr lang="en-US" altLang="zh-TW" err="1">
                <a:sym typeface="Wingdings" panose="05000000000000000000" pitchFamily="2" charset="2"/>
              </a:rPr>
              <a:t>PlaySound</a:t>
            </a:r>
            <a:r>
              <a:rPr lang="en-US" altLang="zh-TW">
                <a:sym typeface="Wingdings" panose="05000000000000000000" pitchFamily="2" charset="2"/>
              </a:rPr>
              <a:t>(“Happy Ding!”)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zh-TW" err="1">
                <a:sym typeface="Wingdings" panose="05000000000000000000" pitchFamily="2" charset="2"/>
              </a:rPr>
              <a:t>PlaySound</a:t>
            </a:r>
            <a:r>
              <a:rPr lang="en-US" altLang="zh-TW">
                <a:sym typeface="Wingdings" panose="05000000000000000000" pitchFamily="2" charset="2"/>
              </a:rPr>
              <a:t>(“Happy Ding!”)</a:t>
            </a:r>
          </a:p>
          <a:p>
            <a:pPr>
              <a:buFont typeface="Wingdings" panose="05000000000000000000" pitchFamily="2" charset="2"/>
              <a:buChar char="è"/>
            </a:pP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FB0B752-C3B2-46E2-B89C-56D6CE087412}"/>
              </a:ext>
            </a:extLst>
          </p:cNvPr>
          <p:cNvSpPr txBox="1">
            <a:spLocks/>
          </p:cNvSpPr>
          <p:nvPr/>
        </p:nvSpPr>
        <p:spPr>
          <a:xfrm>
            <a:off x="7360024" y="2160589"/>
            <a:ext cx="3890682" cy="2554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player.OnLevelUp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(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(player)=&gt;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zh-TW" altLang="en-US"/>
              <a:t>        </a:t>
            </a:r>
            <a:r>
              <a:rPr lang="en-US" altLang="zh-TW"/>
              <a:t>return </a:t>
            </a:r>
            <a:r>
              <a:rPr lang="en-US" altLang="zh-TW" err="1"/>
              <a:t>PlaySound</a:t>
            </a:r>
            <a:r>
              <a:rPr lang="en-US" altLang="zh-TW"/>
              <a:t>(“Happy</a:t>
            </a:r>
            <a:r>
              <a:rPr lang="zh-TW" altLang="en-US"/>
              <a:t> </a:t>
            </a:r>
            <a:r>
              <a:rPr lang="en-US" altLang="zh-TW"/>
              <a:t>Ding!”);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);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F462AF5-7F5A-4710-A142-EFD6BFF670C4}"/>
              </a:ext>
            </a:extLst>
          </p:cNvPr>
          <p:cNvSpPr txBox="1">
            <a:spLocks/>
          </p:cNvSpPr>
          <p:nvPr/>
        </p:nvSpPr>
        <p:spPr>
          <a:xfrm>
            <a:off x="6813176" y="4763939"/>
            <a:ext cx="4437530" cy="174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err="1"/>
              <a:t>player.OnLevelUp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(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player=&gt;</a:t>
            </a:r>
            <a:r>
              <a:rPr lang="en-US" altLang="zh-TW" err="1"/>
              <a:t>PlaySound</a:t>
            </a:r>
            <a:r>
              <a:rPr lang="en-US" altLang="zh-TW"/>
              <a:t>(“Happy</a:t>
            </a:r>
            <a:r>
              <a:rPr lang="zh-TW" altLang="en-US"/>
              <a:t> </a:t>
            </a:r>
            <a:r>
              <a:rPr lang="en-US" altLang="zh-TW"/>
              <a:t>	Ding!”)</a:t>
            </a:r>
          </a:p>
          <a:p>
            <a:pPr marL="0" indent="0">
              <a:buNone/>
            </a:pPr>
            <a:r>
              <a:rPr lang="en-US" altLang="zh-TW"/>
              <a:t>);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2A389120-92BF-4589-8B87-4979BE386A1A}"/>
              </a:ext>
            </a:extLst>
          </p:cNvPr>
          <p:cNvSpPr/>
          <p:nvPr/>
        </p:nvSpPr>
        <p:spPr>
          <a:xfrm>
            <a:off x="9305365" y="4482353"/>
            <a:ext cx="475130" cy="463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02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系統對一般性</a:t>
            </a:r>
            <a:r>
              <a:rPr lang="zh-TW" altLang="en-US"/>
              <a:t> </a:t>
            </a:r>
            <a:r>
              <a:rPr lang="en-US" altLang="zh-TW"/>
              <a:t>delegate </a:t>
            </a:r>
            <a:r>
              <a:rPr lang="zh-TW" altLang="en-US"/>
              <a:t>的懶人包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無回傳值版</a:t>
            </a:r>
          </a:p>
          <a:p>
            <a:pPr marL="0" indent="0">
              <a:buNone/>
            </a:pPr>
            <a:r>
              <a:rPr lang="en-TW"/>
              <a:t>Action </a:t>
            </a:r>
            <a:r>
              <a:rPr lang="en-TW">
                <a:sym typeface="Wingdings" pitchFamily="2" charset="2"/>
              </a:rPr>
              <a:t> delegat void _();</a:t>
            </a:r>
            <a:endParaRPr lang="en-TW"/>
          </a:p>
          <a:p>
            <a:pPr marL="0" indent="0">
              <a:buNone/>
            </a:pPr>
            <a:r>
              <a:rPr lang="en-TW"/>
              <a:t>Action&lt;Arg1, Arg2…&gt; </a:t>
            </a:r>
            <a:r>
              <a:rPr lang="en-TW">
                <a:sym typeface="Wingdings" pitchFamily="2" charset="2"/>
              </a:rPr>
              <a:t> delegate void _(arg1, arg2,…);</a:t>
            </a:r>
          </a:p>
          <a:p>
            <a:r>
              <a:rPr lang="en-TW"/>
              <a:t>有回傳值版</a:t>
            </a:r>
          </a:p>
          <a:p>
            <a:pPr marL="0" indent="0">
              <a:buNone/>
            </a:pPr>
            <a:r>
              <a:rPr lang="en-TW"/>
              <a:t>Func&lt;Ret&gt; </a:t>
            </a:r>
            <a:r>
              <a:rPr lang="en-TW">
                <a:sym typeface="Wingdings" pitchFamily="2" charset="2"/>
              </a:rPr>
              <a:t> delegate Ret _();</a:t>
            </a:r>
            <a:endParaRPr lang="en-TW"/>
          </a:p>
          <a:p>
            <a:pPr marL="0" indent="0">
              <a:buNone/>
            </a:pPr>
            <a:r>
              <a:rPr lang="en-TW"/>
              <a:t>Func&lt;Arg1, Arg2, …, Ret&gt; </a:t>
            </a:r>
            <a:r>
              <a:rPr lang="en-TW">
                <a:sym typeface="Wingdings" pitchFamily="2" charset="2"/>
              </a:rPr>
              <a:t> delegate Ret _(arg1, arg2, …);</a:t>
            </a:r>
          </a:p>
          <a:p>
            <a:r>
              <a:rPr lang="en-TW">
                <a:sym typeface="Wingdings" pitchFamily="2" charset="2"/>
              </a:rPr>
              <a:t>無法使用情境（只能使用 delegate)</a:t>
            </a:r>
          </a:p>
          <a:p>
            <a:pPr lvl="1"/>
            <a:r>
              <a:rPr lang="en-TW">
                <a:sym typeface="Wingdings" pitchFamily="2" charset="2"/>
              </a:rPr>
              <a:t>參數或回傳有特別的修飾子，如in/out/ref…</a:t>
            </a:r>
          </a:p>
          <a:p>
            <a:pPr marL="0" indent="0">
              <a:buNone/>
            </a:pP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39240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2FA9-7DAF-5F4B-A718-E8919AB7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補充說明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3642-3477-244B-B63B-2DB2A9A0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名詞解釋</a:t>
            </a:r>
          </a:p>
          <a:p>
            <a:pPr lvl="1"/>
            <a:r>
              <a:rPr lang="en-TW"/>
              <a:t>運算式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en-US" altLang="zh-TW">
                <a:sym typeface="Wingdings" pitchFamily="2" charset="2"/>
              </a:rPr>
              <a:t> (input)=&gt;exp;	</a:t>
            </a:r>
            <a:endParaRPr lang="en-US" altLang="zh-TW"/>
          </a:p>
          <a:p>
            <a:pPr lvl="1"/>
            <a:r>
              <a:rPr lang="zh-TW" altLang="en-US"/>
              <a:t>陳述式 </a:t>
            </a:r>
            <a:r>
              <a:rPr lang="en-US" altLang="zh-TW"/>
              <a:t>lambda</a:t>
            </a:r>
            <a:r>
              <a:rPr lang="en-US" altLang="zh-TW">
                <a:sym typeface="Wingdings" pitchFamily="2" charset="2"/>
              </a:rPr>
              <a:t> (input)=&gt;{exp;}</a:t>
            </a:r>
          </a:p>
          <a:p>
            <a:r>
              <a:rPr lang="en-TW"/>
              <a:t>若參數型別無法推導則</a:t>
            </a:r>
            <a:r>
              <a:rPr lang="en-TW">
                <a:solidFill>
                  <a:srgbClr val="FF0000"/>
                </a:solidFill>
              </a:rPr>
              <a:t>全參數</a:t>
            </a:r>
            <a:r>
              <a:rPr lang="en-TW"/>
              <a:t>需要冠上類型(難發生)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Func</a:t>
            </a:r>
            <a:r>
              <a:rPr lang="en-US"/>
              <a:t>&lt;int, string, bool&gt; </a:t>
            </a:r>
            <a:r>
              <a:rPr lang="en-US" err="1"/>
              <a:t>isTooLong</a:t>
            </a:r>
            <a:r>
              <a:rPr lang="en-US"/>
              <a:t> = (int x, string s) =&gt; </a:t>
            </a:r>
            <a:r>
              <a:rPr lang="en-US" err="1"/>
              <a:t>s.Length</a:t>
            </a:r>
            <a:r>
              <a:rPr lang="en-US"/>
              <a:t> &gt; x;</a:t>
            </a:r>
          </a:p>
          <a:p>
            <a:pPr marL="0" indent="0">
              <a:buNone/>
            </a:pPr>
            <a:r>
              <a:rPr lang="en-US"/>
              <a:t>	// Overload </a:t>
            </a:r>
            <a:r>
              <a:rPr lang="en-US" err="1"/>
              <a:t>反而較常見</a:t>
            </a:r>
            <a:endParaRPr lang="en-US"/>
          </a:p>
          <a:p>
            <a:pPr marL="0" indent="0">
              <a:buNone/>
            </a:pPr>
            <a:r>
              <a:rPr lang="en-US"/>
              <a:t>	Foo(Action&lt;object&gt; lambda);</a:t>
            </a:r>
          </a:p>
          <a:p>
            <a:pPr marL="0" indent="0">
              <a:buNone/>
            </a:pPr>
            <a:r>
              <a:rPr lang="en-US"/>
              <a:t>	Foo(Action&lt;</a:t>
            </a:r>
            <a:r>
              <a:rPr lang="en-US" err="1"/>
              <a:t>Npc</a:t>
            </a:r>
            <a:r>
              <a:rPr lang="en-US"/>
              <a:t>&gt; lambda);</a:t>
            </a:r>
          </a:p>
          <a:p>
            <a:pPr marL="0" indent="0">
              <a:buNone/>
            </a:pPr>
            <a:r>
              <a:rPr lang="en-US"/>
              <a:t>	Foo(v=&gt;{}); 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 Foo((</a:t>
            </a:r>
            <a:r>
              <a:rPr lang="en-US" err="1">
                <a:solidFill>
                  <a:srgbClr val="FF0000"/>
                </a:solidFill>
                <a:sym typeface="Wingdings" pitchFamily="2" charset="2"/>
              </a:rPr>
              <a:t>Npc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 v)=&gt;{});</a:t>
            </a:r>
            <a:endParaRPr lang="en-TW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39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601D-EE10-4AB4-BD9B-0634AE54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運算式 </a:t>
            </a:r>
            <a:r>
              <a:rPr lang="en-US" altLang="zh-TW">
                <a:solidFill>
                  <a:srgbClr val="FF0000"/>
                </a:solidFill>
              </a:rPr>
              <a:t>lambda </a:t>
            </a:r>
            <a:r>
              <a:rPr lang="zh-TW" altLang="en-US">
                <a:solidFill>
                  <a:srgbClr val="FF0000"/>
                </a:solidFill>
              </a:rPr>
              <a:t>可套用於一般函式區塊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TW"/>
              <a:t> (⊙ˍ⊙)</a:t>
            </a:r>
            <a:r>
              <a:rPr lang="en-US" altLang="zh-TW">
                <a:solidFill>
                  <a:srgbClr val="FF0000"/>
                </a:solidFill>
              </a:rPr>
              <a:t/>
            </a:r>
            <a:br>
              <a:rPr lang="en-US" altLang="zh-TW">
                <a:solidFill>
                  <a:srgbClr val="FF0000"/>
                </a:solidFill>
              </a:rPr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B12C7-D1C7-4050-A698-94B4EA57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81537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/>
              <a:t>class Player</a:t>
            </a:r>
          </a:p>
          <a:p>
            <a:pPr marL="0" indent="0">
              <a:buNone/>
            </a:pPr>
            <a:r>
              <a:rPr lang="en-US" altLang="zh-TW"/>
              <a:t>{</a:t>
            </a:r>
          </a:p>
          <a:p>
            <a:pPr marL="0" indent="0">
              <a:buNone/>
            </a:pPr>
            <a:r>
              <a:rPr lang="en-US" altLang="zh-TW"/>
              <a:t>    Bag </a:t>
            </a:r>
            <a:r>
              <a:rPr lang="en-US" altLang="zh-TW" err="1"/>
              <a:t>bag</a:t>
            </a:r>
            <a:r>
              <a:rPr lang="en-US" altLang="zh-TW"/>
              <a:t> = new Bag();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Map </a:t>
            </a:r>
            <a:r>
              <a:rPr lang="en-US" altLang="zh-TW" err="1"/>
              <a:t>map</a:t>
            </a:r>
            <a:r>
              <a:rPr lang="en-US" altLang="zh-TW"/>
              <a:t>;</a:t>
            </a:r>
          </a:p>
          <a:p>
            <a:pPr marL="0" indent="0">
              <a:buNone/>
            </a:pPr>
            <a:r>
              <a:rPr lang="en-US" altLang="zh-TW"/>
              <a:t>    public Bag </a:t>
            </a:r>
            <a:r>
              <a:rPr lang="en-US" altLang="zh-TW" err="1"/>
              <a:t>GetBag</a:t>
            </a:r>
            <a:r>
              <a:rPr lang="en-US" altLang="zh-TW"/>
              <a:t>() =&gt; bag; 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public Map locate</a:t>
            </a:r>
          </a:p>
          <a:p>
            <a:pPr marL="0" indent="0">
              <a:buNone/>
            </a:pPr>
            <a:r>
              <a:rPr lang="en-US" altLang="zh-TW"/>
              <a:t>    {</a:t>
            </a:r>
          </a:p>
          <a:p>
            <a:pPr marL="0" indent="0">
              <a:buNone/>
            </a:pPr>
            <a:r>
              <a:rPr lang="en-US" altLang="zh-TW"/>
              <a:t>        set=&gt;map = value;</a:t>
            </a:r>
          </a:p>
          <a:p>
            <a:pPr marL="0" indent="0">
              <a:buNone/>
            </a:pPr>
            <a:r>
              <a:rPr lang="en-US" altLang="zh-TW"/>
              <a:t>        get=&gt;map;</a:t>
            </a:r>
          </a:p>
          <a:p>
            <a:pPr marL="0" indent="0">
              <a:buNone/>
            </a:pPr>
            <a:r>
              <a:rPr lang="en-US" altLang="zh-TW"/>
              <a:t>    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536B0B2-2D79-4DE4-A8C1-2F8A797D6046}"/>
              </a:ext>
            </a:extLst>
          </p:cNvPr>
          <p:cNvSpPr txBox="1">
            <a:spLocks/>
          </p:cNvSpPr>
          <p:nvPr/>
        </p:nvSpPr>
        <p:spPr>
          <a:xfrm>
            <a:off x="5092465" y="2160589"/>
            <a:ext cx="41815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>
                <a:solidFill>
                  <a:srgbClr val="FF0000"/>
                </a:solidFill>
              </a:rPr>
              <a:t>Property </a:t>
            </a:r>
            <a:r>
              <a:rPr lang="zh-TW" altLang="en-US">
                <a:solidFill>
                  <a:srgbClr val="FF0000"/>
                </a:solidFill>
              </a:rPr>
              <a:t>直接使用 </a:t>
            </a:r>
            <a:r>
              <a:rPr lang="en-US" altLang="zh-TW">
                <a:solidFill>
                  <a:srgbClr val="FF0000"/>
                </a:solidFill>
              </a:rPr>
              <a:t>lambda </a:t>
            </a:r>
            <a:r>
              <a:rPr lang="zh-TW" altLang="en-US">
                <a:solidFill>
                  <a:srgbClr val="FF0000"/>
                </a:solidFill>
              </a:rPr>
              <a:t>意指 </a:t>
            </a:r>
            <a:r>
              <a:rPr lang="en-US" altLang="zh-TW">
                <a:solidFill>
                  <a:srgbClr val="FF0000"/>
                </a:solidFill>
              </a:rPr>
              <a:t>get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class Player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Bag </a:t>
            </a:r>
            <a:r>
              <a:rPr lang="en-US" altLang="zh-TW" err="1"/>
              <a:t>bag</a:t>
            </a:r>
            <a:r>
              <a:rPr lang="en-US" altLang="zh-TW"/>
              <a:t> = new Bag();</a:t>
            </a:r>
          </a:p>
          <a:p>
            <a:pPr marL="0" indent="0">
              <a:buFont typeface="Wingdings 3" charset="2"/>
              <a:buNone/>
            </a:pPr>
            <a:r>
              <a:rPr lang="zh-TW" altLang="en-US"/>
              <a:t>    </a:t>
            </a:r>
            <a:r>
              <a:rPr lang="en-US" altLang="zh-TW"/>
              <a:t>Map </a:t>
            </a:r>
            <a:r>
              <a:rPr lang="en-US" altLang="zh-TW" err="1"/>
              <a:t>map</a:t>
            </a:r>
            <a:r>
              <a:rPr lang="en-US" altLang="zh-TW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</a:t>
            </a:r>
            <a:r>
              <a:rPr lang="en-US" altLang="zh-TW">
                <a:solidFill>
                  <a:srgbClr val="FF0000"/>
                </a:solidFill>
              </a:rPr>
              <a:t>public Bag </a:t>
            </a:r>
            <a:r>
              <a:rPr lang="en-US" altLang="zh-TW" err="1">
                <a:solidFill>
                  <a:srgbClr val="FF0000"/>
                </a:solidFill>
              </a:rPr>
              <a:t>GetBag</a:t>
            </a:r>
            <a:r>
              <a:rPr lang="en-US" altLang="zh-TW">
                <a:solidFill>
                  <a:srgbClr val="FF0000"/>
                </a:solidFill>
              </a:rPr>
              <a:t>() =&gt; bag; </a:t>
            </a:r>
          </a:p>
          <a:p>
            <a:pPr marL="0" indent="0">
              <a:buFont typeface="Wingdings 3" charset="2"/>
              <a:buNone/>
            </a:pPr>
            <a:r>
              <a:rPr lang="zh-TW" altLang="en-US"/>
              <a:t>    </a:t>
            </a:r>
            <a:r>
              <a:rPr lang="en-US" altLang="zh-TW">
                <a:solidFill>
                  <a:srgbClr val="FF0000"/>
                </a:solidFill>
              </a:rPr>
              <a:t>public Map locate =&gt;map;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792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0362-2DBD-2945-A675-14D8CDCE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補充：</a:t>
            </a:r>
            <a:r>
              <a:rPr lang="en-US"/>
              <a:t>lambda</a:t>
            </a:r>
            <a:r>
              <a:rPr lang="en-TW"/>
              <a:t> 與外部</a:t>
            </a:r>
            <a:r>
              <a:rPr lang="zh-TW" altLang="en-US"/>
              <a:t>變數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FBD9-9E2D-3940-BB89-B2C5FC57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lambda</a:t>
            </a:r>
            <a:r>
              <a:rPr lang="en-TW"/>
              <a:t> 可以存讀外部變數</a:t>
            </a:r>
          </a:p>
          <a:p>
            <a:pPr lvl="1"/>
            <a:r>
              <a:rPr lang="en-TW"/>
              <a:t>參照型</a:t>
            </a:r>
            <a:r>
              <a:rPr lang="en-TW">
                <a:sym typeface="Wingdings" pitchFamily="2" charset="2"/>
              </a:rPr>
              <a:t>執行當下值</a:t>
            </a:r>
            <a:endParaRPr lang="en-TW"/>
          </a:p>
          <a:p>
            <a:pPr lvl="1"/>
            <a:r>
              <a:rPr lang="en-TW"/>
              <a:t>數值型</a:t>
            </a:r>
            <a:r>
              <a:rPr lang="en-US">
                <a:sym typeface="Wingdings" pitchFamily="2" charset="2"/>
              </a:rPr>
              <a:t></a:t>
            </a:r>
            <a:r>
              <a:rPr lang="en-US" err="1">
                <a:sym typeface="Wingdings" pitchFamily="2" charset="2"/>
              </a:rPr>
              <a:t>委派執行前最後值</a:t>
            </a:r>
            <a:r>
              <a:rPr lang="en-US">
                <a:sym typeface="Wingdings" pitchFamily="2" charset="2"/>
              </a:rPr>
              <a:t>(</a:t>
            </a:r>
            <a:r>
              <a:rPr lang="en-US" err="1">
                <a:sym typeface="Wingdings" pitchFamily="2" charset="2"/>
              </a:rPr>
              <a:t>不是設定時</a:t>
            </a:r>
            <a:r>
              <a:rPr lang="en-US">
                <a:sym typeface="Wingdings" pitchFamily="2" charset="2"/>
              </a:rPr>
              <a:t>)</a:t>
            </a:r>
          </a:p>
          <a:p>
            <a:pPr lvl="1"/>
            <a:r>
              <a:rPr lang="en-US" err="1">
                <a:sym typeface="Wingdings" pitchFamily="2" charset="2"/>
              </a:rPr>
              <a:t>最後結果放在區域變數無意義</a:t>
            </a:r>
            <a:r>
              <a:rPr lang="en-US">
                <a:sym typeface="Wingdings" pitchFamily="2" charset="2"/>
              </a:rPr>
              <a:t>！</a:t>
            </a:r>
            <a:endParaRPr lang="en-TW"/>
          </a:p>
          <a:p>
            <a:r>
              <a:rPr lang="en-TW"/>
              <a:t>所以委派可以在呼叫方綁定參數</a:t>
            </a:r>
          </a:p>
          <a:p>
            <a:pPr lvl="1"/>
            <a:r>
              <a:rPr lang="en-TW"/>
              <a:t>解決太多參數問題</a:t>
            </a:r>
          </a:p>
          <a:p>
            <a:pPr lvl="1"/>
            <a:r>
              <a:rPr lang="en-TW"/>
              <a:t>多次委派時，若為區域變數，各為獨立事件</a:t>
            </a:r>
          </a:p>
          <a:p>
            <a:r>
              <a:rPr lang="en-TW"/>
              <a:t>除非上頁成員函式寫法，</a:t>
            </a:r>
            <a:r>
              <a:rPr lang="en-US"/>
              <a:t>lambda</a:t>
            </a:r>
            <a:r>
              <a:rPr lang="en-TW"/>
              <a:t> 不是成員函式</a:t>
            </a:r>
          </a:p>
          <a:p>
            <a:pPr lvl="1"/>
            <a:r>
              <a:rPr lang="en-TW"/>
              <a:t>但可打this (指委派時的物件)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6E946C1-B343-0C47-ABAA-0B77EE8CD266}"/>
              </a:ext>
            </a:extLst>
          </p:cNvPr>
          <p:cNvSpPr txBox="1">
            <a:spLocks/>
          </p:cNvSpPr>
          <p:nvPr/>
        </p:nvSpPr>
        <p:spPr>
          <a:xfrm>
            <a:off x="5854262" y="2160588"/>
            <a:ext cx="5060113" cy="3880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某函式內部，設定委派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int hp = 3;</a:t>
            </a:r>
          </a:p>
          <a:p>
            <a:pPr marL="0" indent="0">
              <a:buNone/>
            </a:pPr>
            <a:r>
              <a:rPr lang="en-US" altLang="zh-TW" err="1"/>
              <a:t>player.OnLevelUp</a:t>
            </a:r>
            <a:r>
              <a:rPr lang="en-US" altLang="zh-TW"/>
              <a:t> = ()=&gt;</a:t>
            </a:r>
            <a:r>
              <a:rPr lang="en-US" altLang="zh-TW" err="1"/>
              <a:t>player.hp</a:t>
            </a:r>
            <a:r>
              <a:rPr lang="en-US" altLang="zh-TW"/>
              <a:t> = hp;</a:t>
            </a:r>
          </a:p>
          <a:p>
            <a:pPr marL="0" indent="0">
              <a:buNone/>
            </a:pPr>
            <a:r>
              <a:rPr lang="en-US" altLang="zh-TW"/>
              <a:t>hp = 4;</a:t>
            </a:r>
          </a:p>
          <a:p>
            <a:pPr marL="0" indent="0">
              <a:buNone/>
            </a:pP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/>
              <a:t>委派執行時，</a:t>
            </a:r>
            <a:r>
              <a:rPr lang="zh-TW" altLang="en-US">
                <a:solidFill>
                  <a:srgbClr val="FF0000"/>
                </a:solidFill>
              </a:rPr>
              <a:t>最後值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>
                <a:sym typeface="Wingdings" pitchFamily="2" charset="2"/>
              </a:rPr>
              <a:t>沒有使用任何參數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34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使用</a:t>
            </a:r>
            <a:r>
              <a:rPr lang="zh-TW" altLang="en-US"/>
              <a:t> </a:t>
            </a:r>
            <a:r>
              <a:rPr lang="en-US" altLang="zh-TW"/>
              <a:t>lambda </a:t>
            </a:r>
            <a:r>
              <a:rPr lang="zh-TW" altLang="en-US"/>
              <a:t>語法簡化函式寫法</a:t>
            </a:r>
            <a:endParaRPr lang="en-US" altLang="zh-TW"/>
          </a:p>
          <a:p>
            <a:pPr lvl="1"/>
            <a:r>
              <a:rPr lang="en-US" altLang="zh-TW"/>
              <a:t>(</a:t>
            </a:r>
            <a:r>
              <a:rPr lang="zh-TW" altLang="en-US"/>
              <a:t>可討論這樣寫的優缺點，團隊規範</a:t>
            </a:r>
            <a:r>
              <a:rPr lang="en-US" altLang="zh-TW"/>
              <a:t>)</a:t>
            </a:r>
          </a:p>
          <a:p>
            <a:r>
              <a:rPr lang="zh-TW" altLang="en-US"/>
              <a:t>使用</a:t>
            </a:r>
            <a:r>
              <a:rPr lang="en-US" altLang="zh-TW"/>
              <a:t> delegate</a:t>
            </a:r>
            <a:r>
              <a:rPr lang="zh-TW" altLang="en-US"/>
              <a:t>（</a:t>
            </a:r>
            <a:r>
              <a:rPr lang="en-US" altLang="zh-TW"/>
              <a:t>Task/</a:t>
            </a:r>
            <a:r>
              <a:rPr lang="en-US" altLang="zh-TW" err="1"/>
              <a:t>Func</a:t>
            </a:r>
            <a:r>
              <a:rPr lang="en-US" altLang="zh-TW"/>
              <a:t> </a:t>
            </a:r>
            <a:r>
              <a:rPr lang="zh-TW" altLang="en-US"/>
              <a:t>推薦）</a:t>
            </a:r>
            <a:endParaRPr lang="en-US" altLang="zh-TW"/>
          </a:p>
          <a:p>
            <a:pPr lvl="1"/>
            <a:r>
              <a:rPr lang="en-TW"/>
              <a:t>將某函式傳給第三方執行（如升級事件發生時）</a:t>
            </a:r>
          </a:p>
          <a:p>
            <a:pPr lvl="1"/>
            <a:r>
              <a:rPr lang="en-TW"/>
              <a:t>該函式改用 </a:t>
            </a:r>
            <a:r>
              <a:rPr lang="en-US"/>
              <a:t>lambda</a:t>
            </a:r>
            <a:r>
              <a:rPr lang="en-TW"/>
              <a:t> 撰寫</a:t>
            </a:r>
          </a:p>
        </p:txBody>
      </p:sp>
    </p:spTree>
    <p:extLst>
      <p:ext uri="{BB962C8B-B14F-4D97-AF65-F5344CB8AC3E}">
        <p14:creationId xmlns:p14="http://schemas.microsoft.com/office/powerpoint/2010/main" val="2681991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B939-EFBD-45FF-9FE2-571D6033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樣板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95EE1A-D667-40D7-BE85-D35416A19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79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CEC90-D5C3-49B3-8086-3608AF35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使用於 </a:t>
            </a:r>
            <a:r>
              <a:rPr lang="en-US" altLang="zh-TW"/>
              <a:t>-</a:t>
            </a:r>
            <a:r>
              <a:rPr lang="zh-TW" altLang="en-US"/>
              <a:t> 不同資料形別相同的邏輯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12E1E-EA26-4323-8A3C-8AB2C3F2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94431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常見應用情境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資料結構是應用大宗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資料管理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設計原理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把型別當成宣告一部分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使用符號 </a:t>
            </a:r>
            <a:r>
              <a:rPr lang="en-US" altLang="zh-TW">
                <a:solidFill>
                  <a:schemeClr val="tx1"/>
                </a:solidFill>
              </a:rPr>
              <a:t>&lt;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&gt;</a:t>
            </a:r>
          </a:p>
          <a:p>
            <a:r>
              <a:rPr lang="zh-TW" altLang="en-US">
                <a:solidFill>
                  <a:schemeClr val="tx1"/>
                </a:solidFill>
              </a:rPr>
              <a:t>可套用範疇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整個類別</a:t>
            </a:r>
            <a:r>
              <a:rPr lang="en-US" altLang="zh-TW">
                <a:solidFill>
                  <a:schemeClr val="tx1"/>
                </a:solidFill>
              </a:rPr>
              <a:t>:</a:t>
            </a:r>
            <a:r>
              <a:rPr lang="zh-TW" altLang="en-US">
                <a:solidFill>
                  <a:schemeClr val="tx1"/>
                </a:solidFill>
              </a:rPr>
              <a:t> 類別名稱後加 </a:t>
            </a:r>
            <a:r>
              <a:rPr lang="en-US" altLang="zh-TW">
                <a:solidFill>
                  <a:schemeClr val="tx1"/>
                </a:solidFill>
              </a:rPr>
              <a:t>&lt;</a:t>
            </a:r>
            <a:r>
              <a:rPr lang="zh-TW" altLang="en-US">
                <a:solidFill>
                  <a:schemeClr val="tx1"/>
                </a:solidFill>
              </a:rPr>
              <a:t>自定義符號</a:t>
            </a:r>
            <a:r>
              <a:rPr lang="en-US" altLang="zh-TW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altLang="zh-TW">
                <a:solidFill>
                  <a:schemeClr val="tx1"/>
                </a:solidFill>
              </a:rPr>
              <a:t>class Singleton&lt;</a:t>
            </a:r>
            <a:r>
              <a:rPr lang="en-US" altLang="zh-TW">
                <a:solidFill>
                  <a:srgbClr val="FF0000"/>
                </a:solidFill>
              </a:rPr>
              <a:t>DT</a:t>
            </a:r>
            <a:r>
              <a:rPr lang="en-US" altLang="zh-TW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zh-TW" altLang="en-US">
                <a:solidFill>
                  <a:schemeClr val="tx1"/>
                </a:solidFill>
              </a:rPr>
              <a:t>單一函式</a:t>
            </a:r>
            <a:r>
              <a:rPr lang="en-US" altLang="zh-TW">
                <a:solidFill>
                  <a:schemeClr val="tx1"/>
                </a:solidFill>
              </a:rPr>
              <a:t>:</a:t>
            </a:r>
            <a:r>
              <a:rPr lang="zh-TW" altLang="en-US">
                <a:solidFill>
                  <a:schemeClr val="tx1"/>
                </a:solidFill>
              </a:rPr>
              <a:t> 函式名稱後加 </a:t>
            </a:r>
            <a:r>
              <a:rPr lang="en-US" altLang="zh-TW">
                <a:solidFill>
                  <a:schemeClr val="tx1"/>
                </a:solidFill>
              </a:rPr>
              <a:t>&lt;</a:t>
            </a:r>
            <a:r>
              <a:rPr lang="zh-TW" altLang="en-US">
                <a:solidFill>
                  <a:schemeClr val="tx1"/>
                </a:solidFill>
              </a:rPr>
              <a:t>自定義符號</a:t>
            </a:r>
            <a:r>
              <a:rPr lang="en-US" altLang="zh-TW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altLang="zh-TW">
                <a:solidFill>
                  <a:schemeClr val="tx1"/>
                </a:solidFill>
              </a:rPr>
              <a:t>public DT </a:t>
            </a:r>
            <a:r>
              <a:rPr lang="en-US" altLang="zh-TW" err="1">
                <a:solidFill>
                  <a:schemeClr val="tx1"/>
                </a:solidFill>
              </a:rPr>
              <a:t>GetComponent</a:t>
            </a:r>
            <a:r>
              <a:rPr lang="en-US" altLang="zh-TW">
                <a:solidFill>
                  <a:schemeClr val="tx1"/>
                </a:solidFill>
              </a:rPr>
              <a:t>&lt;</a:t>
            </a:r>
            <a:r>
              <a:rPr lang="en-US" altLang="zh-TW">
                <a:solidFill>
                  <a:srgbClr val="FF0000"/>
                </a:solidFill>
              </a:rPr>
              <a:t>DT</a:t>
            </a:r>
            <a:r>
              <a:rPr lang="en-US" altLang="zh-TW">
                <a:solidFill>
                  <a:schemeClr val="tx1"/>
                </a:solidFill>
              </a:rPr>
              <a:t>&gt;()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{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…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}</a:t>
            </a:r>
          </a:p>
          <a:p>
            <a:pPr lvl="1"/>
            <a:endParaRPr lang="en-US" altLang="zh-TW">
              <a:solidFill>
                <a:schemeClr val="tx1"/>
              </a:solidFill>
            </a:endParaRPr>
          </a:p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A4F90D-DC56-4B2A-B279-F5BB43349408}"/>
              </a:ext>
            </a:extLst>
          </p:cNvPr>
          <p:cNvSpPr/>
          <p:nvPr/>
        </p:nvSpPr>
        <p:spPr>
          <a:xfrm>
            <a:off x="3774769" y="3096928"/>
            <a:ext cx="2545977" cy="100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配置記憶體時，根據</a:t>
            </a:r>
            <a:r>
              <a:rPr lang="en-US" altLang="zh-TW"/>
              <a:t>&lt;&gt;</a:t>
            </a:r>
            <a:r>
              <a:rPr lang="zh-TW" altLang="en-US"/>
              <a:t> </a:t>
            </a:r>
            <a:r>
              <a:rPr lang="en-US" altLang="zh-TW"/>
              <a:t>C#</a:t>
            </a:r>
            <a:r>
              <a:rPr lang="zh-TW" altLang="en-US"/>
              <a:t>自動產生新類別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834A2EBD-B07D-409C-B03E-B9CD098D6724}"/>
              </a:ext>
            </a:extLst>
          </p:cNvPr>
          <p:cNvSpPr/>
          <p:nvPr/>
        </p:nvSpPr>
        <p:spPr>
          <a:xfrm rot="2061991">
            <a:off x="4247539" y="4253664"/>
            <a:ext cx="304800" cy="35448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0AD311E-3CAB-43C4-8E38-024BCFA00B8A}"/>
              </a:ext>
            </a:extLst>
          </p:cNvPr>
          <p:cNvSpPr txBox="1">
            <a:spLocks/>
          </p:cNvSpPr>
          <p:nvPr/>
        </p:nvSpPr>
        <p:spPr>
          <a:xfrm>
            <a:off x="6786801" y="1930401"/>
            <a:ext cx="4181537" cy="335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/>
              <a:t>class Singleton&lt;DT&gt;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DT instance;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class Player {}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class Mob {}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var player = new Singleton&lt;Player&gt;();</a:t>
            </a:r>
          </a:p>
          <a:p>
            <a:pPr marL="0" indent="0">
              <a:buNone/>
            </a:pPr>
            <a:r>
              <a:rPr lang="en-US" altLang="zh-TW"/>
              <a:t>var mob = new Singleton&lt;Mob&gt;();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86F5CD-37B4-4E68-B787-55C44D13C292}"/>
              </a:ext>
            </a:extLst>
          </p:cNvPr>
          <p:cNvSpPr/>
          <p:nvPr/>
        </p:nvSpPr>
        <p:spPr>
          <a:xfrm>
            <a:off x="4571999" y="5636938"/>
            <a:ext cx="2545977" cy="100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呼叫時，根據</a:t>
            </a:r>
            <a:r>
              <a:rPr lang="en-US" altLang="zh-TW"/>
              <a:t>&lt;&gt;</a:t>
            </a:r>
            <a:r>
              <a:rPr lang="zh-TW" altLang="en-US"/>
              <a:t> </a:t>
            </a:r>
            <a:endParaRPr lang="en-US" altLang="zh-TW"/>
          </a:p>
          <a:p>
            <a:pPr algn="ctr"/>
            <a:r>
              <a:rPr lang="en-US" altLang="zh-TW"/>
              <a:t>C#</a:t>
            </a:r>
            <a:r>
              <a:rPr lang="zh-TW" altLang="en-US"/>
              <a:t>自動產生新函式</a:t>
            </a: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D0CDAC63-C0D7-42D4-8393-CC1A110D6377}"/>
              </a:ext>
            </a:extLst>
          </p:cNvPr>
          <p:cNvSpPr/>
          <p:nvPr/>
        </p:nvSpPr>
        <p:spPr>
          <a:xfrm rot="8467386">
            <a:off x="4419599" y="5448258"/>
            <a:ext cx="304800" cy="35448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389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0B1D9-C1BA-4EE5-A5A3-CC5021E7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樣板類別 </a:t>
            </a:r>
            <a:r>
              <a:rPr lang="en-US" altLang="zh-TW"/>
              <a:t>– </a:t>
            </a:r>
            <a:r>
              <a:rPr lang="zh-TW" altLang="en-US"/>
              <a:t>不是繼承（動態展開）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3BEA13-F258-4187-A013-EEEBCB0E9936}"/>
              </a:ext>
            </a:extLst>
          </p:cNvPr>
          <p:cNvSpPr txBox="1">
            <a:spLocks/>
          </p:cNvSpPr>
          <p:nvPr/>
        </p:nvSpPr>
        <p:spPr>
          <a:xfrm>
            <a:off x="677335" y="1930400"/>
            <a:ext cx="2576854" cy="2632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/>
              <a:t>class Singleton&lt;DT&gt;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DT instance;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class Player {</a:t>
            </a:r>
            <a:r>
              <a:rPr lang="zh-TW" altLang="en-US"/>
              <a:t> </a:t>
            </a: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class Mob {</a:t>
            </a:r>
            <a:r>
              <a:rPr lang="zh-TW" altLang="en-US"/>
              <a:t> </a:t>
            </a: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8E9CA533-DB3D-4BA5-A9C5-9B87547203C3}"/>
              </a:ext>
            </a:extLst>
          </p:cNvPr>
          <p:cNvSpPr/>
          <p:nvPr/>
        </p:nvSpPr>
        <p:spPr>
          <a:xfrm>
            <a:off x="4309723" y="2528616"/>
            <a:ext cx="421341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09A4F853-EDA3-491B-8493-EADC9FF1BBF1}"/>
              </a:ext>
            </a:extLst>
          </p:cNvPr>
          <p:cNvSpPr/>
          <p:nvPr/>
        </p:nvSpPr>
        <p:spPr>
          <a:xfrm>
            <a:off x="4309722" y="4858870"/>
            <a:ext cx="421341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127314-DB8C-4747-8BC9-4CFAFEE4C62E}"/>
              </a:ext>
            </a:extLst>
          </p:cNvPr>
          <p:cNvSpPr txBox="1"/>
          <p:nvPr/>
        </p:nvSpPr>
        <p:spPr>
          <a:xfrm>
            <a:off x="3469340" y="2124635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new Singleton&lt;Player&gt;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EC49A5-F8D4-413A-9A98-4495E462FD86}"/>
              </a:ext>
            </a:extLst>
          </p:cNvPr>
          <p:cNvSpPr txBox="1"/>
          <p:nvPr/>
        </p:nvSpPr>
        <p:spPr>
          <a:xfrm>
            <a:off x="3469340" y="4456668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new Singleton&lt;Mob&gt;</a:t>
            </a:r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E2BE4A0-2313-4F1F-B7A2-EEA4F3D32DAC}"/>
              </a:ext>
            </a:extLst>
          </p:cNvPr>
          <p:cNvSpPr txBox="1">
            <a:spLocks/>
          </p:cNvSpPr>
          <p:nvPr/>
        </p:nvSpPr>
        <p:spPr>
          <a:xfrm>
            <a:off x="6513358" y="1930401"/>
            <a:ext cx="2576854" cy="187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/>
              <a:t>class </a:t>
            </a:r>
            <a:r>
              <a:rPr lang="en-US" altLang="zh-TW" err="1"/>
              <a:t>Singleton_Player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Player instance;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FFB6740-96FC-4814-8A79-9C1E93780B1B}"/>
              </a:ext>
            </a:extLst>
          </p:cNvPr>
          <p:cNvSpPr txBox="1">
            <a:spLocks/>
          </p:cNvSpPr>
          <p:nvPr/>
        </p:nvSpPr>
        <p:spPr>
          <a:xfrm>
            <a:off x="6513358" y="4102846"/>
            <a:ext cx="2576854" cy="187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/>
              <a:t>class </a:t>
            </a:r>
            <a:r>
              <a:rPr lang="en-US" altLang="zh-TW" err="1"/>
              <a:t>Singleton_Mob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Mob instance;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43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DFFB5-2F4D-4F49-92D7-7D52ED5A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樣板函式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754EC96-B245-4B3D-8B1A-12B2DEA04AAD}"/>
              </a:ext>
            </a:extLst>
          </p:cNvPr>
          <p:cNvSpPr txBox="1">
            <a:spLocks/>
          </p:cNvSpPr>
          <p:nvPr/>
        </p:nvSpPr>
        <p:spPr>
          <a:xfrm>
            <a:off x="543120" y="1625600"/>
            <a:ext cx="4163607" cy="4846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/>
              <a:t>class </a:t>
            </a:r>
            <a:r>
              <a:rPr lang="en-US" altLang="zh-TW" err="1"/>
              <a:t>GameManager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List&lt;object&gt; items…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DT </a:t>
            </a:r>
            <a:r>
              <a:rPr lang="en-US" altLang="zh-TW" err="1"/>
              <a:t>GetComponent</a:t>
            </a:r>
            <a:r>
              <a:rPr lang="en-US" altLang="zh-TW"/>
              <a:t>&lt;DT&gt;()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foreach(var v in items)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    if(v as DT!=null) return v;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return </a:t>
            </a:r>
            <a:r>
              <a:rPr lang="en-US" altLang="zh-TW">
                <a:solidFill>
                  <a:srgbClr val="FF0000"/>
                </a:solidFill>
              </a:rPr>
              <a:t>default</a:t>
            </a:r>
            <a:r>
              <a:rPr lang="en-US" altLang="zh-TW"/>
              <a:t>(DT);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GameManager</a:t>
            </a:r>
            <a:r>
              <a:rPr lang="en-US" altLang="zh-TW"/>
              <a:t> gm …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var </a:t>
            </a:r>
            <a:r>
              <a:rPr lang="en-US" altLang="zh-TW" err="1"/>
              <a:t>sm</a:t>
            </a:r>
            <a:r>
              <a:rPr lang="en-US" altLang="zh-TW"/>
              <a:t> = </a:t>
            </a:r>
            <a:r>
              <a:rPr lang="en-US" altLang="zh-TW" err="1"/>
              <a:t>gm.GetComponent</a:t>
            </a:r>
            <a:r>
              <a:rPr lang="en-US" altLang="zh-TW"/>
              <a:t>&lt;</a:t>
            </a:r>
            <a:r>
              <a:rPr lang="en-US" altLang="zh-TW" err="1"/>
              <a:t>SoundManager</a:t>
            </a:r>
            <a:r>
              <a:rPr lang="en-US" altLang="zh-TW"/>
              <a:t>&gt;();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B8D4AA9-E5FC-44AE-891C-3611EE078CAA}"/>
              </a:ext>
            </a:extLst>
          </p:cNvPr>
          <p:cNvSpPr/>
          <p:nvPr/>
        </p:nvSpPr>
        <p:spPr>
          <a:xfrm>
            <a:off x="4626045" y="5716494"/>
            <a:ext cx="537882" cy="34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864C22F-ECD8-4700-B477-CAA4B1A7BE14}"/>
              </a:ext>
            </a:extLst>
          </p:cNvPr>
          <p:cNvSpPr txBox="1">
            <a:spLocks/>
          </p:cNvSpPr>
          <p:nvPr/>
        </p:nvSpPr>
        <p:spPr>
          <a:xfrm>
            <a:off x="5230407" y="1930400"/>
            <a:ext cx="6284259" cy="4434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/>
              <a:t>class </a:t>
            </a:r>
            <a:r>
              <a:rPr lang="en-US" altLang="zh-TW" err="1"/>
              <a:t>GameManager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List&lt;object&gt; items…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</a:t>
            </a:r>
            <a:r>
              <a:rPr lang="en-US" altLang="zh-TW" err="1"/>
              <a:t>SoundManager</a:t>
            </a:r>
            <a:r>
              <a:rPr lang="en-US" altLang="zh-TW"/>
              <a:t> </a:t>
            </a:r>
            <a:r>
              <a:rPr lang="en-US" altLang="zh-TW" err="1"/>
              <a:t>GetComponent_SoundManager</a:t>
            </a:r>
            <a:r>
              <a:rPr lang="en-US" altLang="zh-TW"/>
              <a:t>()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foreach(var v in items)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    if(v as </a:t>
            </a:r>
            <a:r>
              <a:rPr lang="en-US" altLang="zh-TW" err="1"/>
              <a:t>SoundManager</a:t>
            </a:r>
            <a:r>
              <a:rPr lang="en-US" altLang="zh-TW"/>
              <a:t>!=null) return (</a:t>
            </a:r>
            <a:r>
              <a:rPr lang="en-US" altLang="zh-TW" err="1"/>
              <a:t>SoundManager</a:t>
            </a:r>
            <a:r>
              <a:rPr lang="en-US" altLang="zh-TW"/>
              <a:t>)v;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return null;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2A7D039-9EF4-C145-A501-D4117ED82989}"/>
              </a:ext>
            </a:extLst>
          </p:cNvPr>
          <p:cNvSpPr/>
          <p:nvPr/>
        </p:nvSpPr>
        <p:spPr>
          <a:xfrm rot="13450157">
            <a:off x="2291255" y="4927601"/>
            <a:ext cx="357352" cy="243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AEED9-7F50-344B-A179-2B08EE1210C3}"/>
              </a:ext>
            </a:extLst>
          </p:cNvPr>
          <p:cNvSpPr/>
          <p:nvPr/>
        </p:nvSpPr>
        <p:spPr>
          <a:xfrm>
            <a:off x="2682921" y="4927601"/>
            <a:ext cx="2404085" cy="6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DT</a:t>
            </a:r>
            <a:r>
              <a:rPr lang="zh-TW" altLang="en-US"/>
              <a:t> 可能是</a:t>
            </a:r>
            <a:r>
              <a:rPr lang="en-US" altLang="zh-TW"/>
              <a:t> </a:t>
            </a:r>
            <a:r>
              <a:rPr lang="zh-TW" altLang="en-US"/>
              <a:t>數值</a:t>
            </a:r>
            <a:r>
              <a:rPr lang="en-US" altLang="zh-TW"/>
              <a:t>/</a:t>
            </a:r>
            <a:r>
              <a:rPr lang="zh-TW" altLang="en-US"/>
              <a:t>參照</a:t>
            </a:r>
            <a:endParaRPr lang="en-US" altLang="zh-TW"/>
          </a:p>
          <a:p>
            <a:pPr algn="ctr"/>
            <a:r>
              <a:rPr lang="zh-TW" altLang="en-US"/>
              <a:t>故不能回傳 </a:t>
            </a:r>
            <a:r>
              <a:rPr lang="en-US" altLang="zh-TW"/>
              <a:t>null</a:t>
            </a:r>
            <a:r>
              <a:rPr lang="zh-TW" altLang="en-US"/>
              <a:t> </a:t>
            </a:r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06B4C-74D8-8449-99BA-D70223AFC2BD}"/>
              </a:ext>
            </a:extLst>
          </p:cNvPr>
          <p:cNvSpPr/>
          <p:nvPr/>
        </p:nvSpPr>
        <p:spPr>
          <a:xfrm>
            <a:off x="3267757" y="2775609"/>
            <a:ext cx="1582371" cy="6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這是錯誤語法</a:t>
            </a:r>
          </a:p>
          <a:p>
            <a:pPr algn="ctr"/>
            <a:r>
              <a:rPr lang="en-US" err="1"/>
              <a:t>講解用</a:t>
            </a:r>
            <a:endParaRPr lang="en-TW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D6F7D6-7745-6E45-8C63-99C8A7B7CABC}"/>
              </a:ext>
            </a:extLst>
          </p:cNvPr>
          <p:cNvSpPr/>
          <p:nvPr/>
        </p:nvSpPr>
        <p:spPr>
          <a:xfrm>
            <a:off x="1886607" y="3888828"/>
            <a:ext cx="73572" cy="63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9137836-CEAA-4F43-94E0-8888E1FCF695}"/>
              </a:ext>
            </a:extLst>
          </p:cNvPr>
          <p:cNvCxnSpPr>
            <a:stCxn id="8" idx="1"/>
            <a:endCxn id="14" idx="0"/>
          </p:cNvCxnSpPr>
          <p:nvPr/>
        </p:nvCxnSpPr>
        <p:spPr>
          <a:xfrm rot="10800000" flipV="1">
            <a:off x="1923393" y="3102304"/>
            <a:ext cx="1344364" cy="7865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E7DF-755E-FE48-8A4C-3BB12AF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目前應具有的能力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8FB4-2B5E-114E-9586-AB8D39C2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理解宣告與物件配置</a:t>
            </a:r>
            <a:r>
              <a:rPr lang="en-US" altLang="zh-TW" dirty="0" smtClean="0"/>
              <a:t>(new)</a:t>
            </a:r>
            <a:r>
              <a:rPr lang="zh-TW" altLang="en-US" dirty="0" smtClean="0"/>
              <a:t>的記憶體運作差別</a:t>
            </a:r>
            <a:endParaRPr lang="en-US" altLang="zh-TW" dirty="0" smtClean="0"/>
          </a:p>
          <a:p>
            <a:r>
              <a:rPr lang="zh-TW" altLang="en-US" smtClean="0"/>
              <a:t>理解值型資料、參照型資料差別</a:t>
            </a:r>
            <a:endParaRPr lang="en-US" dirty="0" smtClean="0"/>
          </a:p>
          <a:p>
            <a:r>
              <a:rPr lang="en-TW" dirty="0" smtClean="0"/>
              <a:t>能夠使用</a:t>
            </a:r>
            <a:r>
              <a:rPr lang="en-TW" dirty="0" smtClean="0">
                <a:solidFill>
                  <a:srgbClr val="FF0000"/>
                </a:solidFill>
              </a:rPr>
              <a:t>函式</a:t>
            </a:r>
            <a:r>
              <a:rPr lang="en-TW" dirty="0" smtClean="0"/>
              <a:t>迴圈判斷式等</a:t>
            </a:r>
            <a:r>
              <a:rPr lang="en-TW" dirty="0"/>
              <a:t>＋變數解決企劃問題</a:t>
            </a:r>
          </a:p>
          <a:p>
            <a:r>
              <a:rPr lang="en-US" altLang="zh-TW" dirty="0"/>
              <a:t>&amp;&amp;</a:t>
            </a:r>
            <a:r>
              <a:rPr lang="zh-TW" altLang="en-US" dirty="0"/>
              <a:t> </a:t>
            </a:r>
            <a:r>
              <a:rPr lang="en-TW" dirty="0">
                <a:solidFill>
                  <a:srgbClr val="FF0000"/>
                </a:solidFill>
              </a:rPr>
              <a:t>類別</a:t>
            </a:r>
            <a:r>
              <a:rPr lang="zh-TW" altLang="en-US" dirty="0"/>
              <a:t>封</a:t>
            </a:r>
            <a:r>
              <a:rPr lang="en-TW" dirty="0"/>
              <a:t>裝變數與函式並解決企劃問題</a:t>
            </a:r>
          </a:p>
          <a:p>
            <a:pPr lvl="1"/>
            <a:r>
              <a:rPr lang="en-US" dirty="0"/>
              <a:t>Ex:</a:t>
            </a:r>
            <a:r>
              <a:rPr lang="zh-TW" altLang="en-US" dirty="0"/>
              <a:t> 有</a:t>
            </a:r>
            <a:r>
              <a:rPr lang="zh-TW" altLang="en-US" dirty="0">
                <a:solidFill>
                  <a:srgbClr val="FF0000"/>
                </a:solidFill>
              </a:rPr>
              <a:t>玩家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攻擊</a:t>
            </a:r>
            <a:r>
              <a:rPr lang="zh-TW" altLang="en-US" dirty="0"/>
              <a:t>一隻</a:t>
            </a:r>
            <a:r>
              <a:rPr lang="zh-TW" altLang="en-US" dirty="0">
                <a:solidFill>
                  <a:srgbClr val="FF0000"/>
                </a:solidFill>
              </a:rPr>
              <a:t>史萊姆</a:t>
            </a:r>
            <a:r>
              <a:rPr lang="zh-TW" altLang="en-US" dirty="0"/>
              <a:t>，若史萊姆死亡時，獲得其身上</a:t>
            </a:r>
            <a:r>
              <a:rPr lang="zh-TW" altLang="en-US" dirty="0">
                <a:solidFill>
                  <a:srgbClr val="FF0000"/>
                </a:solidFill>
              </a:rPr>
              <a:t>經驗值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掉落物</a:t>
            </a:r>
            <a:endParaRPr lang="en-TW" dirty="0">
              <a:solidFill>
                <a:srgbClr val="FF0000"/>
              </a:solidFill>
            </a:endParaRPr>
          </a:p>
          <a:p>
            <a:r>
              <a:rPr lang="zh-TW" altLang="en-US" dirty="0"/>
              <a:t>能大致判斷是否使用繼承</a:t>
            </a:r>
            <a:endParaRPr lang="en-US" altLang="zh-TW" dirty="0"/>
          </a:p>
          <a:p>
            <a:pPr lvl="1"/>
            <a:r>
              <a:rPr lang="en-US" dirty="0"/>
              <a:t>Ex: </a:t>
            </a:r>
            <a:r>
              <a:rPr lang="zh-TW" altLang="en-US" dirty="0"/>
              <a:t>主控物件管理一群怪物，怪物會有各式類型</a:t>
            </a:r>
            <a:r>
              <a:rPr lang="en-US" altLang="zh-TW" dirty="0"/>
              <a:t>(</a:t>
            </a:r>
            <a:r>
              <a:rPr lang="zh-TW" altLang="en-US" dirty="0"/>
              <a:t>史萊姆、哥布林等特化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</a:t>
            </a:r>
            <a:r>
              <a:rPr lang="zh-TW" altLang="en-US" dirty="0">
                <a:sym typeface="Wingdings" panose="05000000000000000000" pitchFamily="2" charset="2"/>
              </a:rPr>
              <a:t> 基底類別</a:t>
            </a:r>
            <a:r>
              <a:rPr lang="en-US" altLang="zh-TW" dirty="0">
                <a:sym typeface="Wingdings" panose="05000000000000000000" pitchFamily="2" charset="2"/>
              </a:rPr>
              <a:t>: Monster, </a:t>
            </a:r>
            <a:r>
              <a:rPr lang="zh-TW" altLang="en-US" dirty="0">
                <a:sym typeface="Wingdings" panose="05000000000000000000" pitchFamily="2" charset="2"/>
              </a:rPr>
              <a:t>衍生類別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Slime, Goblin…</a:t>
            </a:r>
          </a:p>
          <a:p>
            <a:pPr marL="457200" lvl="1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	 </a:t>
            </a:r>
            <a:r>
              <a:rPr lang="zh-TW" altLang="en-US" dirty="0">
                <a:sym typeface="Wingdings" panose="05000000000000000000" pitchFamily="2" charset="2"/>
              </a:rPr>
              <a:t>基底有虛擬函式 </a:t>
            </a:r>
            <a:r>
              <a:rPr lang="en-US" altLang="zh-TW" dirty="0">
                <a:sym typeface="Wingdings" panose="05000000000000000000" pitchFamily="2" charset="2"/>
              </a:rPr>
              <a:t>AI, </a:t>
            </a:r>
            <a:r>
              <a:rPr lang="zh-TW" altLang="en-US" dirty="0">
                <a:sym typeface="Wingdings" panose="05000000000000000000" pitchFamily="2" charset="2"/>
              </a:rPr>
              <a:t>衍生類別覆寫之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</a:t>
            </a:r>
            <a:r>
              <a:rPr lang="zh-TW" altLang="en-US" dirty="0">
                <a:sym typeface="Wingdings" panose="05000000000000000000" pitchFamily="2" charset="2"/>
              </a:rPr>
              <a:t>達成效果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 管理物件操作</a:t>
            </a:r>
            <a:r>
              <a:rPr lang="en-US" altLang="zh-TW" dirty="0">
                <a:sym typeface="Wingdings" panose="05000000000000000000" pitchFamily="2" charset="2"/>
              </a:rPr>
              <a:t>AI, </a:t>
            </a:r>
            <a:r>
              <a:rPr lang="zh-TW" altLang="en-US" dirty="0">
                <a:sym typeface="Wingdings" panose="05000000000000000000" pitchFamily="2" charset="2"/>
              </a:rPr>
              <a:t>不需要知道某怪實際類型，方便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大架構</a:t>
            </a:r>
            <a:r>
              <a:rPr lang="zh-TW" altLang="en-US" dirty="0">
                <a:sym typeface="Wingdings" panose="05000000000000000000" pitchFamily="2" charset="2"/>
              </a:rPr>
              <a:t>開發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52923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132C-6852-A34D-84E8-6DBA914A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為什麼操作 “DT” 大多數失敗？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20E5-6CCF-D246-8DDA-A7E93034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因程式碼關於類型運算是編譯時就完成的，而樣板 DT 是執行時才知道類型</a:t>
            </a:r>
            <a:endParaRPr lang="en-US"/>
          </a:p>
          <a:p>
            <a:pPr lvl="1"/>
            <a:r>
              <a:rPr lang="zh-TW" altLang="en-US"/>
              <a:t>除宣告變數外，</a:t>
            </a:r>
            <a:r>
              <a:rPr lang="en-US" altLang="zh-TW"/>
              <a:t>”DT”</a:t>
            </a:r>
            <a:r>
              <a:rPr lang="zh-TW" altLang="en-US"/>
              <a:t>該字符幾乎都不能操作</a:t>
            </a:r>
            <a:endParaRPr lang="en-TW"/>
          </a:p>
          <a:p>
            <a:r>
              <a:rPr lang="en-TW"/>
              <a:t>故我們要採用動態類型判斷機制</a:t>
            </a:r>
          </a:p>
          <a:p>
            <a:pPr lvl="1"/>
            <a:r>
              <a:rPr lang="en-TW"/>
              <a:t>動態取得物件與樣板</a:t>
            </a:r>
            <a:r>
              <a:rPr lang="en-TW">
                <a:solidFill>
                  <a:srgbClr val="FF0000"/>
                </a:solidFill>
              </a:rPr>
              <a:t>類型的類型宣告型態</a:t>
            </a:r>
            <a:r>
              <a:rPr lang="en-TW"/>
              <a:t>指令：</a:t>
            </a:r>
          </a:p>
          <a:p>
            <a:pPr lvl="2"/>
            <a:r>
              <a:rPr lang="en-TW"/>
              <a:t>型態用</a:t>
            </a:r>
            <a:r>
              <a:rPr lang="zh-TW" altLang="en-US"/>
              <a:t> </a:t>
            </a:r>
            <a:r>
              <a:rPr lang="en-TW"/>
              <a:t>typeof(type)</a:t>
            </a:r>
          </a:p>
          <a:p>
            <a:pPr lvl="2"/>
            <a:r>
              <a:rPr lang="en-TW"/>
              <a:t>變數用</a:t>
            </a:r>
            <a:r>
              <a:rPr lang="zh-TW" altLang="en-US"/>
              <a:t> </a:t>
            </a:r>
            <a:r>
              <a:rPr lang="en-US" altLang="zh-TW" err="1"/>
              <a:t>name.GetType</a:t>
            </a:r>
            <a:r>
              <a:rPr lang="en-US" altLang="zh-TW"/>
              <a:t>();</a:t>
            </a:r>
            <a:endParaRPr lang="en-TW"/>
          </a:p>
          <a:p>
            <a:pPr marL="457200" lvl="1" indent="0">
              <a:buNone/>
            </a:pPr>
            <a:r>
              <a:rPr lang="en-US"/>
              <a:t>t</a:t>
            </a:r>
            <a:r>
              <a:rPr lang="en-TW"/>
              <a:t>ypeof(int)</a:t>
            </a:r>
            <a:r>
              <a:rPr lang="zh-TW" altLang="en-US"/>
              <a:t>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en-US" altLang="zh-TW" err="1">
                <a:sym typeface="Wingdings" pitchFamily="2" charset="2"/>
              </a:rPr>
              <a:t>obj.GetType</a:t>
            </a:r>
            <a:r>
              <a:rPr lang="en-US" altLang="zh-TW">
                <a:sym typeface="Wingdings" pitchFamily="2" charset="2"/>
              </a:rPr>
              <a:t>() == </a:t>
            </a:r>
            <a:r>
              <a:rPr lang="en-US" altLang="zh-TW" err="1">
                <a:sym typeface="Wingdings" pitchFamily="2" charset="2"/>
              </a:rPr>
              <a:t>typeof</a:t>
            </a:r>
            <a:r>
              <a:rPr lang="en-US" altLang="zh-TW">
                <a:sym typeface="Wingdings" pitchFamily="2" charset="2"/>
              </a:rPr>
              <a:t>(int)</a:t>
            </a:r>
            <a:endParaRPr lang="en-TW"/>
          </a:p>
          <a:p>
            <a:pPr marL="457200" lvl="1" indent="0">
              <a:buNone/>
            </a:pPr>
            <a:r>
              <a:rPr lang="en-US"/>
              <a:t>t</a:t>
            </a:r>
            <a:r>
              <a:rPr lang="en-TW"/>
              <a:t>ypeof(Npc) </a:t>
            </a:r>
            <a:r>
              <a:rPr lang="en-TW">
                <a:sym typeface="Wingdings" pitchFamily="2" charset="2"/>
              </a:rPr>
              <a:t> </a:t>
            </a:r>
            <a:r>
              <a:rPr lang="en-US" altLang="zh-TW" err="1">
                <a:sym typeface="Wingdings" pitchFamily="2" charset="2"/>
              </a:rPr>
              <a:t>obj.GetType</a:t>
            </a:r>
            <a:r>
              <a:rPr lang="en-US" altLang="zh-TW">
                <a:sym typeface="Wingdings" pitchFamily="2" charset="2"/>
              </a:rPr>
              <a:t>() </a:t>
            </a:r>
            <a:r>
              <a:rPr lang="en-TW">
                <a:sym typeface="Wingdings" pitchFamily="2" charset="2"/>
              </a:rPr>
              <a:t>== typeof(Npc)</a:t>
            </a:r>
            <a:endParaRPr lang="en-TW"/>
          </a:p>
          <a:p>
            <a:pPr marL="457200" lvl="1" indent="0">
              <a:buNone/>
            </a:pPr>
            <a:r>
              <a:rPr lang="en-US"/>
              <a:t>t</a:t>
            </a:r>
            <a:r>
              <a:rPr lang="en-TW"/>
              <a:t>ypeof(DT) </a:t>
            </a:r>
            <a:r>
              <a:rPr lang="en-TW">
                <a:sym typeface="Wingdings" pitchFamily="2" charset="2"/>
              </a:rPr>
              <a:t> </a:t>
            </a:r>
            <a:r>
              <a:rPr lang="en-US" altLang="zh-TW" err="1">
                <a:sym typeface="Wingdings" pitchFamily="2" charset="2"/>
              </a:rPr>
              <a:t>obj.GetType</a:t>
            </a:r>
            <a:r>
              <a:rPr lang="en-US" altLang="zh-TW">
                <a:sym typeface="Wingdings" pitchFamily="2" charset="2"/>
              </a:rPr>
              <a:t>() </a:t>
            </a:r>
            <a:r>
              <a:rPr lang="en-TW">
                <a:sym typeface="Wingdings" pitchFamily="2" charset="2"/>
              </a:rPr>
              <a:t>== typeof(DT)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5944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80FEC-0AC4-4EC0-A4C6-81E4BFFE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2EBB0-6615-485F-A2A5-9C24D278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/>
              <a:t>如果函式樣板與類別樣板同意義，函式樣板省略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 class Array&lt;</a:t>
            </a:r>
            <a:r>
              <a:rPr lang="en-US" altLang="zh-TW">
                <a:solidFill>
                  <a:srgbClr val="FF0000"/>
                </a:solidFill>
              </a:rPr>
              <a:t>DT</a:t>
            </a:r>
            <a:r>
              <a:rPr lang="en-US" altLang="zh-TW"/>
              <a:t>&gt;</a:t>
            </a:r>
          </a:p>
          <a:p>
            <a:pPr marL="0" indent="0">
              <a:buNone/>
            </a:pPr>
            <a:r>
              <a:rPr lang="en-US" altLang="zh-TW"/>
              <a:t>     {</a:t>
            </a:r>
          </a:p>
          <a:p>
            <a:pPr marL="0" indent="0">
              <a:buNone/>
            </a:pPr>
            <a:r>
              <a:rPr lang="en-US" altLang="zh-TW"/>
              <a:t>         </a:t>
            </a:r>
            <a:r>
              <a:rPr lang="en-US" altLang="zh-TW">
                <a:solidFill>
                  <a:srgbClr val="FF0000"/>
                </a:solidFill>
              </a:rPr>
              <a:t>DT</a:t>
            </a:r>
            <a:r>
              <a:rPr lang="en-US" altLang="zh-TW"/>
              <a:t>[] data;</a:t>
            </a:r>
          </a:p>
          <a:p>
            <a:pPr marL="0" indent="0">
              <a:buNone/>
            </a:pPr>
            <a:r>
              <a:rPr lang="en-US" altLang="zh-TW"/>
              <a:t>         </a:t>
            </a:r>
            <a:r>
              <a:rPr lang="en-US" altLang="zh-TW" strike="dblStrike">
                <a:solidFill>
                  <a:srgbClr val="FF0000"/>
                </a:solidFill>
              </a:rPr>
              <a:t>DT</a:t>
            </a:r>
            <a:r>
              <a:rPr lang="en-US" altLang="zh-TW" strike="dblStrike"/>
              <a:t> </a:t>
            </a:r>
            <a:r>
              <a:rPr lang="en-US" altLang="zh-TW" strike="dblStrike" err="1"/>
              <a:t>GetValue</a:t>
            </a:r>
            <a:r>
              <a:rPr lang="en-US" altLang="zh-TW" strike="dblStrike"/>
              <a:t>&lt;</a:t>
            </a:r>
            <a:r>
              <a:rPr lang="en-US" altLang="zh-TW" strike="dblStrike">
                <a:solidFill>
                  <a:srgbClr val="FF0000"/>
                </a:solidFill>
              </a:rPr>
              <a:t>DT</a:t>
            </a:r>
            <a:r>
              <a:rPr lang="en-US" altLang="zh-TW" strike="dblStrike"/>
              <a:t>&gt;(int </a:t>
            </a:r>
            <a:r>
              <a:rPr lang="en-US" altLang="zh-TW" strike="dblStrike" err="1"/>
              <a:t>idx</a:t>
            </a:r>
            <a:r>
              <a:rPr lang="en-US" altLang="zh-TW" strike="dblStrike"/>
              <a:t>)=&gt;</a:t>
            </a:r>
            <a:r>
              <a:rPr lang="zh-TW" altLang="en-US" strike="dblStrike"/>
              <a:t> </a:t>
            </a:r>
            <a:r>
              <a:rPr lang="en-US" altLang="zh-TW" strike="dblStrike"/>
              <a:t>return data[</a:t>
            </a:r>
            <a:r>
              <a:rPr lang="en-US" altLang="zh-TW" strike="dblStrike" err="1"/>
              <a:t>idx</a:t>
            </a:r>
            <a:r>
              <a:rPr lang="en-US" altLang="zh-TW" strike="dblStrike"/>
              <a:t>];</a:t>
            </a:r>
          </a:p>
          <a:p>
            <a:pPr marL="0" indent="0">
              <a:buNone/>
            </a:pPr>
            <a:r>
              <a:rPr lang="en-US" altLang="zh-TW"/>
              <a:t>	  </a:t>
            </a:r>
            <a:r>
              <a:rPr lang="en-US" altLang="zh-TW">
                <a:solidFill>
                  <a:srgbClr val="FF0000"/>
                </a:solidFill>
              </a:rPr>
              <a:t>DT</a:t>
            </a:r>
            <a:r>
              <a:rPr lang="en-US" altLang="zh-TW"/>
              <a:t> </a:t>
            </a:r>
            <a:r>
              <a:rPr lang="en-US" altLang="zh-TW" err="1"/>
              <a:t>GetValue</a:t>
            </a:r>
            <a:r>
              <a:rPr lang="en-US" altLang="zh-TW"/>
              <a:t>(int </a:t>
            </a:r>
            <a:r>
              <a:rPr lang="en-US" altLang="zh-TW" err="1"/>
              <a:t>idx</a:t>
            </a:r>
            <a:r>
              <a:rPr lang="en-US" altLang="zh-TW"/>
              <a:t>)=&gt;</a:t>
            </a:r>
            <a:r>
              <a:rPr lang="zh-TW" altLang="en-US"/>
              <a:t> </a:t>
            </a:r>
            <a:r>
              <a:rPr lang="en-US" altLang="zh-TW"/>
              <a:t>return data[</a:t>
            </a:r>
            <a:r>
              <a:rPr lang="en-US" altLang="zh-TW" err="1"/>
              <a:t>idx</a:t>
            </a:r>
            <a:r>
              <a:rPr lang="en-US" altLang="zh-TW"/>
              <a:t>];</a:t>
            </a:r>
          </a:p>
          <a:p>
            <a:pPr marL="0" indent="0">
              <a:buNone/>
            </a:pPr>
            <a:r>
              <a:rPr lang="en-US" altLang="zh-TW"/>
              <a:t>     }</a:t>
            </a:r>
          </a:p>
          <a:p>
            <a:r>
              <a:rPr lang="en-US" altLang="zh-TW">
                <a:sym typeface="Wingdings" panose="05000000000000000000" pitchFamily="2" charset="2"/>
              </a:rPr>
              <a:t>Interface/abstract </a:t>
            </a:r>
            <a:r>
              <a:rPr lang="zh-TW" altLang="en-US">
                <a:sym typeface="Wingdings" panose="05000000000000000000" pitchFamily="2" charset="2"/>
              </a:rPr>
              <a:t>也可用樣板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>
                <a:sym typeface="Wingdings" panose="05000000000000000000" pitchFamily="2" charset="2"/>
              </a:rPr>
              <a:t>     </a:t>
            </a:r>
            <a:r>
              <a:rPr lang="en-US" altLang="zh-TW">
                <a:sym typeface="Wingdings" panose="05000000000000000000" pitchFamily="2" charset="2"/>
              </a:rPr>
              <a:t>interface </a:t>
            </a:r>
            <a:r>
              <a:rPr lang="en-US" altLang="zh-TW" err="1">
                <a:sym typeface="Wingdings" panose="05000000000000000000" pitchFamily="2" charset="2"/>
              </a:rPr>
              <a:t>TmpInterface</a:t>
            </a:r>
            <a:r>
              <a:rPr lang="en-US" altLang="zh-TW">
                <a:sym typeface="Wingdings" panose="05000000000000000000" pitchFamily="2" charset="2"/>
              </a:rPr>
              <a:t>&lt;DT&gt; { … }</a:t>
            </a:r>
          </a:p>
          <a:p>
            <a:r>
              <a:rPr lang="zh-TW" altLang="en-US"/>
              <a:t>樣板可當基底類別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 </a:t>
            </a:r>
            <a:r>
              <a:rPr lang="zh-TW" altLang="en-US"/>
              <a:t>分支之間仍然沒有繼承關係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978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59C8-9A6D-4A80-8217-8DE94159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樣板進階特性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9BCD67-24C1-4B0E-8DAB-445807F5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如果 </a:t>
            </a:r>
            <a:r>
              <a:rPr lang="en-US" altLang="zh-TW"/>
              <a:t>DT</a:t>
            </a:r>
            <a:r>
              <a:rPr lang="zh-TW" altLang="en-US"/>
              <a:t> 配置亂指定可能產生不可預期問題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>
                <a:sym typeface="Wingdings" panose="05000000000000000000" pitchFamily="2" charset="2"/>
              </a:rPr>
              <a:t>    </a:t>
            </a:r>
            <a:r>
              <a:rPr lang="en-US" altLang="zh-TW">
                <a:sym typeface="Wingdings" panose="05000000000000000000" pitchFamily="2" charset="2"/>
              </a:rPr>
              <a:t>class </a:t>
            </a:r>
            <a:r>
              <a:rPr lang="en-US" altLang="zh-TW" err="1">
                <a:sym typeface="Wingdings" panose="05000000000000000000" pitchFamily="2" charset="2"/>
              </a:rPr>
              <a:t>MobManager</a:t>
            </a:r>
            <a:r>
              <a:rPr lang="en-US" altLang="zh-TW">
                <a:sym typeface="Wingdings" panose="05000000000000000000" pitchFamily="2" charset="2"/>
              </a:rPr>
              <a:t>&lt;DT&gt; { … }</a:t>
            </a:r>
          </a:p>
          <a:p>
            <a:pPr marL="0" indent="0">
              <a:buNone/>
            </a:pPr>
            <a:r>
              <a:rPr lang="zh-TW" altLang="en-US">
                <a:sym typeface="Wingdings" panose="05000000000000000000" pitchFamily="2" charset="2"/>
              </a:rPr>
              <a:t>    </a:t>
            </a:r>
            <a:r>
              <a:rPr lang="en-US" altLang="zh-TW">
                <a:sym typeface="Wingdings" panose="05000000000000000000" pitchFamily="2" charset="2"/>
              </a:rPr>
              <a:t>var items = new </a:t>
            </a:r>
            <a:r>
              <a:rPr lang="en-US" altLang="zh-TW" err="1">
                <a:sym typeface="Wingdings" panose="05000000000000000000" pitchFamily="2" charset="2"/>
              </a:rPr>
              <a:t>MobManager</a:t>
            </a:r>
            <a:r>
              <a:rPr lang="en-US" altLang="zh-TW">
                <a:sym typeface="Wingdings" panose="05000000000000000000" pitchFamily="2" charset="2"/>
              </a:rPr>
              <a:t>&lt;Item&gt;();</a:t>
            </a:r>
          </a:p>
          <a:p>
            <a:r>
              <a:rPr lang="zh-TW" altLang="en-US"/>
              <a:t>在 </a:t>
            </a:r>
            <a:r>
              <a:rPr lang="en-US" altLang="zh-TW"/>
              <a:t>‘{‘</a:t>
            </a:r>
            <a:r>
              <a:rPr lang="zh-TW" altLang="en-US"/>
              <a:t> 之前加 </a:t>
            </a:r>
            <a:r>
              <a:rPr lang="en-US" altLang="zh-TW"/>
              <a:t>where DT: </a:t>
            </a:r>
            <a:r>
              <a:rPr lang="zh-TW" altLang="en-US"/>
              <a:t>條件 </a:t>
            </a:r>
            <a:endParaRPr lang="en-US" altLang="zh-TW"/>
          </a:p>
          <a:p>
            <a:pPr marL="0" indent="0">
              <a:buNone/>
            </a:pPr>
            <a:r>
              <a:rPr lang="zh-TW" altLang="en-US">
                <a:sym typeface="Wingdings" panose="05000000000000000000" pitchFamily="2" charset="2"/>
              </a:rPr>
              <a:t>    </a:t>
            </a:r>
            <a:r>
              <a:rPr lang="en-US" altLang="zh-TW">
                <a:sym typeface="Wingdings" panose="05000000000000000000" pitchFamily="2" charset="2"/>
              </a:rPr>
              <a:t>class </a:t>
            </a:r>
            <a:r>
              <a:rPr lang="en-US" altLang="zh-TW" err="1">
                <a:sym typeface="Wingdings" panose="05000000000000000000" pitchFamily="2" charset="2"/>
              </a:rPr>
              <a:t>MobManager</a:t>
            </a:r>
            <a:r>
              <a:rPr lang="en-US" altLang="zh-TW">
                <a:sym typeface="Wingdings" panose="05000000000000000000" pitchFamily="2" charset="2"/>
              </a:rPr>
              <a:t>&lt;DT&gt;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where DT: Mob</a:t>
            </a:r>
            <a:r>
              <a:rPr lang="en-US" altLang="zh-TW">
                <a:sym typeface="Wingdings" panose="05000000000000000000" pitchFamily="2" charset="2"/>
              </a:rPr>
              <a:t> { … }</a:t>
            </a:r>
          </a:p>
          <a:p>
            <a:pPr marL="0" indent="0">
              <a:buNone/>
            </a:pPr>
            <a:r>
              <a:rPr lang="zh-TW" altLang="en-US">
                <a:sym typeface="Wingdings" panose="05000000000000000000" pitchFamily="2" charset="2"/>
              </a:rPr>
              <a:t>   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指定只能用 </a:t>
            </a:r>
            <a:r>
              <a:rPr lang="en-US" altLang="zh-TW">
                <a:sym typeface="Wingdings" panose="05000000000000000000" pitchFamily="2" charset="2"/>
              </a:rPr>
              <a:t>Mob</a:t>
            </a:r>
            <a:r>
              <a:rPr lang="zh-TW" altLang="en-US">
                <a:sym typeface="Wingdings" panose="05000000000000000000" pitchFamily="2" charset="2"/>
              </a:rPr>
              <a:t> 或 </a:t>
            </a:r>
            <a:r>
              <a:rPr lang="en-US" altLang="zh-TW">
                <a:sym typeface="Wingdings" panose="05000000000000000000" pitchFamily="2" charset="2"/>
              </a:rPr>
              <a:t>Mob</a:t>
            </a:r>
            <a:r>
              <a:rPr lang="zh-TW" altLang="en-US">
                <a:sym typeface="Wingdings" panose="05000000000000000000" pitchFamily="2" charset="2"/>
              </a:rPr>
              <a:t> 衍生類別配置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37981F6-4718-E348-A56D-22E90439532C}"/>
              </a:ext>
            </a:extLst>
          </p:cNvPr>
          <p:cNvSpPr txBox="1">
            <a:spLocks/>
          </p:cNvSpPr>
          <p:nvPr/>
        </p:nvSpPr>
        <p:spPr>
          <a:xfrm>
            <a:off x="6096000" y="1677516"/>
            <a:ext cx="4163607" cy="4846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/>
              <a:t>class </a:t>
            </a:r>
            <a:r>
              <a:rPr lang="en-US" altLang="zh-TW" err="1"/>
              <a:t>GameManager</a:t>
            </a:r>
            <a:endParaRPr lang="en-US" altLang="zh-TW"/>
          </a:p>
          <a:p>
            <a:pPr marL="0" indent="0">
              <a:buFont typeface="Wingdings 3" charset="2"/>
              <a:buNone/>
            </a:pPr>
            <a:r>
              <a:rPr lang="en-US" altLang="zh-TW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List&lt;object&gt; items…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DT </a:t>
            </a:r>
            <a:r>
              <a:rPr lang="en-US" altLang="zh-TW" err="1"/>
              <a:t>GetComponent</a:t>
            </a:r>
            <a:r>
              <a:rPr lang="en-US" altLang="zh-TW"/>
              <a:t>&lt;DT&gt;() </a:t>
            </a:r>
            <a:r>
              <a:rPr lang="en-US" altLang="zh-TW">
                <a:solidFill>
                  <a:srgbClr val="FF0000"/>
                </a:solidFill>
              </a:rPr>
              <a:t>where DT: class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foreach(DT v in items)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{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    if(v!=null) return v;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    return null;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 err="1"/>
              <a:t>GameManager</a:t>
            </a:r>
            <a:r>
              <a:rPr lang="en-US" altLang="zh-TW"/>
              <a:t> gm …</a:t>
            </a:r>
          </a:p>
          <a:p>
            <a:pPr marL="0" indent="0">
              <a:buFont typeface="Wingdings 3" charset="2"/>
              <a:buNone/>
            </a:pPr>
            <a:r>
              <a:rPr lang="en-US" altLang="zh-TW"/>
              <a:t>var </a:t>
            </a:r>
            <a:r>
              <a:rPr lang="en-US" altLang="zh-TW" err="1"/>
              <a:t>sm</a:t>
            </a:r>
            <a:r>
              <a:rPr lang="en-US" altLang="zh-TW"/>
              <a:t> = </a:t>
            </a:r>
            <a:r>
              <a:rPr lang="en-US" altLang="zh-TW" err="1"/>
              <a:t>gm.GetComponent</a:t>
            </a:r>
            <a:r>
              <a:rPr lang="en-US" altLang="zh-TW"/>
              <a:t>&lt;</a:t>
            </a:r>
            <a:r>
              <a:rPr lang="en-US" altLang="zh-TW" err="1"/>
              <a:t>SoundManager</a:t>
            </a:r>
            <a:r>
              <a:rPr lang="en-US" altLang="zh-TW"/>
              <a:t>&gt;();</a:t>
            </a:r>
          </a:p>
          <a:p>
            <a:pPr marL="0" indent="0">
              <a:buFont typeface="Wingdings 3" charset="2"/>
              <a:buNone/>
            </a:pPr>
            <a:endParaRPr lang="en-US" altLang="zh-TW"/>
          </a:p>
          <a:p>
            <a:pPr marL="0" indent="0">
              <a:buFont typeface="Wingdings 3" charset="2"/>
              <a:buNone/>
            </a:pPr>
            <a:endParaRPr lang="zh-TW" alt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16088CC-D7F7-EA49-A80B-1BB8E07F94A1}"/>
              </a:ext>
            </a:extLst>
          </p:cNvPr>
          <p:cNvSpPr/>
          <p:nvPr/>
        </p:nvSpPr>
        <p:spPr>
          <a:xfrm rot="13450157">
            <a:off x="7463856" y="4927601"/>
            <a:ext cx="357352" cy="243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D39B5-4821-9747-92F6-AD037C807CE5}"/>
              </a:ext>
            </a:extLst>
          </p:cNvPr>
          <p:cNvSpPr/>
          <p:nvPr/>
        </p:nvSpPr>
        <p:spPr>
          <a:xfrm>
            <a:off x="7855522" y="4927601"/>
            <a:ext cx="2518188" cy="6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DT</a:t>
            </a:r>
            <a:r>
              <a:rPr lang="zh-TW" altLang="en-US"/>
              <a:t> 被限制只能參照型</a:t>
            </a:r>
            <a:endParaRPr lang="en-US" altLang="zh-TW"/>
          </a:p>
          <a:p>
            <a:pPr algn="ctr"/>
            <a:r>
              <a:rPr lang="zh-TW" altLang="en-US"/>
              <a:t>故能回傳 </a:t>
            </a:r>
            <a:r>
              <a:rPr lang="en-US" altLang="zh-TW"/>
              <a:t>null</a:t>
            </a:r>
            <a:r>
              <a:rPr lang="zh-TW" altLang="en-US"/>
              <a:t> </a:t>
            </a:r>
            <a:endParaRPr lang="en-TW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129790-5D7A-C549-95E5-AB5F6736708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059918" y="3016469"/>
            <a:ext cx="54698" cy="191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32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課堂展示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26" y="2184973"/>
            <a:ext cx="8596668" cy="3880773"/>
          </a:xfrm>
        </p:spPr>
        <p:txBody>
          <a:bodyPr/>
          <a:lstStyle/>
          <a:p>
            <a:r>
              <a:rPr lang="en-TW"/>
              <a:t>以</a:t>
            </a:r>
            <a:r>
              <a:rPr lang="en-US" err="1"/>
              <a:t>樣板展示</a:t>
            </a:r>
            <a:r>
              <a:rPr lang="zh-TW" altLang="en-US"/>
              <a:t> </a:t>
            </a:r>
            <a:r>
              <a:rPr lang="en-US" altLang="zh-TW"/>
              <a:t>Singleton</a:t>
            </a:r>
          </a:p>
          <a:p>
            <a:pPr lvl="1"/>
            <a:r>
              <a:rPr lang="en-US" err="1"/>
              <a:t>此處會遇到個問題，想在內部配置</a:t>
            </a:r>
            <a:r>
              <a:rPr lang="en-US"/>
              <a:t> DT </a:t>
            </a:r>
            <a:r>
              <a:rPr lang="en-US" err="1"/>
              <a:t>記憶體</a:t>
            </a:r>
            <a:endParaRPr lang="en-US"/>
          </a:p>
          <a:p>
            <a:pPr lvl="1"/>
            <a:r>
              <a:rPr lang="en-US"/>
              <a:t>new DT </a:t>
            </a:r>
            <a:r>
              <a:rPr lang="en-US">
                <a:sym typeface="Wingdings" pitchFamily="2" charset="2"/>
              </a:rPr>
              <a:t> </a:t>
            </a:r>
            <a:r>
              <a:rPr lang="en-US" err="1">
                <a:sym typeface="Wingdings" pitchFamily="2" charset="2"/>
              </a:rPr>
              <a:t>編譯不過</a:t>
            </a:r>
            <a:endParaRPr lang="en-US">
              <a:sym typeface="Wingdings" pitchFamily="2" charset="2"/>
            </a:endParaRPr>
          </a:p>
          <a:p>
            <a:pPr lvl="2"/>
            <a:r>
              <a:rPr lang="en-US">
                <a:sym typeface="Wingdings" pitchFamily="2" charset="2"/>
              </a:rPr>
              <a:t>DT </a:t>
            </a:r>
            <a:r>
              <a:rPr lang="en-US" err="1">
                <a:sym typeface="Wingdings" pitchFamily="2" charset="2"/>
              </a:rPr>
              <a:t>是動態填入，new</a:t>
            </a:r>
            <a:r>
              <a:rPr lang="en-US">
                <a:sym typeface="Wingdings" pitchFamily="2" charset="2"/>
              </a:rPr>
              <a:t> DT </a:t>
            </a:r>
            <a:r>
              <a:rPr lang="en-US" err="1">
                <a:sym typeface="Wingdings" pitchFamily="2" charset="2"/>
              </a:rPr>
              <a:t>需要在編譯時完成（靜態</a:t>
            </a:r>
            <a:r>
              <a:rPr lang="en-US">
                <a:sym typeface="Wingdings" pitchFamily="2" charset="2"/>
              </a:rPr>
              <a:t>）</a:t>
            </a:r>
          </a:p>
          <a:p>
            <a:r>
              <a:rPr lang="en-TW"/>
              <a:t>以樣板函式展示</a:t>
            </a:r>
            <a:r>
              <a:rPr lang="zh-TW" altLang="en-US"/>
              <a:t> </a:t>
            </a:r>
            <a:r>
              <a:rPr lang="en-US" altLang="zh-TW"/>
              <a:t>Singleton (</a:t>
            </a:r>
            <a:r>
              <a:rPr lang="zh-TW" altLang="en-US"/>
              <a:t>因為單例內部的成員也是</a:t>
            </a:r>
            <a:r>
              <a:rPr lang="en-US" altLang="zh-TW"/>
              <a:t>”</a:t>
            </a:r>
            <a:r>
              <a:rPr lang="zh-TW" altLang="en-US"/>
              <a:t>單例</a:t>
            </a:r>
            <a:r>
              <a:rPr lang="en-US" altLang="zh-TW"/>
              <a:t>”)</a:t>
            </a:r>
          </a:p>
          <a:p>
            <a:pPr lvl="1"/>
            <a:r>
              <a:rPr lang="en-US" err="1"/>
              <a:t>可節省一拖拉庫單例物件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88646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B939-EFBD-45FF-9FE2-571D6033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95EE1A-D667-40D7-BE85-D35416A19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建議搭配樣板練習</a:t>
            </a:r>
          </a:p>
        </p:txBody>
      </p:sp>
    </p:spTree>
    <p:extLst>
      <p:ext uri="{BB962C8B-B14F-4D97-AF65-F5344CB8AC3E}">
        <p14:creationId xmlns:p14="http://schemas.microsoft.com/office/powerpoint/2010/main" val="1081575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D12D-5119-4135-92BB-B0202710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FCF9BE3-D279-4D0D-8D94-7132B1191107}"/>
              </a:ext>
            </a:extLst>
          </p:cNvPr>
          <p:cNvGraphicFramePr>
            <a:graphicFrameLocks noGrp="1"/>
          </p:cNvGraphicFramePr>
          <p:nvPr/>
        </p:nvGraphicFramePr>
        <p:xfrm>
          <a:off x="1089468" y="1814975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949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演算法概念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利用電腦</a:t>
            </a:r>
            <a:r>
              <a:rPr lang="zh-TW" altLang="en-US">
                <a:solidFill>
                  <a:srgbClr val="FF0000"/>
                </a:solidFill>
              </a:rPr>
              <a:t>解決問題</a:t>
            </a:r>
            <a:r>
              <a:rPr lang="zh-TW" altLang="en-US"/>
              <a:t>的</a:t>
            </a:r>
            <a:r>
              <a:rPr lang="zh-TW" altLang="en-US">
                <a:solidFill>
                  <a:srgbClr val="FF0000"/>
                </a:solidFill>
              </a:rPr>
              <a:t>步驟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/>
              <a:t>問題必須明確</a:t>
            </a:r>
            <a:endParaRPr lang="en-US" altLang="zh-TW"/>
          </a:p>
          <a:p>
            <a:pPr lvl="1"/>
            <a:r>
              <a:rPr lang="zh-TW" altLang="en-US"/>
              <a:t>步驟可被評估優劣、比較效能</a:t>
            </a:r>
            <a:endParaRPr lang="en-US" altLang="zh-TW"/>
          </a:p>
          <a:p>
            <a:r>
              <a:rPr lang="zh-TW" altLang="en-US"/>
              <a:t>例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FF0000"/>
                </a:solidFill>
              </a:rPr>
              <a:t>找出伺服器中，攻擊力高標</a:t>
            </a:r>
            <a:r>
              <a:rPr lang="zh-TW" altLang="en-US"/>
              <a:t>，提供玩家衝裝的參考</a:t>
            </a:r>
            <a:endParaRPr lang="en-US" altLang="zh-TW"/>
          </a:p>
          <a:p>
            <a:pPr lvl="1"/>
            <a:r>
              <a:rPr lang="zh-TW" altLang="en-US"/>
              <a:t>定義</a:t>
            </a:r>
            <a:r>
              <a:rPr lang="en-US" altLang="zh-TW"/>
              <a:t>:</a:t>
            </a:r>
            <a:r>
              <a:rPr lang="zh-TW" altLang="en-US"/>
              <a:t> 攻擊力前 </a:t>
            </a:r>
            <a:r>
              <a:rPr lang="en-US" altLang="zh-TW"/>
              <a:t>25%</a:t>
            </a:r>
            <a:r>
              <a:rPr lang="zh-TW" altLang="en-US"/>
              <a:t> 角色之平均值</a:t>
            </a:r>
            <a:endParaRPr lang="en-US" altLang="zh-TW"/>
          </a:p>
          <a:p>
            <a:pPr lvl="1"/>
            <a:r>
              <a:rPr lang="zh-TW" altLang="en-US"/>
              <a:t>打算怎麼寫</a:t>
            </a:r>
            <a:r>
              <a:rPr lang="en-US" altLang="zh-TW"/>
              <a:t>(</a:t>
            </a:r>
            <a:r>
              <a:rPr lang="zh-TW" altLang="en-US">
                <a:solidFill>
                  <a:srgbClr val="FF0000"/>
                </a:solidFill>
              </a:rPr>
              <a:t>演算法</a:t>
            </a:r>
            <a:r>
              <a:rPr lang="en-US" altLang="zh-TW"/>
              <a:t>):</a:t>
            </a:r>
          </a:p>
          <a:p>
            <a:pPr lvl="2"/>
            <a:r>
              <a:rPr lang="zh-TW" altLang="en-US"/>
              <a:t>將伺服器所有角色依照攻擊力由大到小</a:t>
            </a:r>
            <a:r>
              <a:rPr lang="zh-TW" altLang="en-US">
                <a:solidFill>
                  <a:srgbClr val="FF0000"/>
                </a:solidFill>
              </a:rPr>
              <a:t>排序</a:t>
            </a:r>
            <a:endParaRPr lang="en-US" altLang="zh-TW">
              <a:solidFill>
                <a:srgbClr val="FF0000"/>
              </a:solidFill>
            </a:endParaRPr>
          </a:p>
          <a:p>
            <a:pPr lvl="2"/>
            <a:r>
              <a:rPr lang="zh-TW" altLang="en-US"/>
              <a:t>加總前 </a:t>
            </a:r>
            <a:r>
              <a:rPr lang="en-US" altLang="zh-TW"/>
              <a:t>25%</a:t>
            </a:r>
            <a:r>
              <a:rPr lang="zh-TW" altLang="en-US"/>
              <a:t> 角色攻擊力 </a:t>
            </a:r>
            <a:r>
              <a:rPr lang="en-US" altLang="zh-TW"/>
              <a:t>/</a:t>
            </a:r>
            <a:r>
              <a:rPr lang="zh-TW" altLang="en-US"/>
              <a:t> 前 </a:t>
            </a:r>
            <a:r>
              <a:rPr lang="en-US" altLang="zh-TW"/>
              <a:t>25%</a:t>
            </a:r>
            <a:r>
              <a:rPr lang="zh-TW" altLang="en-US"/>
              <a:t> 角色數</a:t>
            </a:r>
            <a:endParaRPr lang="en-US" altLang="zh-TW"/>
          </a:p>
          <a:p>
            <a:pPr lvl="1"/>
            <a:r>
              <a:rPr lang="zh-TW" altLang="en-US"/>
              <a:t>寫 </a:t>
            </a:r>
            <a:r>
              <a:rPr lang="en-US" altLang="zh-TW"/>
              <a:t>CODE</a:t>
            </a:r>
            <a:r>
              <a:rPr lang="zh-TW" altLang="en-US"/>
              <a:t>，</a:t>
            </a:r>
            <a:r>
              <a:rPr lang="en-US" altLang="zh-TW"/>
              <a:t>Debug…</a:t>
            </a: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D75D2A-FA20-45E3-8497-C65BFD89111C}"/>
              </a:ext>
            </a:extLst>
          </p:cNvPr>
          <p:cNvSpPr/>
          <p:nvPr/>
        </p:nvSpPr>
        <p:spPr>
          <a:xfrm>
            <a:off x="5889812" y="4195482"/>
            <a:ext cx="1849594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可能產生一個</a:t>
            </a:r>
            <a:endParaRPr lang="en-US" altLang="zh-TW" dirty="0"/>
          </a:p>
          <a:p>
            <a:pPr algn="ctr"/>
            <a:r>
              <a:rPr lang="en-US" altLang="zh-TW" dirty="0"/>
              <a:t>”</a:t>
            </a:r>
            <a:r>
              <a:rPr lang="zh-TW" altLang="en-US" dirty="0"/>
              <a:t>新的</a:t>
            </a:r>
            <a:r>
              <a:rPr lang="en-US" altLang="zh-TW" dirty="0"/>
              <a:t>”</a:t>
            </a:r>
            <a:r>
              <a:rPr lang="zh-TW" altLang="en-US" dirty="0"/>
              <a:t>的問題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522EC186-B0D6-4D20-8CF2-439493CAD6C7}"/>
              </a:ext>
            </a:extLst>
          </p:cNvPr>
          <p:cNvSpPr/>
          <p:nvPr/>
        </p:nvSpPr>
        <p:spPr>
          <a:xfrm rot="5400000">
            <a:off x="5423647" y="4401671"/>
            <a:ext cx="304800" cy="367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虛擬碼 </a:t>
            </a:r>
            <a:r>
              <a:rPr lang="en-US" altLang="zh-TW"/>
              <a:t>(Pseudo-code)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偏向人類可讀的類程式語言的表示式 </a:t>
            </a:r>
            <a:r>
              <a:rPr lang="en-US" altLang="zh-TW"/>
              <a:t>(</a:t>
            </a:r>
            <a:r>
              <a:rPr lang="zh-TW" altLang="en-US"/>
              <a:t>才有討論目標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一步步把解題步驟寫下</a:t>
            </a:r>
            <a:endParaRPr lang="en-US" altLang="zh-TW"/>
          </a:p>
          <a:p>
            <a:pPr lvl="1"/>
            <a:r>
              <a:rPr lang="zh-TW" altLang="en-US"/>
              <a:t>基本上</a:t>
            </a:r>
            <a:r>
              <a:rPr lang="en-US" altLang="zh-TW"/>
              <a:t>(</a:t>
            </a:r>
            <a:r>
              <a:rPr lang="zh-TW" altLang="en-US"/>
              <a:t>本課程</a:t>
            </a:r>
            <a:r>
              <a:rPr lang="en-US" altLang="zh-TW"/>
              <a:t>)</a:t>
            </a:r>
            <a:r>
              <a:rPr lang="zh-TW" altLang="en-US"/>
              <a:t>不使用特定虛擬碼（中文</a:t>
            </a:r>
            <a:r>
              <a:rPr lang="en-US" altLang="zh-TW"/>
              <a:t>?</a:t>
            </a:r>
            <a:r>
              <a:rPr lang="zh-TW" altLang="en-US"/>
              <a:t> </a:t>
            </a:r>
            <a:r>
              <a:rPr lang="en-US" altLang="zh-TW"/>
              <a:t>Why not?</a:t>
            </a:r>
            <a:r>
              <a:rPr lang="zh-TW" altLang="en-US"/>
              <a:t>）</a:t>
            </a:r>
            <a:endParaRPr lang="en-US" altLang="zh-TW"/>
          </a:p>
          <a:p>
            <a:pPr lvl="1"/>
            <a:r>
              <a:rPr lang="zh-TW" altLang="en-US"/>
              <a:t>聚焦在解題，與物件導向無直接關係</a:t>
            </a:r>
            <a:endParaRPr lang="en-US" altLang="zh-TW"/>
          </a:p>
          <a:p>
            <a:r>
              <a:rPr lang="zh-TW" altLang="en-US"/>
              <a:t>何時使用</a:t>
            </a:r>
            <a:endParaRPr lang="en-US" altLang="zh-TW"/>
          </a:p>
          <a:p>
            <a:pPr lvl="1"/>
            <a:r>
              <a:rPr lang="zh-TW" altLang="en-US"/>
              <a:t>你不確定解法正確</a:t>
            </a:r>
            <a:endParaRPr lang="en-US" altLang="zh-TW"/>
          </a:p>
          <a:p>
            <a:pPr lvl="1"/>
            <a:r>
              <a:rPr lang="zh-TW" altLang="en-US"/>
              <a:t>問題複雜</a:t>
            </a:r>
            <a:endParaRPr lang="en-US" altLang="zh-TW"/>
          </a:p>
          <a:p>
            <a:pPr lvl="1"/>
            <a:r>
              <a:rPr lang="zh-TW" altLang="en-US"/>
              <a:t>需要跟別人討論時</a:t>
            </a:r>
            <a:endParaRPr lang="en-US" altLang="zh-TW"/>
          </a:p>
          <a:p>
            <a:r>
              <a:rPr lang="zh-TW" altLang="en-US"/>
              <a:t>要求：要對！！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簡單演算法範例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 請問</a:t>
            </a:r>
            <a:r>
              <a:rPr lang="en-US" altLang="zh-TW" dirty="0"/>
              <a:t> Player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在不在</a:t>
            </a:r>
            <a:r>
              <a:rPr lang="en-US" altLang="zh-TW" dirty="0"/>
              <a:t> Player B </a:t>
            </a:r>
            <a:r>
              <a:rPr lang="zh-TW" altLang="en-US" dirty="0"/>
              <a:t>的好友清單中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若 </a:t>
            </a:r>
            <a:r>
              <a:rPr lang="en-US" altLang="zh-TW" dirty="0"/>
              <a:t>A</a:t>
            </a:r>
            <a:r>
              <a:rPr lang="zh-TW" altLang="en-US" dirty="0"/>
              <a:t> 在好友清單回傳 </a:t>
            </a:r>
            <a:r>
              <a:rPr lang="en-US" altLang="zh-TW" dirty="0"/>
              <a:t>TRUE</a:t>
            </a:r>
            <a:r>
              <a:rPr lang="zh-TW" altLang="en-US" dirty="0"/>
              <a:t>，否則回傳 </a:t>
            </a:r>
            <a:r>
              <a:rPr lang="en-US" altLang="zh-TW" dirty="0"/>
              <a:t>FALSE</a:t>
            </a:r>
          </a:p>
          <a:p>
            <a:r>
              <a:rPr lang="en-US" altLang="zh-TW" dirty="0"/>
              <a:t>Input: </a:t>
            </a:r>
            <a:r>
              <a:rPr lang="zh-TW" altLang="en-US" dirty="0"/>
              <a:t>一個</a:t>
            </a:r>
            <a:r>
              <a:rPr lang="en-US" altLang="zh-TW" dirty="0"/>
              <a:t>n</a:t>
            </a:r>
            <a:r>
              <a:rPr lang="zh-TW" altLang="en-US" dirty="0"/>
              <a:t>個元素的陣列，與一個</a:t>
            </a:r>
            <a:r>
              <a:rPr lang="en-US" altLang="zh-TW" dirty="0"/>
              <a:t>key</a:t>
            </a:r>
          </a:p>
          <a:p>
            <a:r>
              <a:rPr lang="en-US" altLang="zh-TW" dirty="0"/>
              <a:t>Output: true = </a:t>
            </a:r>
            <a:r>
              <a:rPr lang="zh-TW" altLang="en-US" dirty="0"/>
              <a:t>存在，</a:t>
            </a:r>
            <a:r>
              <a:rPr lang="en-US" altLang="zh-TW" dirty="0"/>
              <a:t>false = </a:t>
            </a:r>
            <a:r>
              <a:rPr lang="zh-TW" altLang="en-US" dirty="0"/>
              <a:t>不存在</a:t>
            </a:r>
            <a:endParaRPr lang="en-US" altLang="zh-TW" dirty="0"/>
          </a:p>
          <a:p>
            <a:r>
              <a:rPr lang="zh-TW" altLang="en-US" dirty="0"/>
              <a:t>虛擬碼</a:t>
            </a:r>
            <a:r>
              <a:rPr lang="en-US" altLang="zh-TW" dirty="0"/>
              <a:t>:</a:t>
            </a:r>
          </a:p>
          <a:p>
            <a:pPr lvl="1">
              <a:buNone/>
            </a:pPr>
            <a:r>
              <a:rPr lang="en-US" altLang="zh-TW" dirty="0"/>
              <a:t>Procedure </a:t>
            </a:r>
            <a:r>
              <a:rPr lang="en-US" altLang="zh-TW" dirty="0" err="1"/>
              <a:t>IsFriend</a:t>
            </a:r>
            <a:r>
              <a:rPr lang="en-US" altLang="zh-TW" dirty="0"/>
              <a:t>( key, n, friends )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zh-TW" altLang="en-US" dirty="0"/>
              <a:t>宣告 </a:t>
            </a:r>
            <a:r>
              <a:rPr lang="en-US" altLang="zh-TW" dirty="0" err="1"/>
              <a:t>i</a:t>
            </a:r>
            <a:r>
              <a:rPr lang="en-US" altLang="zh-TW" dirty="0"/>
              <a:t> = 1</a:t>
            </a:r>
          </a:p>
          <a:p>
            <a:pPr lvl="1">
              <a:buNone/>
            </a:pPr>
            <a:r>
              <a:rPr lang="en-US" altLang="zh-TW" dirty="0"/>
              <a:t>	while(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</a:t>
            </a:r>
            <a:r>
              <a:rPr lang="en-US" altLang="zh-TW" dirty="0"/>
              <a:t>n and friends[</a:t>
            </a:r>
            <a:r>
              <a:rPr lang="en-US" altLang="zh-TW" dirty="0" err="1"/>
              <a:t>i</a:t>
            </a:r>
            <a:r>
              <a:rPr lang="en-US" altLang="zh-TW" dirty="0"/>
              <a:t>] &lt;&gt; key ) </a:t>
            </a:r>
          </a:p>
          <a:p>
            <a:pPr lvl="1">
              <a:buNone/>
            </a:pPr>
            <a:r>
              <a:rPr lang="en-US" altLang="zh-TW" dirty="0"/>
              <a:t>		</a:t>
            </a:r>
            <a:r>
              <a:rPr lang="zh-TW" altLang="en-US" dirty="0" smtClean="0"/>
              <a:t>令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i+1</a:t>
            </a:r>
            <a:endParaRPr lang="en-US" altLang="zh-TW" dirty="0"/>
          </a:p>
          <a:p>
            <a:pPr lvl="1">
              <a:buNone/>
            </a:pPr>
            <a:r>
              <a:rPr lang="en-US" altLang="zh-TW" dirty="0"/>
              <a:t>	if </a:t>
            </a:r>
            <a:r>
              <a:rPr lang="en-US" altLang="zh-TW" dirty="0" err="1"/>
              <a:t>i</a:t>
            </a:r>
            <a:r>
              <a:rPr lang="en-US" altLang="zh-TW" dirty="0"/>
              <a:t>&gt;n return false </a:t>
            </a:r>
          </a:p>
          <a:p>
            <a:pPr lvl="1">
              <a:buNone/>
            </a:pPr>
            <a:r>
              <a:rPr lang="en-US" altLang="zh-TW" dirty="0"/>
              <a:t>	else return true</a:t>
            </a:r>
            <a:endParaRPr lang="zh-TW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演算法效能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評估你解題法多好</a:t>
            </a:r>
            <a:endParaRPr lang="en-US" altLang="zh-TW"/>
          </a:p>
          <a:p>
            <a:r>
              <a:rPr lang="zh-TW" altLang="en-US"/>
              <a:t>比較兩個演算法的好壞</a:t>
            </a:r>
            <a:endParaRPr lang="en-US" altLang="zh-TW"/>
          </a:p>
          <a:p>
            <a:r>
              <a:rPr lang="zh-TW" altLang="en-US"/>
              <a:t>評估準則</a:t>
            </a:r>
            <a:endParaRPr lang="en-US" altLang="zh-TW"/>
          </a:p>
          <a:p>
            <a:pPr lvl="1"/>
            <a:r>
              <a:rPr lang="zh-TW" altLang="en-US"/>
              <a:t>空間複雜度 </a:t>
            </a:r>
            <a:r>
              <a:rPr lang="en-US" altLang="zh-TW">
                <a:sym typeface="Wingdings" pitchFamily="2" charset="2"/>
              </a:rPr>
              <a:t> </a:t>
            </a:r>
            <a:r>
              <a:rPr lang="zh-TW" altLang="en-US">
                <a:sym typeface="Wingdings" pitchFamily="2" charset="2"/>
              </a:rPr>
              <a:t>偶爾需要（記錄玩家 </a:t>
            </a:r>
            <a:r>
              <a:rPr lang="en-US" altLang="zh-TW">
                <a:sym typeface="Wingdings" pitchFamily="2" charset="2"/>
              </a:rPr>
              <a:t>log</a:t>
            </a:r>
            <a:r>
              <a:rPr lang="zh-TW" altLang="en-US">
                <a:sym typeface="Wingdings" pitchFamily="2" charset="2"/>
              </a:rPr>
              <a:t> 到檔案）</a:t>
            </a:r>
            <a:endParaRPr lang="en-US" altLang="zh-TW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時間複雜度 </a:t>
            </a:r>
            <a:r>
              <a:rPr lang="en-US" altLang="zh-TW">
                <a:sym typeface="Wingdings" pitchFamily="2" charset="2"/>
              </a:rPr>
              <a:t> </a:t>
            </a:r>
            <a:r>
              <a:rPr lang="zh-TW" altLang="en-US">
                <a:sym typeface="Wingdings" pitchFamily="2" charset="2"/>
              </a:rPr>
              <a:t>重點項目</a:t>
            </a:r>
            <a:endParaRPr lang="en-US" altLang="zh-TW"/>
          </a:p>
          <a:p>
            <a:pPr lvl="1"/>
            <a:r>
              <a:rPr lang="zh-TW" altLang="en-US"/>
              <a:t>頻寬</a:t>
            </a:r>
            <a:endParaRPr lang="en-US" altLang="zh-TW"/>
          </a:p>
          <a:p>
            <a:pPr lvl="1"/>
            <a:r>
              <a:rPr lang="zh-TW" altLang="en-US"/>
              <a:t>硬體</a:t>
            </a:r>
            <a:endParaRPr lang="en-US" altLang="zh-TW"/>
          </a:p>
          <a:p>
            <a:pPr lvl="1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B939-EFBD-45FF-9FE2-571D6033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函式的變化應用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95EE1A-D667-40D7-BE85-D35416A19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98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演算法實例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找出</a:t>
            </a:r>
            <a:r>
              <a:rPr lang="en-US" altLang="zh-TW"/>
              <a:t>n</a:t>
            </a:r>
            <a:r>
              <a:rPr lang="zh-TW" altLang="en-US"/>
              <a:t>個元素</a:t>
            </a:r>
            <a:r>
              <a:rPr lang="en-US" altLang="zh-TW"/>
              <a:t>A[1]..A[n]</a:t>
            </a:r>
            <a:r>
              <a:rPr lang="zh-TW" altLang="en-US"/>
              <a:t>中，最大的那個</a:t>
            </a:r>
            <a:endParaRPr lang="en-US" altLang="zh-TW"/>
          </a:p>
          <a:p>
            <a:r>
              <a:rPr lang="zh-TW" altLang="en-US"/>
              <a:t>擂台法</a:t>
            </a:r>
            <a:endParaRPr lang="en-US" altLang="zh-TW"/>
          </a:p>
          <a:p>
            <a:pPr marL="914400" lvl="1" indent="-514350">
              <a:buAutoNum type="arabicPeriod"/>
            </a:pPr>
            <a:r>
              <a:rPr lang="en-US" altLang="zh-TW" err="1"/>
              <a:t>int</a:t>
            </a:r>
            <a:r>
              <a:rPr lang="en-US" altLang="zh-TW"/>
              <a:t> </a:t>
            </a:r>
            <a:r>
              <a:rPr lang="en-US" altLang="zh-TW" err="1"/>
              <a:t>i</a:t>
            </a:r>
            <a:r>
              <a:rPr lang="en-US" altLang="zh-TW"/>
              <a:t>, j;</a:t>
            </a:r>
          </a:p>
          <a:p>
            <a:pPr marL="914400" lvl="1" indent="-514350">
              <a:buAutoNum type="arabicPeriod"/>
            </a:pPr>
            <a:r>
              <a:rPr lang="en-US" altLang="zh-TW"/>
              <a:t>j=1;</a:t>
            </a:r>
          </a:p>
          <a:p>
            <a:pPr marL="914400" lvl="1" indent="-514350">
              <a:buAutoNum type="arabicPeriod"/>
            </a:pPr>
            <a:r>
              <a:rPr lang="en-US" altLang="zh-TW"/>
              <a:t>for(</a:t>
            </a:r>
            <a:r>
              <a:rPr lang="en-US" altLang="zh-TW" err="1"/>
              <a:t>i</a:t>
            </a:r>
            <a:r>
              <a:rPr lang="en-US" altLang="zh-TW"/>
              <a:t>=2;i&lt;=</a:t>
            </a:r>
            <a:r>
              <a:rPr lang="en-US" altLang="zh-TW" err="1"/>
              <a:t>n;i</a:t>
            </a:r>
            <a:r>
              <a:rPr lang="en-US" altLang="zh-TW"/>
              <a:t>++)</a:t>
            </a:r>
          </a:p>
          <a:p>
            <a:pPr marL="914400" lvl="1" indent="-514350">
              <a:buAutoNum type="arabicPeriod"/>
            </a:pPr>
            <a:r>
              <a:rPr lang="en-US" altLang="zh-TW"/>
              <a:t>    if(A[</a:t>
            </a:r>
            <a:r>
              <a:rPr lang="en-US" altLang="zh-TW" err="1"/>
              <a:t>i</a:t>
            </a:r>
            <a:r>
              <a:rPr lang="en-US" altLang="zh-TW"/>
              <a:t>] &gt; A[j] )</a:t>
            </a:r>
          </a:p>
          <a:p>
            <a:pPr marL="914400" lvl="1" indent="-514350">
              <a:buAutoNum type="arabicPeriod"/>
            </a:pPr>
            <a:r>
              <a:rPr lang="en-US" altLang="zh-TW"/>
              <a:t>        j=</a:t>
            </a:r>
            <a:r>
              <a:rPr lang="en-US" altLang="zh-TW" err="1"/>
              <a:t>i</a:t>
            </a:r>
            <a:r>
              <a:rPr lang="en-US" altLang="zh-TW"/>
              <a:t>;</a:t>
            </a:r>
          </a:p>
          <a:p>
            <a:pPr marL="914400" lvl="1" indent="-514350">
              <a:buAutoNum type="arabicPeriod"/>
            </a:pPr>
            <a:r>
              <a:rPr lang="en-US" altLang="zh-TW"/>
              <a:t>return j;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548282" y="2811306"/>
            <a:ext cx="417646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這個方法正確嗎</a:t>
            </a:r>
            <a:r>
              <a:rPr lang="en-US" altLang="zh-TW"/>
              <a:t>?</a:t>
            </a:r>
          </a:p>
          <a:p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 要比幾次</a:t>
            </a:r>
            <a:r>
              <a:rPr lang="en-US" altLang="zh-TW"/>
              <a:t>?</a:t>
            </a:r>
            <a:r>
              <a:rPr lang="zh-TW" altLang="en-US"/>
              <a:t> </a:t>
            </a:r>
            <a:r>
              <a:rPr lang="en-US" altLang="zh-TW"/>
              <a:t>N-1</a:t>
            </a:r>
          </a:p>
          <a:p>
            <a:r>
              <a:rPr lang="zh-TW" altLang="en-US"/>
              <a:t>    這個問題的難度是 </a:t>
            </a:r>
            <a:r>
              <a:rPr lang="en-US" altLang="zh-TW"/>
              <a:t>N-1</a:t>
            </a:r>
          </a:p>
          <a:p>
            <a:r>
              <a:rPr lang="zh-TW" altLang="en-US"/>
              <a:t>    能不能低於</a:t>
            </a:r>
            <a:r>
              <a:rPr lang="en-US" altLang="zh-TW"/>
              <a:t>N-1 ? 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次數的計算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/>
              <a:t>計算某有</a:t>
            </a:r>
            <a:r>
              <a:rPr lang="en-US" altLang="zh-TW"/>
              <a:t>N</a:t>
            </a:r>
            <a:r>
              <a:rPr lang="zh-TW" altLang="en-US"/>
              <a:t>個元素陣列的加總</a:t>
            </a:r>
            <a:r>
              <a:rPr lang="en-US" altLang="zh-TW"/>
              <a:t>:</a:t>
            </a:r>
          </a:p>
          <a:p>
            <a:pPr>
              <a:buNone/>
            </a:pPr>
            <a:r>
              <a:rPr lang="en-US" altLang="zh-TW"/>
              <a:t>float Sum( float array[], </a:t>
            </a:r>
            <a:r>
              <a:rPr lang="en-US" altLang="zh-TW" err="1"/>
              <a:t>int</a:t>
            </a:r>
            <a:r>
              <a:rPr lang="en-US" altLang="zh-TW"/>
              <a:t> n )</a:t>
            </a:r>
          </a:p>
          <a:p>
            <a:pPr>
              <a:buNone/>
            </a:pPr>
            <a:r>
              <a:rPr lang="en-US" altLang="zh-TW"/>
              <a:t>	</a:t>
            </a:r>
            <a:r>
              <a:rPr lang="en-US" altLang="zh-TW" err="1"/>
              <a:t>int</a:t>
            </a:r>
            <a:r>
              <a:rPr lang="en-US" altLang="zh-TW"/>
              <a:t> </a:t>
            </a:r>
            <a:r>
              <a:rPr lang="en-US" altLang="zh-TW" err="1"/>
              <a:t>i</a:t>
            </a:r>
            <a:r>
              <a:rPr lang="zh-TW" altLang="en-US"/>
              <a:t>    </a:t>
            </a:r>
            <a:r>
              <a:rPr lang="en-US" altLang="zh-TW"/>
              <a:t>				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zh-TW" altLang="en-US">
                <a:sym typeface="Wingdings" pitchFamily="2" charset="2"/>
              </a:rPr>
              <a:t> </a:t>
            </a:r>
            <a:r>
              <a:rPr lang="en-US" altLang="zh-TW">
                <a:sym typeface="Wingdings" pitchFamily="2" charset="2"/>
              </a:rPr>
              <a:t>1</a:t>
            </a:r>
            <a:endParaRPr lang="en-US" altLang="zh-TW"/>
          </a:p>
          <a:p>
            <a:pPr>
              <a:buNone/>
            </a:pPr>
            <a:r>
              <a:rPr lang="en-US" altLang="zh-TW"/>
              <a:t>	float total = 0  			</a:t>
            </a:r>
            <a:r>
              <a:rPr lang="en-US" altLang="zh-TW">
                <a:sym typeface="Wingdings" pitchFamily="2" charset="2"/>
              </a:rPr>
              <a:t> 1</a:t>
            </a:r>
            <a:endParaRPr lang="en-US" altLang="zh-TW"/>
          </a:p>
          <a:p>
            <a:pPr>
              <a:buNone/>
            </a:pPr>
            <a:r>
              <a:rPr lang="en-US" altLang="zh-TW"/>
              <a:t>	for( </a:t>
            </a:r>
            <a:r>
              <a:rPr lang="en-US" altLang="zh-TW" err="1"/>
              <a:t>i</a:t>
            </a:r>
            <a:r>
              <a:rPr lang="en-US" altLang="zh-TW"/>
              <a:t> = 0; </a:t>
            </a:r>
            <a:r>
              <a:rPr lang="en-US" altLang="zh-TW" err="1"/>
              <a:t>i</a:t>
            </a:r>
            <a:r>
              <a:rPr lang="en-US" altLang="zh-TW"/>
              <a:t>&lt; n; </a:t>
            </a:r>
            <a:r>
              <a:rPr lang="en-US" altLang="zh-TW" err="1"/>
              <a:t>i</a:t>
            </a:r>
            <a:r>
              <a:rPr lang="en-US" altLang="zh-TW"/>
              <a:t>++ ) 		</a:t>
            </a:r>
            <a:r>
              <a:rPr lang="en-US" altLang="zh-TW">
                <a:sym typeface="Wingdings" pitchFamily="2" charset="2"/>
              </a:rPr>
              <a:t> n</a:t>
            </a:r>
            <a:r>
              <a:rPr lang="en-US" altLang="zh-TW"/>
              <a:t> </a:t>
            </a:r>
          </a:p>
          <a:p>
            <a:pPr>
              <a:buNone/>
            </a:pPr>
            <a:r>
              <a:rPr lang="en-US" altLang="zh-TW"/>
              <a:t>		total = total + array[</a:t>
            </a:r>
            <a:r>
              <a:rPr lang="en-US" altLang="zh-TW" err="1"/>
              <a:t>i</a:t>
            </a:r>
            <a:r>
              <a:rPr lang="en-US" altLang="zh-TW"/>
              <a:t>] </a:t>
            </a:r>
            <a:r>
              <a:rPr lang="en-US" altLang="zh-TW">
                <a:sym typeface="Wingdings" pitchFamily="2" charset="2"/>
              </a:rPr>
              <a:t> n</a:t>
            </a:r>
            <a:endParaRPr lang="en-US" altLang="zh-TW"/>
          </a:p>
          <a:p>
            <a:pPr>
              <a:buNone/>
            </a:pPr>
            <a:r>
              <a:rPr lang="en-US" altLang="zh-TW"/>
              <a:t>	return total 			</a:t>
            </a:r>
            <a:r>
              <a:rPr lang="en-US" altLang="zh-TW">
                <a:sym typeface="Wingdings" pitchFamily="2" charset="2"/>
              </a:rPr>
              <a:t> 1</a:t>
            </a:r>
            <a:endParaRPr lang="zh-TW" altLang="en-US"/>
          </a:p>
        </p:txBody>
      </p:sp>
      <p:sp>
        <p:nvSpPr>
          <p:cNvPr id="4" name="爆炸 1 3"/>
          <p:cNvSpPr/>
          <p:nvPr/>
        </p:nvSpPr>
        <p:spPr>
          <a:xfrm>
            <a:off x="7324165" y="2924944"/>
            <a:ext cx="3236331" cy="208823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對應計算量</a:t>
            </a:r>
            <a:r>
              <a:rPr lang="en-US" altLang="zh-TW"/>
              <a:t>=2N+3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重點影響因素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計算量可寫成線性代數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aN+b</a:t>
            </a:r>
            <a:endParaRPr lang="en-US" altLang="zh-TW"/>
          </a:p>
          <a:p>
            <a:pPr lvl="1"/>
            <a:r>
              <a:rPr lang="zh-TW" altLang="en-US"/>
              <a:t>魔術方塊轉</a:t>
            </a:r>
            <a:r>
              <a:rPr lang="en-US" altLang="zh-TW"/>
              <a:t>20</a:t>
            </a:r>
            <a:r>
              <a:rPr lang="zh-TW" altLang="en-US"/>
              <a:t>下可解</a:t>
            </a:r>
            <a:endParaRPr lang="en-US" altLang="zh-TW"/>
          </a:p>
          <a:p>
            <a:pPr lvl="1"/>
            <a:r>
              <a:rPr lang="en-US" altLang="zh-TW"/>
              <a:t>21</a:t>
            </a:r>
            <a:r>
              <a:rPr lang="zh-TW" altLang="en-US"/>
              <a:t>個陣列的取最大值，</a:t>
            </a:r>
            <a:r>
              <a:rPr lang="en-US" altLang="zh-TW"/>
              <a:t>20</a:t>
            </a:r>
            <a:r>
              <a:rPr lang="zh-TW" altLang="en-US"/>
              <a:t>步可解</a:t>
            </a:r>
            <a:endParaRPr lang="en-US" altLang="zh-TW"/>
          </a:p>
          <a:p>
            <a:r>
              <a:rPr lang="zh-TW" altLang="en-US"/>
              <a:t>程式碼每個步驟的單位實際時間對不一</a:t>
            </a:r>
            <a:endParaRPr lang="en-US" altLang="zh-TW"/>
          </a:p>
          <a:p>
            <a:pPr lvl="1"/>
            <a:r>
              <a:rPr lang="zh-TW" altLang="en-US"/>
              <a:t>但我們討論優劣時假設，視為一致的</a:t>
            </a:r>
            <a:endParaRPr lang="en-US" altLang="zh-TW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T(N)</a:t>
            </a:r>
            <a:r>
              <a:rPr lang="zh-TW" altLang="en-US"/>
              <a:t> 類型討論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演算法不含迴圈</a:t>
            </a:r>
            <a:endParaRPr lang="en-US" altLang="zh-TW"/>
          </a:p>
          <a:p>
            <a:pPr lvl="1"/>
            <a:r>
              <a:rPr lang="en-US" altLang="zh-TW"/>
              <a:t>T(N)</a:t>
            </a:r>
            <a:r>
              <a:rPr lang="zh-TW" altLang="en-US"/>
              <a:t> </a:t>
            </a:r>
            <a:r>
              <a:rPr lang="en-US" altLang="zh-TW"/>
              <a:t>= </a:t>
            </a:r>
            <a:r>
              <a:rPr lang="zh-TW" altLang="en-US"/>
              <a:t>指令數</a:t>
            </a:r>
            <a:endParaRPr lang="en-US" altLang="zh-TW"/>
          </a:p>
          <a:p>
            <a:r>
              <a:rPr lang="zh-TW" altLang="en-US"/>
              <a:t>含迴圈</a:t>
            </a:r>
            <a:endParaRPr lang="en-US" altLang="zh-TW"/>
          </a:p>
          <a:p>
            <a:pPr lvl="1"/>
            <a:r>
              <a:rPr lang="zh-TW" altLang="en-US"/>
              <a:t>與</a:t>
            </a:r>
            <a:r>
              <a:rPr lang="en-US" altLang="zh-TW"/>
              <a:t> n </a:t>
            </a:r>
            <a:r>
              <a:rPr lang="zh-TW" altLang="en-US"/>
              <a:t>無關</a:t>
            </a:r>
            <a:endParaRPr lang="en-US" altLang="zh-TW"/>
          </a:p>
          <a:p>
            <a:pPr lvl="1"/>
            <a:r>
              <a:rPr lang="zh-TW" altLang="en-US"/>
              <a:t>線性增長 </a:t>
            </a:r>
            <a:r>
              <a:rPr lang="en-US" altLang="zh-TW"/>
              <a:t>Linear</a:t>
            </a:r>
          </a:p>
          <a:p>
            <a:pPr lvl="1"/>
            <a:r>
              <a:rPr lang="zh-TW" altLang="en-US"/>
              <a:t>對數 </a:t>
            </a:r>
            <a:r>
              <a:rPr lang="en-US" altLang="zh-TW"/>
              <a:t>Logarithmic </a:t>
            </a:r>
          </a:p>
          <a:p>
            <a:pPr lvl="1"/>
            <a:r>
              <a:rPr lang="zh-TW" altLang="en-US"/>
              <a:t>巢狀 </a:t>
            </a:r>
            <a:r>
              <a:rPr lang="en-US" altLang="zh-TW"/>
              <a:t>Nested Loops</a:t>
            </a:r>
          </a:p>
          <a:p>
            <a:pPr lvl="1"/>
            <a:r>
              <a:rPr lang="en-US" altLang="zh-TW"/>
              <a:t>…</a:t>
            </a:r>
          </a:p>
          <a:p>
            <a:pPr lvl="2"/>
            <a:endParaRPr lang="zh-TW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Linear Loop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err="1"/>
              <a:t>i</a:t>
            </a:r>
            <a:r>
              <a:rPr lang="en-US" altLang="zh-TW"/>
              <a:t> = 1</a:t>
            </a:r>
          </a:p>
          <a:p>
            <a:pPr>
              <a:buNone/>
            </a:pPr>
            <a:r>
              <a:rPr lang="en-US" altLang="zh-TW"/>
              <a:t>loop ( </a:t>
            </a:r>
            <a:r>
              <a:rPr lang="en-US" altLang="zh-TW" err="1"/>
              <a:t>i</a:t>
            </a:r>
            <a:r>
              <a:rPr lang="en-US" altLang="zh-TW"/>
              <a:t>&lt;n ) </a:t>
            </a:r>
          </a:p>
          <a:p>
            <a:pPr>
              <a:buNone/>
            </a:pPr>
            <a:r>
              <a:rPr lang="en-US" altLang="zh-TW"/>
              <a:t>	</a:t>
            </a:r>
            <a:r>
              <a:rPr lang="zh-TW" altLang="en-US">
                <a:solidFill>
                  <a:srgbClr val="FF0000"/>
                </a:solidFill>
              </a:rPr>
              <a:t>某段演算法</a:t>
            </a:r>
            <a:endParaRPr lang="en-US" altLang="zh-TW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/>
              <a:t>	</a:t>
            </a:r>
            <a:r>
              <a:rPr lang="en-US" altLang="zh-TW" err="1"/>
              <a:t>i</a:t>
            </a:r>
            <a:r>
              <a:rPr lang="en-US" altLang="zh-TW"/>
              <a:t> = i+1</a:t>
            </a:r>
          </a:p>
          <a:p>
            <a:pPr>
              <a:buNone/>
            </a:pPr>
            <a:endParaRPr lang="en-US" altLang="zh-TW"/>
          </a:p>
          <a:p>
            <a:pPr>
              <a:buNone/>
            </a:pPr>
            <a:r>
              <a:rPr lang="en-US" altLang="zh-TW"/>
              <a:t>“</a:t>
            </a:r>
            <a:r>
              <a:rPr lang="zh-TW" altLang="en-US"/>
              <a:t>某段演算法</a:t>
            </a:r>
            <a:r>
              <a:rPr lang="en-US" altLang="zh-TW"/>
              <a:t>”</a:t>
            </a:r>
            <a:r>
              <a:rPr lang="zh-TW" altLang="en-US"/>
              <a:t>被執行</a:t>
            </a:r>
            <a:r>
              <a:rPr lang="en-US" altLang="zh-TW"/>
              <a:t>N</a:t>
            </a:r>
            <a:r>
              <a:rPr lang="zh-TW" altLang="en-US"/>
              <a:t>次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err="1"/>
              <a:t>i</a:t>
            </a:r>
            <a:r>
              <a:rPr lang="en-US" altLang="zh-TW"/>
              <a:t> = 1</a:t>
            </a:r>
          </a:p>
          <a:p>
            <a:pPr>
              <a:buNone/>
            </a:pPr>
            <a:r>
              <a:rPr lang="en-US" altLang="zh-TW"/>
              <a:t>loop ( </a:t>
            </a:r>
            <a:r>
              <a:rPr lang="en-US" altLang="zh-TW" err="1"/>
              <a:t>i</a:t>
            </a:r>
            <a:r>
              <a:rPr lang="en-US" altLang="zh-TW"/>
              <a:t>&lt;n ) </a:t>
            </a:r>
          </a:p>
          <a:p>
            <a:pPr>
              <a:buNone/>
            </a:pPr>
            <a:r>
              <a:rPr lang="en-US" altLang="zh-TW"/>
              <a:t>	</a:t>
            </a:r>
            <a:r>
              <a:rPr lang="zh-TW" altLang="en-US">
                <a:solidFill>
                  <a:srgbClr val="FF0000"/>
                </a:solidFill>
              </a:rPr>
              <a:t>某段演算法</a:t>
            </a:r>
            <a:endParaRPr lang="en-US" altLang="zh-TW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/>
              <a:t>	</a:t>
            </a:r>
            <a:r>
              <a:rPr lang="en-US" altLang="zh-TW" err="1"/>
              <a:t>i</a:t>
            </a:r>
            <a:r>
              <a:rPr lang="en-US" altLang="zh-TW"/>
              <a:t> = i+2</a:t>
            </a:r>
          </a:p>
          <a:p>
            <a:pPr>
              <a:buNone/>
            </a:pPr>
            <a:endParaRPr lang="en-US" altLang="zh-TW"/>
          </a:p>
          <a:p>
            <a:pPr>
              <a:buNone/>
            </a:pPr>
            <a:r>
              <a:rPr lang="en-US" altLang="zh-TW"/>
              <a:t>“</a:t>
            </a:r>
            <a:r>
              <a:rPr lang="zh-TW" altLang="en-US"/>
              <a:t>某段演算法</a:t>
            </a:r>
            <a:r>
              <a:rPr lang="en-US" altLang="zh-TW"/>
              <a:t>”</a:t>
            </a:r>
            <a:r>
              <a:rPr lang="zh-TW" altLang="en-US"/>
              <a:t>被執行</a:t>
            </a:r>
            <a:r>
              <a:rPr lang="en-US" altLang="zh-TW"/>
              <a:t>N/2</a:t>
            </a:r>
            <a:r>
              <a:rPr lang="zh-TW" altLang="en-US"/>
              <a:t>次</a:t>
            </a:r>
          </a:p>
          <a:p>
            <a:pPr>
              <a:buNone/>
            </a:pP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99857" y="5517232"/>
            <a:ext cx="20120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可被歸納為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aN+b</a:t>
            </a:r>
            <a:endParaRPr lang="zh-TW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T(N)</a:t>
            </a:r>
            <a:r>
              <a:rPr lang="zh-TW" altLang="en-US"/>
              <a:t> 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最糟情形</a:t>
            </a:r>
            <a:endParaRPr lang="en-US" altLang="zh-TW"/>
          </a:p>
          <a:p>
            <a:pPr lvl="1"/>
            <a:r>
              <a:rPr lang="zh-TW" altLang="en-US"/>
              <a:t>有興趣知道</a:t>
            </a:r>
            <a:r>
              <a:rPr lang="zh-TW" altLang="en-US">
                <a:solidFill>
                  <a:srgbClr val="FF0000"/>
                </a:solidFill>
              </a:rPr>
              <a:t>最久</a:t>
            </a:r>
            <a:r>
              <a:rPr lang="zh-TW" altLang="en-US"/>
              <a:t>不會超過多久</a:t>
            </a:r>
            <a:endParaRPr lang="en-US" altLang="zh-TW"/>
          </a:p>
          <a:p>
            <a:pPr lvl="1"/>
            <a:r>
              <a:rPr lang="zh-TW" altLang="en-US"/>
              <a:t>有些演算法經常發生最糟情形</a:t>
            </a:r>
            <a:endParaRPr lang="en-US" altLang="zh-TW"/>
          </a:p>
          <a:p>
            <a:pPr lvl="1"/>
            <a:r>
              <a:rPr lang="zh-TW" altLang="en-US"/>
              <a:t>一般情形與最糟情形相去不遠</a:t>
            </a:r>
            <a:endParaRPr lang="en-US" altLang="zh-TW"/>
          </a:p>
          <a:p>
            <a:pPr lvl="1"/>
            <a:r>
              <a:rPr lang="en-US" altLang="zh-TW"/>
              <a:t>Big O</a:t>
            </a:r>
          </a:p>
          <a:p>
            <a:pPr lvl="1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/>
              <a:t>一般情形</a:t>
            </a:r>
            <a:endParaRPr lang="en-US" altLang="zh-TW"/>
          </a:p>
          <a:p>
            <a:pPr lvl="1"/>
            <a:r>
              <a:rPr lang="zh-TW" altLang="en-US"/>
              <a:t>資料已經經過處理</a:t>
            </a:r>
            <a:endParaRPr lang="en-US" altLang="zh-TW"/>
          </a:p>
          <a:p>
            <a:r>
              <a:rPr lang="zh-TW" altLang="en-US"/>
              <a:t>若為最佳情形</a:t>
            </a:r>
            <a:endParaRPr lang="en-US" altLang="zh-TW"/>
          </a:p>
          <a:p>
            <a:pPr lvl="1"/>
            <a:r>
              <a:rPr lang="el-GR" altLang="zh-TW"/>
              <a:t>Ω</a:t>
            </a:r>
            <a:endParaRPr lang="en-US" altLang="zh-TW"/>
          </a:p>
          <a:p>
            <a:r>
              <a:rPr lang="zh-TW" altLang="en-US"/>
              <a:t>若最佳</a:t>
            </a:r>
            <a:r>
              <a:rPr lang="en-US" altLang="zh-TW"/>
              <a:t>=</a:t>
            </a:r>
            <a:r>
              <a:rPr lang="zh-TW" altLang="en-US"/>
              <a:t>最糟</a:t>
            </a:r>
            <a:endParaRPr lang="en-US" altLang="zh-TW"/>
          </a:p>
          <a:p>
            <a:pPr lvl="1"/>
            <a:r>
              <a:rPr lang="el-GR" altLang="zh-TW"/>
              <a:t>Θ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zh-TW" altLang="en-US">
                <a:solidFill>
                  <a:srgbClr val="FF0000"/>
                </a:solidFill>
                <a:sym typeface="Wingdings" pitchFamily="2" charset="2"/>
              </a:rPr>
              <a:t> 學術的目標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9616" y="5013176"/>
            <a:ext cx="69127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隨著</a:t>
            </a:r>
            <a:r>
              <a:rPr lang="en-US" altLang="zh-TW"/>
              <a:t>N</a:t>
            </a:r>
            <a:r>
              <a:rPr lang="zh-TW" altLang="en-US"/>
              <a:t>漸增，</a:t>
            </a:r>
            <a:r>
              <a:rPr lang="en-US" altLang="zh-TW"/>
              <a:t>T(N)</a:t>
            </a:r>
            <a:r>
              <a:rPr lang="zh-TW" altLang="en-US"/>
              <a:t>的增長類型</a:t>
            </a:r>
            <a:r>
              <a:rPr lang="en-US" altLang="zh-TW"/>
              <a:t>?</a:t>
            </a:r>
            <a:r>
              <a:rPr lang="zh-TW" altLang="en-US"/>
              <a:t> 判定這個問題難不難。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Big O </a:t>
            </a:r>
            <a:r>
              <a:rPr lang="zh-TW" altLang="en-US"/>
              <a:t>消長圖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E8AD4276-EEE7-49F0-A268-C52BF85F82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1506"/>
            <a:ext cx="8212106" cy="496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Big O </a:t>
            </a:r>
            <a:r>
              <a:rPr lang="zh-TW" altLang="en-US"/>
              <a:t>的一般優劣評比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0143066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TW" altLang="en-US"/>
              <a:t>一般常見演算法的</a:t>
            </a:r>
            <a:r>
              <a:rPr lang="en-US" altLang="zh-TW"/>
              <a:t>Big O</a:t>
            </a:r>
            <a:r>
              <a:rPr lang="zh-TW" altLang="en-US"/>
              <a:t>大小排序如下：</a:t>
            </a:r>
            <a:endParaRPr lang="en-US" altLang="zh-TW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600" b="1">
                <a:solidFill>
                  <a:srgbClr val="00B050"/>
                </a:solidFill>
                <a:latin typeface="Arial Narrow" pitchFamily="34" charset="0"/>
                <a:ea typeface="標楷體" pitchFamily="65" charset="-120"/>
              </a:rPr>
              <a:t>O(1) &lt; O(log n) &lt; O(n) &lt; O(n log n) </a:t>
            </a:r>
            <a:r>
              <a:rPr lang="en-US" altLang="zh-TW" sz="2600" b="1">
                <a:latin typeface="Arial Narrow" pitchFamily="34" charset="0"/>
                <a:ea typeface="標楷體" pitchFamily="65" charset="-120"/>
              </a:rPr>
              <a:t>&lt; </a:t>
            </a:r>
            <a:r>
              <a:rPr lang="en-US" altLang="zh-TW" sz="2600" b="1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標楷體" pitchFamily="65" charset="-120"/>
              </a:rPr>
              <a:t>O(n</a:t>
            </a:r>
            <a:r>
              <a:rPr lang="en-US" altLang="zh-TW" sz="2600" b="1" baseline="3000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標楷體" pitchFamily="65" charset="-120"/>
              </a:rPr>
              <a:t>2</a:t>
            </a:r>
            <a:r>
              <a:rPr lang="en-US" altLang="zh-TW" sz="2600" b="1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標楷體" pitchFamily="65" charset="-120"/>
              </a:rPr>
              <a:t>) &lt; O(n</a:t>
            </a:r>
            <a:r>
              <a:rPr lang="en-US" altLang="zh-TW" sz="2600" b="1" baseline="3000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標楷體" pitchFamily="65" charset="-120"/>
              </a:rPr>
              <a:t>3</a:t>
            </a:r>
            <a:r>
              <a:rPr lang="en-US" altLang="zh-TW" sz="2600" b="1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標楷體" pitchFamily="65" charset="-120"/>
              </a:rPr>
              <a:t>) &lt; …&lt; O(</a:t>
            </a:r>
            <a:r>
              <a:rPr lang="en-US" altLang="zh-TW" sz="2600" b="1" err="1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標楷體" pitchFamily="65" charset="-120"/>
              </a:rPr>
              <a:t>n</a:t>
            </a:r>
            <a:r>
              <a:rPr lang="en-US" altLang="zh-TW" sz="2600" b="1" baseline="30000" err="1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標楷體" pitchFamily="65" charset="-120"/>
              </a:rPr>
              <a:t>k</a:t>
            </a:r>
            <a:r>
              <a:rPr lang="en-US" altLang="zh-TW" sz="2600" b="1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標楷體" pitchFamily="65" charset="-120"/>
              </a:rPr>
              <a:t>) </a:t>
            </a:r>
            <a:r>
              <a:rPr lang="en-US" altLang="zh-TW" sz="2600" b="1">
                <a:latin typeface="Arial Narrow" pitchFamily="34" charset="0"/>
                <a:ea typeface="標楷體" pitchFamily="65" charset="-120"/>
              </a:rPr>
              <a:t>&lt;</a:t>
            </a:r>
            <a:r>
              <a:rPr lang="en-US" altLang="zh-TW" sz="2600" b="1">
                <a:solidFill>
                  <a:srgbClr val="FF0000"/>
                </a:solidFill>
                <a:latin typeface="Arial Narrow" pitchFamily="34" charset="0"/>
                <a:ea typeface="標楷體" pitchFamily="65" charset="-120"/>
              </a:rPr>
              <a:t>O(2</a:t>
            </a:r>
            <a:r>
              <a:rPr lang="en-US" altLang="zh-TW" sz="2600" b="1" baseline="30000">
                <a:solidFill>
                  <a:srgbClr val="FF0000"/>
                </a:solidFill>
                <a:latin typeface="Arial Narrow" pitchFamily="34" charset="0"/>
                <a:ea typeface="標楷體" pitchFamily="65" charset="-120"/>
              </a:rPr>
              <a:t>n</a:t>
            </a:r>
            <a:r>
              <a:rPr lang="en-US" altLang="zh-TW" sz="2600" b="1">
                <a:solidFill>
                  <a:srgbClr val="FF0000"/>
                </a:solidFill>
                <a:latin typeface="Arial Narrow" pitchFamily="34" charset="0"/>
                <a:ea typeface="標楷體" pitchFamily="65" charset="-120"/>
              </a:rPr>
              <a:t>) &lt;O(3</a:t>
            </a:r>
            <a:r>
              <a:rPr lang="en-US" altLang="zh-TW" sz="2600" b="1" baseline="30000">
                <a:solidFill>
                  <a:srgbClr val="FF0000"/>
                </a:solidFill>
                <a:latin typeface="Arial Narrow" pitchFamily="34" charset="0"/>
                <a:ea typeface="標楷體" pitchFamily="65" charset="-120"/>
              </a:rPr>
              <a:t>n</a:t>
            </a:r>
            <a:r>
              <a:rPr lang="en-US" altLang="zh-TW" sz="2600" b="1">
                <a:solidFill>
                  <a:srgbClr val="FF0000"/>
                </a:solidFill>
                <a:latin typeface="Arial Narrow" pitchFamily="34" charset="0"/>
                <a:ea typeface="標楷體" pitchFamily="65" charset="-120"/>
              </a:rPr>
              <a:t>)&lt;O(n!)</a:t>
            </a:r>
            <a:r>
              <a:rPr lang="en-US" altLang="zh-TW" sz="2600" b="1">
                <a:solidFill>
                  <a:srgbClr val="FF0000"/>
                </a:solidFill>
                <a:ea typeface="標楷體" pitchFamily="65" charset="-120"/>
              </a:rPr>
              <a:t> </a:t>
            </a:r>
            <a:endParaRPr lang="zh-TW" altLang="en-US" sz="2600" b="1">
              <a:solidFill>
                <a:srgbClr val="FF0000"/>
              </a:solidFill>
              <a:ea typeface="標楷體" pitchFamily="65" charset="-120"/>
            </a:endParaRPr>
          </a:p>
          <a:p>
            <a:pPr>
              <a:lnSpc>
                <a:spcPct val="120000"/>
              </a:lnSpc>
              <a:buNone/>
            </a:pPr>
            <a:r>
              <a:rPr lang="zh-TW" altLang="en-US"/>
              <a:t>     線性</a:t>
            </a:r>
            <a:r>
              <a:rPr lang="en-US" altLang="zh-TW"/>
              <a:t>~</a:t>
            </a:r>
            <a:r>
              <a:rPr lang="zh-TW" altLang="en-US"/>
              <a:t>對數時間                                             次方時間                                            對數、乘階</a:t>
            </a:r>
            <a:endParaRPr lang="en-US" altLang="zh-TW"/>
          </a:p>
          <a:p>
            <a:pPr>
              <a:lnSpc>
                <a:spcPct val="120000"/>
              </a:lnSpc>
              <a:buNone/>
            </a:pPr>
            <a:r>
              <a:rPr lang="zh-TW" altLang="en-US"/>
              <a:t>       </a:t>
            </a:r>
            <a:r>
              <a:rPr lang="en-US" altLang="zh-TW"/>
              <a:t>(</a:t>
            </a:r>
            <a:r>
              <a:rPr lang="zh-TW" altLang="en-US"/>
              <a:t>良好</a:t>
            </a:r>
            <a:r>
              <a:rPr lang="en-US" altLang="zh-TW"/>
              <a:t>)</a:t>
            </a:r>
            <a:r>
              <a:rPr lang="zh-TW" altLang="en-US"/>
              <a:t>                                                         </a:t>
            </a:r>
            <a:r>
              <a:rPr lang="en-US" altLang="zh-TW"/>
              <a:t>(</a:t>
            </a:r>
            <a:r>
              <a:rPr lang="zh-TW" altLang="en-US"/>
              <a:t>可接受</a:t>
            </a:r>
            <a:r>
              <a:rPr lang="en-US" altLang="zh-TW"/>
              <a:t>)</a:t>
            </a:r>
            <a:r>
              <a:rPr lang="zh-TW" altLang="en-US"/>
              <a:t>                                              </a:t>
            </a:r>
            <a:r>
              <a:rPr lang="en-US" altLang="zh-TW"/>
              <a:t>(</a:t>
            </a:r>
            <a:r>
              <a:rPr lang="zh-TW" altLang="en-US"/>
              <a:t>建議修改</a:t>
            </a:r>
            <a:r>
              <a:rPr lang="en-US" altLang="zh-TW"/>
              <a:t>)</a:t>
            </a:r>
            <a:endParaRPr lang="zh-TW" altLang="en-US"/>
          </a:p>
          <a:p>
            <a:pPr>
              <a:lnSpc>
                <a:spcPct val="120000"/>
              </a:lnSpc>
            </a:pPr>
            <a:endParaRPr lang="zh-TW" altLang="en-US"/>
          </a:p>
          <a:p>
            <a:pPr>
              <a:lnSpc>
                <a:spcPct val="120000"/>
              </a:lnSpc>
            </a:pPr>
            <a:r>
              <a:rPr lang="zh-TW" altLang="en-US"/>
              <a:t>例外</a:t>
            </a:r>
            <a:r>
              <a:rPr lang="en-US" altLang="zh-TW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zh-TW"/>
              <a:t>N</a:t>
            </a:r>
            <a:r>
              <a:rPr lang="zh-TW" altLang="en-US"/>
              <a:t> 過大時，如醫學上基因排序，大於 </a:t>
            </a:r>
            <a:r>
              <a:rPr lang="en-US" altLang="zh-TW"/>
              <a:t>O(</a:t>
            </a:r>
            <a:r>
              <a:rPr lang="en-US" altLang="zh-TW" err="1"/>
              <a:t>nlogn</a:t>
            </a:r>
            <a:r>
              <a:rPr lang="en-US" altLang="zh-TW"/>
              <a:t>)</a:t>
            </a:r>
            <a:r>
              <a:rPr lang="zh-TW" altLang="en-US"/>
              <a:t> 應該都不能接受了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氣泡排序</a:t>
            </a:r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796120"/>
              </p:ext>
            </p:extLst>
          </p:nvPr>
        </p:nvGraphicFramePr>
        <p:xfrm>
          <a:off x="1044402" y="1582271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演算法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Big O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int</a:t>
                      </a:r>
                      <a:r>
                        <a:rPr lang="en-US" altLang="zh-TW" baseline="0"/>
                        <a:t> </a:t>
                      </a:r>
                      <a:r>
                        <a:rPr lang="en-US" altLang="zh-TW" baseline="0" err="1"/>
                        <a:t>i</a:t>
                      </a:r>
                      <a:r>
                        <a:rPr lang="en-US" altLang="zh-TW" baseline="0"/>
                        <a:t>, done;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Do</a:t>
                      </a:r>
                      <a:r>
                        <a:rPr lang="en-US" altLang="zh-TW" baseline="0"/>
                        <a:t> {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重複</a:t>
                      </a:r>
                      <a:r>
                        <a:rPr lang="en-US" altLang="zh-TW"/>
                        <a:t> f(n): </a:t>
                      </a:r>
                      <a:r>
                        <a:rPr lang="zh-TW" altLang="en-US"/>
                        <a:t>一次排好一個要 </a:t>
                      </a:r>
                      <a:r>
                        <a:rPr lang="en-US" altLang="zh-TW"/>
                        <a:t>O(n) </a:t>
                      </a:r>
                      <a:r>
                        <a:rPr lang="zh-TW" altLang="en-US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    </a:t>
                      </a:r>
                      <a:r>
                        <a:rPr lang="en-US" altLang="zh-TW"/>
                        <a:t>done = 1 ;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    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    for( </a:t>
                      </a:r>
                      <a:r>
                        <a:rPr lang="en-US" altLang="zh-TW" err="1"/>
                        <a:t>i</a:t>
                      </a:r>
                      <a:r>
                        <a:rPr lang="en-US" altLang="zh-TW" baseline="0"/>
                        <a:t> = 1; </a:t>
                      </a:r>
                      <a:r>
                        <a:rPr lang="en-US" altLang="zh-TW" baseline="0" err="1"/>
                        <a:t>i</a:t>
                      </a:r>
                      <a:r>
                        <a:rPr lang="en-US" altLang="zh-TW" baseline="0"/>
                        <a:t>&lt;n; </a:t>
                      </a:r>
                      <a:r>
                        <a:rPr lang="en-US" altLang="zh-TW" baseline="0" err="1"/>
                        <a:t>i</a:t>
                      </a:r>
                      <a:r>
                        <a:rPr lang="en-US" altLang="zh-TW" baseline="0"/>
                        <a:t>++ 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    O(n)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        if( A[</a:t>
                      </a:r>
                      <a:r>
                        <a:rPr lang="en-US" altLang="zh-TW" err="1"/>
                        <a:t>i</a:t>
                      </a:r>
                      <a:r>
                        <a:rPr lang="en-US" altLang="zh-TW"/>
                        <a:t>]</a:t>
                      </a:r>
                      <a:r>
                        <a:rPr lang="en-US" altLang="zh-TW" baseline="0"/>
                        <a:t> &gt;= A[i+1] ) {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        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            exchange</a:t>
                      </a:r>
                      <a:r>
                        <a:rPr lang="en-US" altLang="zh-TW" baseline="0"/>
                        <a:t> A[</a:t>
                      </a:r>
                      <a:r>
                        <a:rPr lang="en-US" altLang="zh-TW" baseline="0" err="1"/>
                        <a:t>i</a:t>
                      </a:r>
                      <a:r>
                        <a:rPr lang="en-US" altLang="zh-TW" baseline="0"/>
                        <a:t>], A[i+1];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        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            done=0;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        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        }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    } while(</a:t>
                      </a:r>
                      <a:r>
                        <a:rPr lang="en-US" altLang="zh-TW" baseline="0"/>
                        <a:t> done ==0 );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}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/>
                        <a:t>O(1)+f(n) * (O(1)+O(n)*O(1)</a:t>
                      </a:r>
                      <a:r>
                        <a:rPr lang="en-US" altLang="zh-TW" baseline="0"/>
                        <a:t> ) = O(1)+f(n) * O(n) = f(n) *O(n) = O(n) *O(n) = </a:t>
                      </a:r>
                      <a:r>
                        <a:rPr lang="en-US" altLang="zh-TW" baseline="0">
                          <a:solidFill>
                            <a:srgbClr val="FF0000"/>
                          </a:solidFill>
                        </a:rPr>
                        <a:t>O(n</a:t>
                      </a:r>
                      <a:r>
                        <a:rPr lang="en-US" altLang="zh-TW" baseline="300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baseline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容器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51740" y="1930400"/>
            <a:ext cx="8219256" cy="669751"/>
          </a:xfrm>
        </p:spPr>
        <p:txBody>
          <a:bodyPr>
            <a:normAutofit fontScale="92500"/>
          </a:bodyPr>
          <a:lstStyle/>
          <a:p>
            <a:r>
              <a:rPr lang="zh-TW" altLang="en-US"/>
              <a:t>一組</a:t>
            </a:r>
            <a:r>
              <a:rPr lang="zh-TW" altLang="en-US">
                <a:solidFill>
                  <a:srgbClr val="FF0000"/>
                </a:solidFill>
              </a:rPr>
              <a:t>不可分割的數據型態</a:t>
            </a:r>
            <a:r>
              <a:rPr lang="zh-TW" altLang="en-US"/>
              <a:t>的依特定關係所組合而成的一個集合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基本資料結構</a:t>
            </a:r>
            <a:endParaRPr lang="en-US" altLang="zh-TW"/>
          </a:p>
          <a:p>
            <a:pPr lvl="1"/>
            <a:r>
              <a:rPr lang="zh-TW" altLang="en-US"/>
              <a:t>陣列</a:t>
            </a:r>
            <a:endParaRPr lang="en-US" altLang="zh-TW"/>
          </a:p>
          <a:p>
            <a:pPr lvl="1"/>
            <a:r>
              <a:rPr lang="en-US" altLang="zh-TW"/>
              <a:t>Link List</a:t>
            </a:r>
          </a:p>
          <a:p>
            <a:pPr lvl="1"/>
            <a:r>
              <a:rPr lang="en-US" altLang="zh-TW"/>
              <a:t>Tree</a:t>
            </a:r>
          </a:p>
          <a:p>
            <a:r>
              <a:rPr lang="zh-TW" altLang="en-US"/>
              <a:t>資料結構變化型</a:t>
            </a:r>
            <a:endParaRPr lang="en-US" altLang="zh-TW"/>
          </a:p>
          <a:p>
            <a:pPr lvl="1"/>
            <a:r>
              <a:rPr lang="zh-TW" altLang="en-US"/>
              <a:t>堆疊</a:t>
            </a:r>
            <a:endParaRPr lang="en-US" altLang="zh-TW"/>
          </a:p>
          <a:p>
            <a:pPr lvl="1"/>
            <a:r>
              <a:rPr lang="zh-TW" altLang="en-US"/>
              <a:t>佇列</a:t>
            </a:r>
            <a:endParaRPr lang="en-US" altLang="zh-TW"/>
          </a:p>
          <a:p>
            <a:pPr lvl="1"/>
            <a:r>
              <a:rPr lang="zh-TW" altLang="en-US"/>
              <a:t>圖</a:t>
            </a:r>
            <a:endParaRPr lang="en-US" altLang="zh-TW"/>
          </a:p>
          <a:p>
            <a:pPr lvl="1"/>
            <a:r>
              <a:rPr lang="en-US" altLang="zh-TW"/>
              <a:t>…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基本操作演算法 </a:t>
            </a:r>
            <a:r>
              <a:rPr lang="en-US" altLang="zh-TW"/>
              <a:t>(CRUD)</a:t>
            </a:r>
          </a:p>
          <a:p>
            <a:pPr lvl="1"/>
            <a:r>
              <a:rPr lang="en-US" altLang="zh-TW"/>
              <a:t>C:</a:t>
            </a:r>
            <a:r>
              <a:rPr lang="zh-TW" altLang="en-US"/>
              <a:t>新增</a:t>
            </a:r>
            <a:endParaRPr lang="en-US" altLang="zh-TW"/>
          </a:p>
          <a:p>
            <a:pPr lvl="1"/>
            <a:r>
              <a:rPr lang="en-US" altLang="zh-TW"/>
              <a:t>R:</a:t>
            </a:r>
            <a:r>
              <a:rPr lang="zh-TW" altLang="en-US"/>
              <a:t>讀取</a:t>
            </a:r>
            <a:endParaRPr lang="en-US" altLang="zh-TW"/>
          </a:p>
          <a:p>
            <a:pPr lvl="1"/>
            <a:r>
              <a:rPr lang="en-US" altLang="zh-TW"/>
              <a:t>U:</a:t>
            </a:r>
            <a:r>
              <a:rPr lang="zh-TW" altLang="en-US"/>
              <a:t>更新</a:t>
            </a:r>
            <a:endParaRPr lang="en-US" altLang="zh-TW"/>
          </a:p>
          <a:p>
            <a:pPr lvl="1"/>
            <a:r>
              <a:rPr lang="en-US" altLang="zh-TW"/>
              <a:t>D:</a:t>
            </a:r>
            <a:r>
              <a:rPr lang="zh-TW" altLang="en-US"/>
              <a:t>刪除</a:t>
            </a:r>
            <a:endParaRPr lang="en-US" altLang="zh-TW"/>
          </a:p>
          <a:p>
            <a:r>
              <a:rPr lang="zh-TW" altLang="en-US"/>
              <a:t>進階</a:t>
            </a:r>
            <a:endParaRPr lang="en-US" altLang="zh-TW"/>
          </a:p>
          <a:p>
            <a:pPr lvl="1"/>
            <a:r>
              <a:rPr lang="zh-TW" altLang="en-US"/>
              <a:t>找</a:t>
            </a:r>
            <a:endParaRPr lang="en-US" altLang="zh-TW"/>
          </a:p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9BB46-7D7D-6141-9401-45687D15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函式相關名詞解釋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Overload, Override and Overwrite</a:t>
            </a:r>
            <a:endParaRPr lang="en-T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90CA7-E953-E847-B21F-8F733ABC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Override </a:t>
            </a:r>
            <a:r>
              <a:rPr lang="zh-TW" altLang="en-US" dirty="0"/>
              <a:t>重寫</a:t>
            </a:r>
            <a:endParaRPr lang="en-TW" dirty="0"/>
          </a:p>
          <a:p>
            <a:pPr lvl="1"/>
            <a:r>
              <a:rPr lang="en-TW" dirty="0"/>
              <a:t>為達程式再利用，子類別中，重寫基底類別的虛擬函式</a:t>
            </a:r>
          </a:p>
          <a:p>
            <a:r>
              <a:rPr lang="en-TW" dirty="0"/>
              <a:t>Overload 過載（多型）</a:t>
            </a:r>
          </a:p>
          <a:p>
            <a:pPr lvl="1"/>
            <a:r>
              <a:rPr lang="en-TW" dirty="0"/>
              <a:t>允許類別內的函式有相同名稱</a:t>
            </a:r>
          </a:p>
          <a:p>
            <a:pPr lvl="1"/>
            <a:r>
              <a:rPr lang="en-TW" dirty="0"/>
              <a:t>使用意圖：使用不同的參數，達到相同的結果</a:t>
            </a:r>
            <a:r>
              <a:rPr lang="en-TW" dirty="0">
                <a:sym typeface="Wingdings" pitchFamily="2" charset="2"/>
              </a:rPr>
              <a:t> Attach(Mob)/Attach(Npc)</a:t>
            </a:r>
          </a:p>
          <a:p>
            <a:r>
              <a:rPr lang="en-TW" dirty="0">
                <a:sym typeface="Wingdings" pitchFamily="2" charset="2"/>
              </a:rPr>
              <a:t>Overwrite 覆寫（覆蓋）</a:t>
            </a:r>
          </a:p>
          <a:p>
            <a:pPr lvl="1"/>
            <a:r>
              <a:rPr lang="en-TW" dirty="0">
                <a:sym typeface="Wingdings" pitchFamily="2" charset="2"/>
              </a:rPr>
              <a:t>子類別中，隱藏父類別的函式</a:t>
            </a:r>
          </a:p>
          <a:p>
            <a:pPr lvl="1"/>
            <a:r>
              <a:rPr lang="en-TW" dirty="0">
                <a:sym typeface="Wingdings" pitchFamily="2" charset="2"/>
              </a:rPr>
              <a:t>關鍵字：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new</a:t>
            </a:r>
            <a:r>
              <a:rPr lang="en-US" altLang="zh-TW" dirty="0">
                <a:sym typeface="Wingdings" pitchFamily="2" charset="2"/>
              </a:rPr>
              <a:t> void </a:t>
            </a:r>
            <a:r>
              <a:rPr lang="en-US" altLang="zh-TW" dirty="0" err="1">
                <a:sym typeface="Wingdings" pitchFamily="2" charset="2"/>
              </a:rPr>
              <a:t>ParentFunction</a:t>
            </a:r>
            <a:r>
              <a:rPr lang="en-US" altLang="zh-TW" dirty="0">
                <a:sym typeface="Wingdings" pitchFamily="2" charset="2"/>
              </a:rPr>
              <a:t>() {…}</a:t>
            </a:r>
            <a:endParaRPr lang="en-TW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是靜態綁定（綁宣告型別</a:t>
            </a:r>
            <a:r>
              <a:rPr lang="en-US" dirty="0">
                <a:sym typeface="Wingdings" pitchFamily="2" charset="2"/>
              </a:rPr>
              <a:t>），</a:t>
            </a:r>
            <a:r>
              <a:rPr lang="en-TW" dirty="0">
                <a:sym typeface="Wingdings" pitchFamily="2" charset="2"/>
              </a:rPr>
              <a:t>少</a:t>
            </a:r>
            <a:r>
              <a:rPr lang="zh-TW" altLang="en-US" dirty="0">
                <a:sym typeface="Wingdings" pitchFamily="2" charset="2"/>
              </a:rPr>
              <a:t>見</a:t>
            </a:r>
            <a:endParaRPr lang="en-TW" dirty="0"/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606305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有序的資料結構</a:t>
            </a:r>
            <a:endParaRPr lang="en-US" altLang="zh-TW"/>
          </a:p>
          <a:p>
            <a:r>
              <a:rPr lang="zh-TW" altLang="en-US"/>
              <a:t>各元素型態一致</a:t>
            </a:r>
            <a:endParaRPr lang="en-US" altLang="zh-TW"/>
          </a:p>
          <a:p>
            <a:r>
              <a:rPr lang="zh-TW" altLang="en-US"/>
              <a:t>各基本操作的 </a:t>
            </a:r>
            <a:r>
              <a:rPr lang="en-US" altLang="zh-TW"/>
              <a:t>Big O</a:t>
            </a:r>
          </a:p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57082"/>
              </p:ext>
            </p:extLst>
          </p:nvPr>
        </p:nvGraphicFramePr>
        <p:xfrm>
          <a:off x="3688816" y="856454"/>
          <a:ext cx="60960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演算法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Big</a:t>
                      </a:r>
                      <a:r>
                        <a:rPr lang="en-US" altLang="zh-TW" baseline="0"/>
                        <a:t> O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</a:t>
                      </a:r>
                      <a:r>
                        <a:rPr lang="en-US" altLang="zh-TW" baseline="0"/>
                        <a:t> = </a:t>
                      </a:r>
                      <a:r>
                        <a:rPr lang="en-US" altLang="zh-TW"/>
                        <a:t>A[</a:t>
                      </a:r>
                      <a:r>
                        <a:rPr lang="en-US" altLang="zh-TW" err="1"/>
                        <a:t>i</a:t>
                      </a:r>
                      <a:r>
                        <a:rPr lang="en-US" altLang="zh-TW"/>
                        <a:t>]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A[</a:t>
                      </a:r>
                      <a:r>
                        <a:rPr lang="en-US" altLang="zh-TW" err="1"/>
                        <a:t>i</a:t>
                      </a:r>
                      <a:r>
                        <a:rPr lang="en-US" altLang="zh-TW"/>
                        <a:t>] = a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把</a:t>
                      </a:r>
                      <a:r>
                        <a:rPr lang="en-US" altLang="zh-TW"/>
                        <a:t>A[</a:t>
                      </a:r>
                      <a:r>
                        <a:rPr lang="en-US" altLang="zh-TW" err="1"/>
                        <a:t>i</a:t>
                      </a:r>
                      <a:r>
                        <a:rPr lang="en-US" altLang="zh-TW"/>
                        <a:t>]~A[n]</a:t>
                      </a:r>
                      <a:r>
                        <a:rPr lang="en-US" altLang="zh-TW" baseline="0"/>
                        <a:t> </a:t>
                      </a:r>
                      <a:r>
                        <a:rPr lang="zh-TW" altLang="en-US" baseline="0"/>
                        <a:t>元素移到</a:t>
                      </a:r>
                      <a:r>
                        <a:rPr lang="en-US" altLang="zh-TW" baseline="0"/>
                        <a:t>A[i+1]~A[n+1]</a:t>
                      </a:r>
                    </a:p>
                    <a:p>
                      <a:r>
                        <a:rPr lang="en-US" altLang="zh-TW" baseline="0"/>
                        <a:t>A[</a:t>
                      </a:r>
                      <a:r>
                        <a:rPr lang="en-US" altLang="zh-TW" baseline="0" err="1"/>
                        <a:t>i</a:t>
                      </a:r>
                      <a:r>
                        <a:rPr lang="en-US" altLang="zh-TW" baseline="0"/>
                        <a:t>] = a</a:t>
                      </a:r>
                    </a:p>
                    <a:p>
                      <a:r>
                        <a:rPr lang="en-US" altLang="zh-TW" baseline="0"/>
                        <a:t>(</a:t>
                      </a:r>
                      <a:r>
                        <a:rPr lang="zh-TW" altLang="en-US" baseline="0"/>
                        <a:t>不含實務中，需要配置的記憶體時間</a:t>
                      </a:r>
                      <a:r>
                        <a:rPr lang="en-US" altLang="zh-TW" baseline="0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把</a:t>
                      </a:r>
                      <a:r>
                        <a:rPr lang="en-US" altLang="zh-TW"/>
                        <a:t>A[i+1]~A[n]</a:t>
                      </a:r>
                      <a:r>
                        <a:rPr lang="en-US" altLang="zh-TW" baseline="0"/>
                        <a:t> </a:t>
                      </a:r>
                      <a:r>
                        <a:rPr lang="zh-TW" altLang="en-US" baseline="0"/>
                        <a:t>元素移到</a:t>
                      </a:r>
                      <a:r>
                        <a:rPr lang="en-US" altLang="zh-TW" baseline="0"/>
                        <a:t>A[</a:t>
                      </a:r>
                      <a:r>
                        <a:rPr lang="en-US" altLang="zh-TW" baseline="0" err="1"/>
                        <a:t>i</a:t>
                      </a:r>
                      <a:r>
                        <a:rPr lang="en-US" altLang="zh-TW" baseline="0"/>
                        <a:t>]~A[n-1]</a:t>
                      </a:r>
                    </a:p>
                    <a:p>
                      <a:r>
                        <a:rPr lang="en-US" altLang="zh-TW" baseline="0"/>
                        <a:t>n = n-1 </a:t>
                      </a:r>
                    </a:p>
                    <a:p>
                      <a:r>
                        <a:rPr lang="en-US" altLang="zh-TW" baseline="0"/>
                        <a:t>(</a:t>
                      </a:r>
                      <a:r>
                        <a:rPr lang="zh-TW" altLang="en-US" baseline="0"/>
                        <a:t>不含實務中，需要釋放的記憶體時間</a:t>
                      </a:r>
                      <a:r>
                        <a:rPr lang="en-US" altLang="zh-TW" baseline="0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CD75834B-E5FB-4601-9D41-D8EF0716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51949"/>
            <a:ext cx="2214030" cy="196802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DF0BC3-78A5-4F5B-811B-788A9CB77DB6}"/>
              </a:ext>
            </a:extLst>
          </p:cNvPr>
          <p:cNvSpPr txBox="1"/>
          <p:nvPr/>
        </p:nvSpPr>
        <p:spPr>
          <a:xfrm>
            <a:off x="1474786" y="415194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增加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61DF627-F6FB-4467-AA97-C3EB5535F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63" y="4523373"/>
            <a:ext cx="2355220" cy="1602982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45CEA64-6556-4D2D-9759-2C15E216C7EE}"/>
              </a:ext>
            </a:extLst>
          </p:cNvPr>
          <p:cNvSpPr txBox="1"/>
          <p:nvPr/>
        </p:nvSpPr>
        <p:spPr>
          <a:xfrm>
            <a:off x="3232903" y="415194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刪除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8A96-A67D-AB41-850A-DD0E81C6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Find</a:t>
            </a:r>
            <a:r>
              <a:rPr lang="zh-TW" altLang="en-US"/>
              <a:t> </a:t>
            </a:r>
            <a:r>
              <a:rPr lang="en-US" altLang="zh-TW"/>
              <a:t>– </a:t>
            </a:r>
            <a:r>
              <a:rPr lang="zh-TW" altLang="en-US"/>
              <a:t>關鍵技術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040A-2985-4C46-A181-A237EFC7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loop/foreach</a:t>
            </a:r>
            <a:endParaRPr lang="en-TW"/>
          </a:p>
          <a:p>
            <a:r>
              <a:rPr lang="en-TW"/>
              <a:t>因為用了樣板，所以要用</a:t>
            </a:r>
            <a:r>
              <a:rPr lang="zh-TW" altLang="en-US"/>
              <a:t> </a:t>
            </a:r>
            <a:r>
              <a:rPr lang="en-US" altLang="zh-TW"/>
              <a:t>delegate ”bool Finder(DT </a:t>
            </a:r>
            <a:r>
              <a:rPr lang="en-US" altLang="zh-TW" err="1"/>
              <a:t>val</a:t>
            </a:r>
            <a:r>
              <a:rPr lang="en-US" altLang="zh-TW"/>
              <a:t>)”</a:t>
            </a:r>
            <a:r>
              <a:rPr lang="zh-TW" altLang="en-US"/>
              <a:t>由呼叫方指定找法</a:t>
            </a:r>
            <a:endParaRPr lang="en-US" altLang="zh-TW"/>
          </a:p>
          <a:p>
            <a:pPr lvl="1"/>
            <a:r>
              <a:rPr lang="en-US" altLang="zh-TW"/>
              <a:t>Object </a:t>
            </a:r>
            <a:r>
              <a:rPr lang="zh-TW" altLang="en-US"/>
              <a:t>有一個泛用成員函式： </a:t>
            </a:r>
            <a:r>
              <a:rPr lang="en-US" altLang="zh-TW"/>
              <a:t>Equals(to)</a:t>
            </a:r>
          </a:p>
          <a:p>
            <a:endParaRPr lang="en-TW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D329FF-B5D2-404E-9D18-2AF16495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97617"/>
              </p:ext>
            </p:extLst>
          </p:nvPr>
        </p:nvGraphicFramePr>
        <p:xfrm>
          <a:off x="1146002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0289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87579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93722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2218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053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79156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5288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0354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552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706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086018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97BC88E2-728C-824F-9E4B-E633024E53F7}"/>
              </a:ext>
            </a:extLst>
          </p:cNvPr>
          <p:cNvSpPr/>
          <p:nvPr/>
        </p:nvSpPr>
        <p:spPr>
          <a:xfrm>
            <a:off x="1350499" y="4030029"/>
            <a:ext cx="125202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00F26-97F0-374D-834C-F39C21E8F397}"/>
              </a:ext>
            </a:extLst>
          </p:cNvPr>
          <p:cNvSpPr/>
          <p:nvPr/>
        </p:nvSpPr>
        <p:spPr>
          <a:xfrm>
            <a:off x="2760006" y="3913788"/>
            <a:ext cx="4431323" cy="584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  <a:r>
              <a:rPr lang="en-TW"/>
              <a:t>oreach(var v in array) Finder(v);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5D28-05E3-6646-AA74-DA599163CBBA}"/>
              </a:ext>
            </a:extLst>
          </p:cNvPr>
          <p:cNvSpPr txBox="1"/>
          <p:nvPr/>
        </p:nvSpPr>
        <p:spPr>
          <a:xfrm>
            <a:off x="1109785" y="43588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找</a:t>
            </a:r>
            <a:r>
              <a:rPr lang="en-TW">
                <a:solidFill>
                  <a:srgbClr val="FF0000"/>
                </a:solidFill>
              </a:rPr>
              <a:t>元素</a:t>
            </a:r>
            <a:r>
              <a:rPr lang="en-TW"/>
              <a:t>版：逐一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1573814-4A56-6A41-93F2-BE0015B2563D}"/>
              </a:ext>
            </a:extLst>
          </p:cNvPr>
          <p:cNvSpPr/>
          <p:nvPr/>
        </p:nvSpPr>
        <p:spPr>
          <a:xfrm>
            <a:off x="1350499" y="5000700"/>
            <a:ext cx="125202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3B69A-99DD-F246-B0D1-79BC5518A063}"/>
              </a:ext>
            </a:extLst>
          </p:cNvPr>
          <p:cNvSpPr/>
          <p:nvPr/>
        </p:nvSpPr>
        <p:spPr>
          <a:xfrm>
            <a:off x="2760006" y="4884459"/>
            <a:ext cx="4431323" cy="584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  <a:r>
              <a:rPr lang="en-TW"/>
              <a:t>or(int </a:t>
            </a:r>
            <a:r>
              <a:rPr lang="en-US"/>
              <a:t>I</a:t>
            </a:r>
            <a:r>
              <a:rPr lang="en-TW"/>
              <a:t>=0; i&lt; array.Length; i++) Finder(array[i]);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9E10E-6442-1C4C-BEDE-CC886C8877F2}"/>
              </a:ext>
            </a:extLst>
          </p:cNvPr>
          <p:cNvSpPr txBox="1"/>
          <p:nvPr/>
        </p:nvSpPr>
        <p:spPr>
          <a:xfrm>
            <a:off x="1109785" y="5329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索引元素兩用版</a:t>
            </a:r>
          </a:p>
        </p:txBody>
      </p:sp>
    </p:spTree>
    <p:extLst>
      <p:ext uri="{BB962C8B-B14F-4D97-AF65-F5344CB8AC3E}">
        <p14:creationId xmlns:p14="http://schemas.microsoft.com/office/powerpoint/2010/main" val="6306007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E599-FF7B-6747-8606-F970DE07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增刪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B62B-89D8-6C41-8735-2CD6339E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關鍵技術</a:t>
            </a:r>
            <a:r>
              <a:rPr lang="en-US"/>
              <a:t> – </a:t>
            </a:r>
            <a:r>
              <a:rPr lang="zh-TW" altLang="en-US"/>
              <a:t>大量記憶體搬移</a:t>
            </a:r>
            <a:endParaRPr lang="en-US" altLang="zh-TW"/>
          </a:p>
          <a:p>
            <a:pPr lvl="1"/>
            <a:r>
              <a:rPr lang="zh-TW" altLang="en-US"/>
              <a:t>資料不重疊</a:t>
            </a:r>
            <a:r>
              <a:rPr lang="en-US" altLang="zh-TW"/>
              <a:t>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>
                <a:sym typeface="Wingdings" pitchFamily="2" charset="2"/>
              </a:rPr>
              <a:t>資料逐一搬到對應位置</a:t>
            </a:r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zh-TW" altLang="en-US"/>
              <a:t>資料重疊 （可能發生資料覆蓋問題）</a:t>
            </a:r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r>
              <a:rPr lang="zh-TW" altLang="en-US"/>
              <a:t>知難行易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 err="1"/>
              <a:t>Array.Copy</a:t>
            </a:r>
            <a:r>
              <a:rPr lang="en-US" altLang="zh-TW"/>
              <a:t>(from, offset, to, offset, size);</a:t>
            </a:r>
            <a:endParaRPr lang="en-TW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E3F6D3-CE23-D447-9667-6F4EBA0B5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4462"/>
              </p:ext>
            </p:extLst>
          </p:nvPr>
        </p:nvGraphicFramePr>
        <p:xfrm>
          <a:off x="1244476" y="2922563"/>
          <a:ext cx="3932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44">
                  <a:extLst>
                    <a:ext uri="{9D8B030D-6E8A-4147-A177-3AD203B41FA5}">
                      <a16:colId xmlns:a16="http://schemas.microsoft.com/office/drawing/2014/main" val="261028965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4128757965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1069372298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105221834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286053239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3387915646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60528829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3580354749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025525983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4007060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0860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58C8AD-A8BB-6347-81A0-005F29F13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76789"/>
              </p:ext>
            </p:extLst>
          </p:nvPr>
        </p:nvGraphicFramePr>
        <p:xfrm>
          <a:off x="5661732" y="2922563"/>
          <a:ext cx="3932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44">
                  <a:extLst>
                    <a:ext uri="{9D8B030D-6E8A-4147-A177-3AD203B41FA5}">
                      <a16:colId xmlns:a16="http://schemas.microsoft.com/office/drawing/2014/main" val="261028965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4128757965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1069372298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105221834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286053239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3387915646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60528829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3580354749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025525983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4007060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086018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C4EBB896-44A0-B942-9B21-6D481131CAC5}"/>
              </a:ext>
            </a:extLst>
          </p:cNvPr>
          <p:cNvSpPr/>
          <p:nvPr/>
        </p:nvSpPr>
        <p:spPr>
          <a:xfrm>
            <a:off x="5341562" y="2973558"/>
            <a:ext cx="225083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9E866EB-2BD5-1D47-8B13-ED8618941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93096"/>
              </p:ext>
            </p:extLst>
          </p:nvPr>
        </p:nvGraphicFramePr>
        <p:xfrm>
          <a:off x="1244476" y="3611880"/>
          <a:ext cx="3932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44">
                  <a:extLst>
                    <a:ext uri="{9D8B030D-6E8A-4147-A177-3AD203B41FA5}">
                      <a16:colId xmlns:a16="http://schemas.microsoft.com/office/drawing/2014/main" val="261028965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4128757965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1069372298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105221834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286053239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3387915646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60528829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3580354749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025525983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4007060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>
                          <a:solidFill>
                            <a:schemeClr val="tx1"/>
                          </a:solidFill>
                        </a:rPr>
                        <a:t>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>
                          <a:solidFill>
                            <a:schemeClr val="tx1"/>
                          </a:solidFill>
                        </a:rPr>
                        <a:t>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08601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0A9EDAD-C53B-F14E-994A-57D246C3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31880"/>
              </p:ext>
            </p:extLst>
          </p:nvPr>
        </p:nvGraphicFramePr>
        <p:xfrm>
          <a:off x="1244476" y="4116202"/>
          <a:ext cx="3932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44">
                  <a:extLst>
                    <a:ext uri="{9D8B030D-6E8A-4147-A177-3AD203B41FA5}">
                      <a16:colId xmlns:a16="http://schemas.microsoft.com/office/drawing/2014/main" val="261028965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4128757965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1069372298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105221834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286053239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3387915646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60528829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3580354749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025525983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4007060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>
                          <a:solidFill>
                            <a:schemeClr val="tx1"/>
                          </a:solidFill>
                        </a:rPr>
                        <a:t>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>
                          <a:solidFill>
                            <a:schemeClr val="tx1"/>
                          </a:solidFill>
                        </a:rPr>
                        <a:t>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08601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331BB-24F5-6144-877F-BBE27AC5FFE6}"/>
              </a:ext>
            </a:extLst>
          </p:cNvPr>
          <p:cNvCxnSpPr/>
          <p:nvPr/>
        </p:nvCxnSpPr>
        <p:spPr>
          <a:xfrm>
            <a:off x="1997612" y="3794760"/>
            <a:ext cx="167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E91018-C3E3-AB44-B0D5-119B4E2D3ED3}"/>
              </a:ext>
            </a:extLst>
          </p:cNvPr>
          <p:cNvCxnSpPr/>
          <p:nvPr/>
        </p:nvCxnSpPr>
        <p:spPr>
          <a:xfrm flipH="1">
            <a:off x="2349305" y="4299082"/>
            <a:ext cx="861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BD803D-FFFA-584D-8387-CF4A10345505}"/>
              </a:ext>
            </a:extLst>
          </p:cNvPr>
          <p:cNvSpPr txBox="1"/>
          <p:nvPr/>
        </p:nvSpPr>
        <p:spPr>
          <a:xfrm>
            <a:off x="5341562" y="3620674"/>
            <a:ext cx="23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資料須</a:t>
            </a:r>
            <a:r>
              <a:rPr lang="en-TW">
                <a:solidFill>
                  <a:srgbClr val="FF0000"/>
                </a:solidFill>
              </a:rPr>
              <a:t>從尾巴</a:t>
            </a:r>
            <a:r>
              <a:rPr lang="en-TW"/>
              <a:t>開始搬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4BB23-103F-3D40-AAB1-61F5825BC2E2}"/>
              </a:ext>
            </a:extLst>
          </p:cNvPr>
          <p:cNvSpPr txBox="1"/>
          <p:nvPr/>
        </p:nvSpPr>
        <p:spPr>
          <a:xfrm>
            <a:off x="5341562" y="4113484"/>
            <a:ext cx="23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資料須</a:t>
            </a:r>
            <a:r>
              <a:rPr lang="en-TW">
                <a:solidFill>
                  <a:srgbClr val="FF0000"/>
                </a:solidFill>
              </a:rPr>
              <a:t>從頭</a:t>
            </a:r>
            <a:r>
              <a:rPr lang="en-TW"/>
              <a:t>開始搬</a:t>
            </a:r>
          </a:p>
        </p:txBody>
      </p:sp>
      <p:pic>
        <p:nvPicPr>
          <p:cNvPr id="15" name="圖片 12">
            <a:extLst>
              <a:ext uri="{FF2B5EF4-FFF2-40B4-BE49-F238E27FC236}">
                <a16:creationId xmlns:a16="http://schemas.microsoft.com/office/drawing/2014/main" id="{0AC455AF-7920-2943-860E-D8894EB0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2" y="4527606"/>
            <a:ext cx="2214030" cy="1968027"/>
          </a:xfrm>
          <a:prstGeom prst="rect">
            <a:avLst/>
          </a:prstGeom>
        </p:spPr>
      </p:pic>
      <p:sp>
        <p:nvSpPr>
          <p:cNvPr id="16" name="文字方塊 16">
            <a:extLst>
              <a:ext uri="{FF2B5EF4-FFF2-40B4-BE49-F238E27FC236}">
                <a16:creationId xmlns:a16="http://schemas.microsoft.com/office/drawing/2014/main" id="{CEC25C25-8D12-A644-B730-76E9AAC5B791}"/>
              </a:ext>
            </a:extLst>
          </p:cNvPr>
          <p:cNvSpPr txBox="1"/>
          <p:nvPr/>
        </p:nvSpPr>
        <p:spPr>
          <a:xfrm>
            <a:off x="6374004" y="452760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增加</a:t>
            </a:r>
          </a:p>
        </p:txBody>
      </p:sp>
      <p:pic>
        <p:nvPicPr>
          <p:cNvPr id="17" name="圖片 18">
            <a:extLst>
              <a:ext uri="{FF2B5EF4-FFF2-40B4-BE49-F238E27FC236}">
                <a16:creationId xmlns:a16="http://schemas.microsoft.com/office/drawing/2014/main" id="{96496EB3-5828-3F4E-9F2B-51658B06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816" y="4899030"/>
            <a:ext cx="2355220" cy="1602982"/>
          </a:xfrm>
          <a:prstGeom prst="rect">
            <a:avLst/>
          </a:prstGeom>
        </p:spPr>
      </p:pic>
      <p:sp>
        <p:nvSpPr>
          <p:cNvPr id="18" name="文字方塊 22">
            <a:extLst>
              <a:ext uri="{FF2B5EF4-FFF2-40B4-BE49-F238E27FC236}">
                <a16:creationId xmlns:a16="http://schemas.microsoft.com/office/drawing/2014/main" id="{192FDE12-C673-384C-9522-F910F6C6A251}"/>
              </a:ext>
            </a:extLst>
          </p:cNvPr>
          <p:cNvSpPr txBox="1"/>
          <p:nvPr/>
        </p:nvSpPr>
        <p:spPr>
          <a:xfrm>
            <a:off x="8486956" y="452760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33321586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封裝與記憶體重配置策略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使用一個變數紀錄：目前有效資料個數 </a:t>
            </a:r>
            <a:r>
              <a:rPr lang="en-US" altLang="zh-TW"/>
              <a:t>Count</a:t>
            </a:r>
          </a:p>
          <a:p>
            <a:r>
              <a:rPr lang="zh-TW" altLang="en-US"/>
              <a:t>不得已要重配</a:t>
            </a:r>
            <a:r>
              <a:rPr lang="en-US" altLang="zh-TW">
                <a:sym typeface="Wingdings" pitchFamily="2" charset="2"/>
              </a:rPr>
              <a:t></a:t>
            </a:r>
            <a:r>
              <a:rPr lang="zh-TW" altLang="en-US">
                <a:sym typeface="Wingdings" pitchFamily="2" charset="2"/>
              </a:rPr>
              <a:t>配置多一點，不需要每次異動都記憶體重新配置</a:t>
            </a:r>
            <a:endParaRPr lang="en-US" altLang="zh-TW"/>
          </a:p>
          <a:p>
            <a:pPr lvl="1"/>
            <a:r>
              <a:rPr lang="zh-TW" altLang="en-US"/>
              <a:t>增加</a:t>
            </a:r>
            <a:endParaRPr lang="en-US" altLang="zh-TW"/>
          </a:p>
          <a:p>
            <a:pPr lvl="2"/>
            <a:r>
              <a:rPr lang="zh-TW" altLang="en-US"/>
              <a:t>夠時</a:t>
            </a:r>
            <a:r>
              <a:rPr lang="en-US" altLang="zh-TW"/>
              <a:t>:</a:t>
            </a:r>
            <a:r>
              <a:rPr lang="zh-TW" altLang="en-US"/>
              <a:t> 設定</a:t>
            </a:r>
            <a:r>
              <a:rPr lang="en-US" altLang="zh-TW"/>
              <a:t> Count+1</a:t>
            </a:r>
          </a:p>
          <a:p>
            <a:pPr lvl="2"/>
            <a:r>
              <a:rPr lang="zh-TW" altLang="en-US"/>
              <a:t>不夠時</a:t>
            </a:r>
            <a:r>
              <a:rPr lang="en-US" altLang="zh-TW"/>
              <a:t>:</a:t>
            </a:r>
            <a:r>
              <a:rPr lang="zh-TW" altLang="en-US"/>
              <a:t> 重新配置記憶體：兩倍？ </a:t>
            </a:r>
            <a:r>
              <a:rPr lang="en-US" altLang="zh-TW"/>
              <a:t>N+1…</a:t>
            </a:r>
          </a:p>
          <a:p>
            <a:pPr lvl="1"/>
            <a:r>
              <a:rPr lang="zh-TW" altLang="en-US"/>
              <a:t>刪除</a:t>
            </a:r>
            <a:endParaRPr lang="en-US" altLang="zh-TW"/>
          </a:p>
          <a:p>
            <a:pPr lvl="2"/>
            <a:r>
              <a:rPr lang="zh-TW" altLang="en-US"/>
              <a:t> </a:t>
            </a:r>
            <a:r>
              <a:rPr lang="en-US" altLang="zh-TW"/>
              <a:t>Count -1</a:t>
            </a:r>
          </a:p>
          <a:p>
            <a:r>
              <a:rPr lang="zh-TW" altLang="en-US"/>
              <a:t>對大多數的資料結構都成立</a:t>
            </a:r>
            <a:endParaRPr lang="en-US" altLang="zh-TW"/>
          </a:p>
          <a:p>
            <a:endParaRPr lang="zh-TW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 </a:t>
            </a:r>
            <a:r>
              <a:rPr lang="en-US" altLang="zh-TW"/>
              <a:t>–</a:t>
            </a:r>
            <a:r>
              <a:rPr lang="zh-TW" altLang="en-US"/>
              <a:t> 矩陣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視為陣列的多維變化</a:t>
            </a:r>
            <a:endParaRPr lang="en-US" altLang="zh-TW"/>
          </a:p>
          <a:p>
            <a:pPr lvl="1"/>
            <a:r>
              <a:rPr lang="en-US" altLang="zh-TW"/>
              <a:t>A[</a:t>
            </a:r>
            <a:r>
              <a:rPr lang="en-US" altLang="zh-TW" err="1"/>
              <a:t>i</a:t>
            </a:r>
            <a:r>
              <a:rPr lang="en-US" altLang="zh-TW"/>
              <a:t>][j]…[n]</a:t>
            </a:r>
          </a:p>
          <a:p>
            <a:pPr lvl="1"/>
            <a:r>
              <a:rPr lang="en-US" altLang="zh-TW"/>
              <a:t>A[d1, d2, d3, …] </a:t>
            </a:r>
          </a:p>
          <a:p>
            <a:r>
              <a:rPr lang="zh-TW" altLang="en-US"/>
              <a:t>遊戲中常見</a:t>
            </a:r>
            <a:endParaRPr lang="en-US" altLang="zh-TW"/>
          </a:p>
          <a:p>
            <a:pPr lvl="1"/>
            <a:r>
              <a:rPr lang="zh-TW" altLang="en-US"/>
              <a:t>地圖資料</a:t>
            </a:r>
            <a:endParaRPr lang="en-US" altLang="zh-TW"/>
          </a:p>
          <a:p>
            <a:pPr lvl="1"/>
            <a:r>
              <a:rPr lang="en-US" altLang="zh-TW"/>
              <a:t>3d</a:t>
            </a:r>
            <a:r>
              <a:rPr lang="zh-TW" altLang="en-US"/>
              <a:t> 圖學</a:t>
            </a:r>
            <a:endParaRPr lang="en-US" altLang="zh-TW"/>
          </a:p>
          <a:p>
            <a:r>
              <a:rPr lang="zh-TW" altLang="en-US">
                <a:sym typeface="Wingdings" pitchFamily="2" charset="2"/>
              </a:rPr>
              <a:t>稀疏矩陣</a:t>
            </a:r>
            <a:r>
              <a:rPr lang="en-US" altLang="zh-TW">
                <a:sym typeface="Wingdings" pitchFamily="2" charset="2"/>
              </a:rPr>
              <a:t>(</a:t>
            </a:r>
            <a:r>
              <a:rPr lang="zh-TW" altLang="en-US">
                <a:sym typeface="Wingdings" pitchFamily="2" charset="2"/>
              </a:rPr>
              <a:t>多數為空時</a:t>
            </a:r>
            <a:r>
              <a:rPr lang="en-US" altLang="zh-TW">
                <a:sym typeface="Wingdings" pitchFamily="2" charset="2"/>
              </a:rPr>
              <a:t>)</a:t>
            </a:r>
          </a:p>
          <a:p>
            <a:pPr lvl="1"/>
            <a:r>
              <a:rPr lang="zh-TW" altLang="en-US">
                <a:sym typeface="Wingdings" pitchFamily="2" charset="2"/>
              </a:rPr>
              <a:t>存放方式改變</a:t>
            </a:r>
            <a:endParaRPr lang="en-US" altLang="zh-TW">
              <a:sym typeface="Wingdings" pitchFamily="2" charset="2"/>
            </a:endParaRPr>
          </a:p>
          <a:p>
            <a:pPr lvl="1"/>
            <a:r>
              <a:rPr lang="zh-TW" altLang="en-US"/>
              <a:t>陣列位置 </a:t>
            </a:r>
            <a:r>
              <a:rPr lang="en-US" altLang="zh-TW"/>
              <a:t>+</a:t>
            </a:r>
            <a:r>
              <a:rPr lang="zh-TW" altLang="en-US"/>
              <a:t> 數值</a:t>
            </a:r>
            <a:endParaRPr lang="en-US" altLang="zh-TW"/>
          </a:p>
          <a:p>
            <a:pPr lvl="2"/>
            <a:r>
              <a:rPr lang="en-US" altLang="zh-TW"/>
              <a:t>VAL[n] = (x, y, data)</a:t>
            </a:r>
            <a:endParaRPr lang="zh-TW" altLang="en-US"/>
          </a:p>
        </p:txBody>
      </p:sp>
      <p:pic>
        <p:nvPicPr>
          <p:cNvPr id="2050" name="Picture 2" descr="http://3.bp.blogspot.com/-XwtRrPEGIsE/TZf2JG2NeJI/AAAAAAAAAAY/x64tDXzecf0/s1600/%25E5%259C%2596%25E7%2589%258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6456" y="4100975"/>
            <a:ext cx="4186957" cy="17189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355D-9EAF-C446-9C6E-4C697F86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</a:t>
            </a:r>
            <a:r>
              <a:rPr lang="zh-TW" altLang="en-US"/>
              <a:t> </a:t>
            </a:r>
            <a:r>
              <a:rPr lang="en-US" altLang="zh-TW"/>
              <a:t>List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2179-838C-5546-AE53-0CAB4045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實做</a:t>
            </a:r>
            <a:r>
              <a:rPr lang="zh-TW" altLang="en-US"/>
              <a:t> </a:t>
            </a:r>
            <a:r>
              <a:rPr lang="en-US" altLang="zh-TW"/>
              <a:t>List</a:t>
            </a:r>
            <a:r>
              <a:rPr lang="zh-TW" altLang="en-US"/>
              <a:t> 理解五大操作</a:t>
            </a:r>
            <a:endParaRPr lang="en-US" altLang="zh-TW"/>
          </a:p>
          <a:p>
            <a:r>
              <a:rPr lang="en-US" err="1"/>
              <a:t>以</a:t>
            </a:r>
            <a:r>
              <a:rPr lang="zh-TW" altLang="en-US"/>
              <a:t> </a:t>
            </a:r>
            <a:r>
              <a:rPr lang="en-US" altLang="zh-TW"/>
              <a:t>List </a:t>
            </a:r>
            <a:r>
              <a:rPr lang="zh-TW" altLang="en-US"/>
              <a:t>取代 陣列，實做包包系統，並且玩家可獲得</a:t>
            </a:r>
            <a:r>
              <a:rPr lang="en-US" altLang="zh-TW"/>
              <a:t>8, 16, 24</a:t>
            </a:r>
            <a:r>
              <a:rPr lang="zh-TW" altLang="en-US"/>
              <a:t> 格包包</a:t>
            </a:r>
            <a:endParaRPr lang="en-US" altLang="zh-TW"/>
          </a:p>
          <a:p>
            <a:pPr lvl="1"/>
            <a:r>
              <a:rPr lang="zh-TW" altLang="en-US"/>
              <a:t>每一格都可以放置 </a:t>
            </a:r>
            <a:r>
              <a:rPr lang="en-US" altLang="zh-TW"/>
              <a:t>Item</a:t>
            </a:r>
          </a:p>
          <a:p>
            <a:pPr lvl="1"/>
            <a:r>
              <a:rPr lang="en-US" err="1"/>
              <a:t>取得時，於內部創建指定格式，不能增減大小的List</a:t>
            </a:r>
            <a:endParaRPr lang="en-US"/>
          </a:p>
          <a:p>
            <a:r>
              <a:rPr lang="en-US" err="1"/>
              <a:t>進階討論：如果企劃要求包包可以放置於其他包包內，你會如何設計</a:t>
            </a:r>
            <a:endParaRPr lang="en-US"/>
          </a:p>
          <a:p>
            <a:pPr lvl="1"/>
            <a:r>
              <a:rPr lang="en-US" err="1"/>
              <a:t>小心自己放在自己裡面</a:t>
            </a:r>
            <a:endParaRPr lang="en-US"/>
          </a:p>
          <a:p>
            <a:r>
              <a:rPr lang="en-US" err="1"/>
              <a:t>課外閱讀：C</a:t>
            </a:r>
            <a:r>
              <a:rPr lang="en-US"/>
              <a:t># List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61369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 List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資料的前後關係，必須透過至少額外的一個</a:t>
            </a:r>
            <a:r>
              <a:rPr lang="en-US" altLang="zh-TW"/>
              <a:t>Link</a:t>
            </a:r>
            <a:r>
              <a:rPr lang="zh-TW" altLang="en-US"/>
              <a:t>欄位來存取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以節點</a:t>
            </a:r>
            <a:r>
              <a:rPr lang="en-US" altLang="zh-TW"/>
              <a:t>(Node)</a:t>
            </a:r>
            <a:r>
              <a:rPr lang="zh-TW" altLang="en-US"/>
              <a:t>來實做</a:t>
            </a:r>
            <a:endParaRPr lang="en-US" altLang="zh-TW"/>
          </a:p>
          <a:p>
            <a:pPr lvl="1"/>
            <a:r>
              <a:rPr lang="en-US" altLang="zh-TW"/>
              <a:t>Node </a:t>
            </a:r>
            <a:r>
              <a:rPr lang="zh-TW" altLang="en-US"/>
              <a:t>之間，記憶體不一定連續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788" y="2566682"/>
            <a:ext cx="5040560" cy="172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478-94BA-6B49-953F-647AB8C3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關鍵技術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D20-9711-0645-9D64-326F2892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6143"/>
          </a:xfrm>
        </p:spPr>
        <p:txBody>
          <a:bodyPr>
            <a:normAutofit/>
          </a:bodyPr>
          <a:lstStyle/>
          <a:p>
            <a:r>
              <a:rPr lang="en-TW"/>
              <a:t>節點設計</a:t>
            </a:r>
            <a:r>
              <a:rPr lang="zh-TW" altLang="en-US"/>
              <a:t>（推巢狀類別）</a:t>
            </a:r>
            <a:endParaRPr lang="en-US" altLang="zh-TW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觀念釐清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err="1"/>
              <a:t>A.next.val</a:t>
            </a:r>
            <a:r>
              <a:rPr lang="en-US"/>
              <a:t> = 3;</a:t>
            </a:r>
            <a:endParaRPr lang="en-TW"/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endParaRPr lang="en-TW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6DA136-FE9C-3549-ABBE-9F4E5401D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42837"/>
              </p:ext>
            </p:extLst>
          </p:nvPr>
        </p:nvGraphicFramePr>
        <p:xfrm>
          <a:off x="1160068" y="3090055"/>
          <a:ext cx="138618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83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D1643-424C-7A49-80F6-ABD5A37DE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85674"/>
              </p:ext>
            </p:extLst>
          </p:nvPr>
        </p:nvGraphicFramePr>
        <p:xfrm>
          <a:off x="3213951" y="3090055"/>
          <a:ext cx="138618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83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D8CCA19-7F40-274B-851F-EEF4BA7539D9}"/>
              </a:ext>
            </a:extLst>
          </p:cNvPr>
          <p:cNvCxnSpPr>
            <a:cxnSpLocks/>
          </p:cNvCxnSpPr>
          <p:nvPr/>
        </p:nvCxnSpPr>
        <p:spPr>
          <a:xfrm flipV="1">
            <a:off x="2377439" y="3271706"/>
            <a:ext cx="836512" cy="646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14EDCD-DF2F-824D-8B57-F06FAB2B11D9}"/>
              </a:ext>
            </a:extLst>
          </p:cNvPr>
          <p:cNvSpPr txBox="1"/>
          <p:nvPr/>
        </p:nvSpPr>
        <p:spPr>
          <a:xfrm>
            <a:off x="1765494" y="4148024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串接（參照）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A84E2-569C-B042-872A-E349140A86BD}"/>
              </a:ext>
            </a:extLst>
          </p:cNvPr>
          <p:cNvSpPr txBox="1"/>
          <p:nvPr/>
        </p:nvSpPr>
        <p:spPr>
          <a:xfrm>
            <a:off x="5472332" y="2856851"/>
            <a:ext cx="243371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</a:t>
            </a:r>
            <a:r>
              <a:rPr lang="en-TW"/>
              <a:t>lass Node</a:t>
            </a:r>
          </a:p>
          <a:p>
            <a:r>
              <a:rPr lang="en-TW"/>
              <a:t>{</a:t>
            </a:r>
          </a:p>
          <a:p>
            <a:r>
              <a:rPr lang="en-TW"/>
              <a:t>    DataType value;</a:t>
            </a:r>
          </a:p>
          <a:p>
            <a:r>
              <a:rPr lang="en-TW"/>
              <a:t>    Node next;</a:t>
            </a:r>
          </a:p>
          <a:p>
            <a:r>
              <a:rPr lang="en-TW"/>
              <a:t>}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A2BD45C-7E60-A34D-BD2D-CAD4A1DDD49E}"/>
              </a:ext>
            </a:extLst>
          </p:cNvPr>
          <p:cNvSpPr/>
          <p:nvPr/>
        </p:nvSpPr>
        <p:spPr>
          <a:xfrm>
            <a:off x="4918364" y="3417910"/>
            <a:ext cx="398190" cy="355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EE704-567B-574E-844E-B90E68B016A0}"/>
              </a:ext>
            </a:extLst>
          </p:cNvPr>
          <p:cNvSpPr txBox="1"/>
          <p:nvPr/>
        </p:nvSpPr>
        <p:spPr>
          <a:xfrm>
            <a:off x="1160068" y="2672185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820B7-1FE7-5F45-AB0B-F2A297878D96}"/>
              </a:ext>
            </a:extLst>
          </p:cNvPr>
          <p:cNvSpPr txBox="1"/>
          <p:nvPr/>
        </p:nvSpPr>
        <p:spPr>
          <a:xfrm>
            <a:off x="3228535" y="2672185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443CD-CE7E-6F45-B500-39B29D46DDE5}"/>
              </a:ext>
            </a:extLst>
          </p:cNvPr>
          <p:cNvSpPr txBox="1"/>
          <p:nvPr/>
        </p:nvSpPr>
        <p:spPr>
          <a:xfrm>
            <a:off x="3048912" y="4990490"/>
            <a:ext cx="24337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err="1"/>
              <a:t>是誰的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</a:t>
            </a:r>
            <a:r>
              <a:rPr lang="en-US" err="1"/>
              <a:t>被改了</a:t>
            </a:r>
            <a:r>
              <a:rPr lang="en-US"/>
              <a:t>?</a:t>
            </a:r>
            <a:endParaRPr lang="en-TW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9B08440-FC0F-7C46-85A6-AD1B376010EB}"/>
              </a:ext>
            </a:extLst>
          </p:cNvPr>
          <p:cNvSpPr/>
          <p:nvPr/>
        </p:nvSpPr>
        <p:spPr>
          <a:xfrm>
            <a:off x="2596600" y="4990490"/>
            <a:ext cx="398190" cy="355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62034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81ACE-84BE-4D0C-82D5-AD7CFDED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串列操作說明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ED24DD9-57DE-41FE-97F7-4F17A1891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291713"/>
              </p:ext>
            </p:extLst>
          </p:nvPr>
        </p:nvGraphicFramePr>
        <p:xfrm>
          <a:off x="677863" y="2160588"/>
          <a:ext cx="8596311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666">
                  <a:extLst>
                    <a:ext uri="{9D8B030D-6E8A-4147-A177-3AD203B41FA5}">
                      <a16:colId xmlns:a16="http://schemas.microsoft.com/office/drawing/2014/main" val="3452160339"/>
                    </a:ext>
                  </a:extLst>
                </a:gridCol>
                <a:gridCol w="5423647">
                  <a:extLst>
                    <a:ext uri="{9D8B030D-6E8A-4147-A177-3AD203B41FA5}">
                      <a16:colId xmlns:a16="http://schemas.microsoft.com/office/drawing/2014/main" val="2805203572"/>
                    </a:ext>
                  </a:extLst>
                </a:gridCol>
                <a:gridCol w="2460998">
                  <a:extLst>
                    <a:ext uri="{9D8B030D-6E8A-4147-A177-3AD203B41FA5}">
                      <a16:colId xmlns:a16="http://schemas.microsoft.com/office/drawing/2014/main" val="158619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演算法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Big O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找到增加節點</a:t>
                      </a:r>
                      <a:r>
                        <a:rPr lang="zh-TW" altLang="en-US" baseline="0"/>
                        <a:t>   </a:t>
                      </a:r>
                      <a:r>
                        <a:rPr lang="en-US" altLang="zh-TW" baseline="0"/>
                        <a:t>O(n)</a:t>
                      </a:r>
                    </a:p>
                    <a:p>
                      <a:r>
                        <a:rPr lang="zh-TW" altLang="en-US"/>
                        <a:t>插入節點 </a:t>
                      </a:r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O(n)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3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找到刪除節點</a:t>
                      </a:r>
                      <a:r>
                        <a:rPr lang="zh-TW" altLang="en-US" baseline="0"/>
                        <a:t>   </a:t>
                      </a:r>
                      <a:r>
                        <a:rPr lang="en-US" altLang="zh-TW" baseline="0"/>
                        <a:t>O(n)</a:t>
                      </a:r>
                    </a:p>
                    <a:p>
                      <a:r>
                        <a:rPr lang="zh-TW" altLang="en-US"/>
                        <a:t>刪除節點 </a:t>
                      </a:r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O(n)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0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取得節點資料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0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/>
                        <a:t>寫入節點資料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6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/>
                        <a:t>取得第一個節點 </a:t>
                      </a:r>
                      <a:r>
                        <a:rPr lang="en-US" altLang="zh-TW"/>
                        <a:t>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zh-TW" altLang="en-US"/>
                        <a:t>如果是期望節點結束</a:t>
                      </a:r>
                      <a:endParaRPr lang="en-US" altLang="zh-TW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en-US" altLang="zh-TW"/>
                        <a:t>N=N</a:t>
                      </a:r>
                      <a:r>
                        <a:rPr lang="zh-TW" altLang="en-US"/>
                        <a:t>的下一個節點</a:t>
                      </a:r>
                      <a:endParaRPr lang="en-US" altLang="zh-TW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zh-TW" altLang="en-US"/>
                        <a:t>回到步驟 </a:t>
                      </a:r>
                      <a:r>
                        <a:rPr lang="en-US" altLang="zh-TW"/>
                        <a:t>1</a:t>
                      </a:r>
                      <a:r>
                        <a:rPr lang="zh-TW" altLang="en-US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O(n)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2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31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 List </a:t>
            </a:r>
            <a:r>
              <a:rPr lang="zh-TW" altLang="en-US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單向 </a:t>
            </a:r>
            <a:r>
              <a:rPr lang="en-US" altLang="zh-TW"/>
              <a:t>Single Link List</a:t>
            </a:r>
          </a:p>
          <a:p>
            <a:r>
              <a:rPr lang="zh-TW" altLang="en-US"/>
              <a:t>雙向 </a:t>
            </a:r>
            <a:r>
              <a:rPr lang="en-US" altLang="zh-TW"/>
              <a:t>Double Link List</a:t>
            </a:r>
          </a:p>
          <a:p>
            <a:r>
              <a:rPr lang="zh-TW" altLang="en-US"/>
              <a:t>環狀 </a:t>
            </a:r>
            <a:r>
              <a:rPr lang="en-US" altLang="zh-TW"/>
              <a:t>Circular Link List</a:t>
            </a:r>
          </a:p>
          <a:p>
            <a:r>
              <a:rPr lang="zh-TW" altLang="en-US"/>
              <a:t>大部分都是用</a:t>
            </a:r>
            <a:r>
              <a:rPr lang="zh-TW" altLang="en-US">
                <a:solidFill>
                  <a:srgbClr val="FF0000"/>
                </a:solidFill>
              </a:rPr>
              <a:t>雙向或環狀</a:t>
            </a:r>
            <a:r>
              <a:rPr lang="zh-TW" altLang="en-US"/>
              <a:t>串列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DD568-196D-274E-B677-1D968F1A3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64788"/>
              </p:ext>
            </p:extLst>
          </p:nvPr>
        </p:nvGraphicFramePr>
        <p:xfrm>
          <a:off x="3589485" y="4100975"/>
          <a:ext cx="138618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83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Node </a:t>
                      </a:r>
                      <a:r>
                        <a:rPr lang="en-US" err="1"/>
                        <a:t>prev</a:t>
                      </a:r>
                      <a:endParaRPr lang="en-US"/>
                    </a:p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A19BF9-303A-EA45-872C-8823D26CD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41945"/>
              </p:ext>
            </p:extLst>
          </p:nvPr>
        </p:nvGraphicFramePr>
        <p:xfrm>
          <a:off x="1690346" y="4100975"/>
          <a:ext cx="138618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83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Node </a:t>
                      </a:r>
                      <a:r>
                        <a:rPr lang="en-US" err="1"/>
                        <a:t>prev</a:t>
                      </a:r>
                      <a:endParaRPr lang="en-US"/>
                    </a:p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CEB6EA-C48E-554B-87DA-A99E29E2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41945"/>
              </p:ext>
            </p:extLst>
          </p:nvPr>
        </p:nvGraphicFramePr>
        <p:xfrm>
          <a:off x="5402908" y="4100975"/>
          <a:ext cx="138618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83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Node </a:t>
                      </a:r>
                      <a:r>
                        <a:rPr lang="en-US" err="1"/>
                        <a:t>prev</a:t>
                      </a:r>
                      <a:endParaRPr lang="en-US"/>
                    </a:p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AFE0807-DF5F-B944-9CDC-763B0F489D02}"/>
              </a:ext>
            </a:extLst>
          </p:cNvPr>
          <p:cNvCxnSpPr>
            <a:endCxn id="5" idx="0"/>
          </p:cNvCxnSpPr>
          <p:nvPr/>
        </p:nvCxnSpPr>
        <p:spPr>
          <a:xfrm rot="10800000">
            <a:off x="2383437" y="4100976"/>
            <a:ext cx="1206048" cy="541363"/>
          </a:xfrm>
          <a:prstGeom prst="bentConnector4">
            <a:avLst>
              <a:gd name="adj1" fmla="val 21266"/>
              <a:gd name="adj2" fmla="val 14222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14319B6-4F1C-8641-9A05-6CE3E8108B1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839286" y="5205047"/>
            <a:ext cx="1256713" cy="181168"/>
          </a:xfrm>
          <a:prstGeom prst="bentConnector4">
            <a:avLst>
              <a:gd name="adj1" fmla="val 22424"/>
              <a:gd name="adj2" fmla="val 22618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AD6010-01F7-134A-BAC9-F4CD9A9E0882}"/>
              </a:ext>
            </a:extLst>
          </p:cNvPr>
          <p:cNvSpPr txBox="1"/>
          <p:nvPr/>
        </p:nvSpPr>
        <p:spPr>
          <a:xfrm>
            <a:off x="4355380" y="5870818"/>
            <a:ext cx="24337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err="1"/>
              <a:t>是誰的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</a:t>
            </a:r>
            <a:r>
              <a:rPr lang="en-US" err="1"/>
              <a:t>被改了</a:t>
            </a:r>
            <a:r>
              <a:rPr lang="en-US"/>
              <a:t>?</a:t>
            </a:r>
            <a:endParaRPr lang="en-TW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62928F1-CAAF-DF4E-9AF2-08ACED8220A1}"/>
              </a:ext>
            </a:extLst>
          </p:cNvPr>
          <p:cNvSpPr/>
          <p:nvPr/>
        </p:nvSpPr>
        <p:spPr>
          <a:xfrm>
            <a:off x="4010341" y="5856696"/>
            <a:ext cx="398190" cy="355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6B3BF-B69E-DD49-B253-4CFD064D9FAB}"/>
              </a:ext>
            </a:extLst>
          </p:cNvPr>
          <p:cNvSpPr txBox="1"/>
          <p:nvPr/>
        </p:nvSpPr>
        <p:spPr>
          <a:xfrm>
            <a:off x="1681426" y="3745766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8A0C8E-912A-2D4B-B587-9EDFEA5137CC}"/>
              </a:ext>
            </a:extLst>
          </p:cNvPr>
          <p:cNvSpPr txBox="1"/>
          <p:nvPr/>
        </p:nvSpPr>
        <p:spPr>
          <a:xfrm>
            <a:off x="3627774" y="3745766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9DC082-FA55-864B-BA5F-DF31E3A9C5FB}"/>
              </a:ext>
            </a:extLst>
          </p:cNvPr>
          <p:cNvSpPr txBox="1"/>
          <p:nvPr/>
        </p:nvSpPr>
        <p:spPr>
          <a:xfrm>
            <a:off x="5467642" y="3731643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C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CAFBCA9-04A8-5848-9892-8E816774AB1D}"/>
              </a:ext>
            </a:extLst>
          </p:cNvPr>
          <p:cNvCxnSpPr>
            <a:endCxn id="4" idx="0"/>
          </p:cNvCxnSpPr>
          <p:nvPr/>
        </p:nvCxnSpPr>
        <p:spPr>
          <a:xfrm rot="10800000">
            <a:off x="4282576" y="4100975"/>
            <a:ext cx="1206048" cy="552036"/>
          </a:xfrm>
          <a:prstGeom prst="bentConnector4">
            <a:avLst>
              <a:gd name="adj1" fmla="val 21266"/>
              <a:gd name="adj2" fmla="val 14141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7A970B9-E641-8A4A-BD3D-DDA5B72FEDCC}"/>
              </a:ext>
            </a:extLst>
          </p:cNvPr>
          <p:cNvCxnSpPr>
            <a:endCxn id="4" idx="2"/>
          </p:cNvCxnSpPr>
          <p:nvPr/>
        </p:nvCxnSpPr>
        <p:spPr>
          <a:xfrm>
            <a:off x="2917940" y="5219170"/>
            <a:ext cx="1364636" cy="167045"/>
          </a:xfrm>
          <a:prstGeom prst="bentConnector4">
            <a:avLst>
              <a:gd name="adj1" fmla="val 24605"/>
              <a:gd name="adj2" fmla="val 2368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19C130-CE20-C94A-BB6A-EF115FCA092D}"/>
              </a:ext>
            </a:extLst>
          </p:cNvPr>
          <p:cNvSpPr txBox="1"/>
          <p:nvPr/>
        </p:nvSpPr>
        <p:spPr>
          <a:xfrm>
            <a:off x="1045379" y="5856696"/>
            <a:ext cx="27528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TW"/>
              <a:t>B.prev.next.next.val =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D65F4-60BF-445B-8652-AEC6C894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函式的變化可能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13069-FD6F-4E03-A252-12B96AE0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函式鏈（方法鏈） </a:t>
            </a:r>
            <a:r>
              <a:rPr lang="en-US" altLang="zh-TW" dirty="0"/>
              <a:t>– Method-Chaining </a:t>
            </a:r>
          </a:p>
          <a:p>
            <a:r>
              <a:rPr lang="zh-TW" altLang="en-US" dirty="0"/>
              <a:t>參數的變化 </a:t>
            </a:r>
            <a:r>
              <a:rPr lang="en-US" altLang="zh-TW" dirty="0"/>
              <a:t>Sugar</a:t>
            </a:r>
          </a:p>
          <a:p>
            <a:r>
              <a:rPr lang="zh-TW" altLang="en-US" dirty="0"/>
              <a:t>宣告變化</a:t>
            </a:r>
            <a:endParaRPr lang="en-US" altLang="zh-TW" dirty="0"/>
          </a:p>
          <a:p>
            <a:pPr lvl="1"/>
            <a:r>
              <a:rPr lang="en-US" altLang="zh-TW" dirty="0"/>
              <a:t>Property – </a:t>
            </a:r>
            <a:r>
              <a:rPr lang="zh-TW" altLang="en-US" dirty="0"/>
              <a:t>寫得很像變數、用起來也像變數</a:t>
            </a:r>
            <a:endParaRPr lang="en-US" altLang="zh-TW" dirty="0"/>
          </a:p>
          <a:p>
            <a:pPr lvl="1"/>
            <a:r>
              <a:rPr lang="en-US" altLang="zh-TW" dirty="0"/>
              <a:t>Operator override – </a:t>
            </a:r>
            <a:r>
              <a:rPr lang="zh-TW" altLang="en-US" dirty="0"/>
              <a:t>把運算子拿來當函式名稱，方便操作具</a:t>
            </a:r>
            <a:r>
              <a:rPr lang="zh-TW" altLang="en-US" dirty="0">
                <a:solidFill>
                  <a:srgbClr val="FF0000"/>
                </a:solidFill>
              </a:rPr>
              <a:t>數學性質</a:t>
            </a:r>
            <a:r>
              <a:rPr lang="zh-TW" altLang="en-US" dirty="0"/>
              <a:t>的物件</a:t>
            </a:r>
            <a:endParaRPr lang="en-US" altLang="zh-TW" dirty="0"/>
          </a:p>
          <a:p>
            <a:r>
              <a:rPr lang="zh-TW" altLang="en-US" dirty="0"/>
              <a:t>觀念變化</a:t>
            </a:r>
            <a:endParaRPr lang="en-US" altLang="zh-TW" dirty="0"/>
          </a:p>
          <a:p>
            <a:pPr lvl="1"/>
            <a:r>
              <a:rPr lang="zh-TW" altLang="en-US" dirty="0"/>
              <a:t>真的把函式當數據 </a:t>
            </a:r>
            <a:r>
              <a:rPr lang="en-US" altLang="zh-TW" dirty="0"/>
              <a:t>–</a:t>
            </a:r>
            <a:r>
              <a:rPr lang="zh-TW" altLang="en-US" dirty="0"/>
              <a:t> 委派 </a:t>
            </a:r>
            <a:r>
              <a:rPr lang="en-US" altLang="zh-TW" dirty="0"/>
              <a:t>delegate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86287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6ABC-CE15-CE42-AEBD-E9399245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Find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BFC2FE-A83D-CA44-A880-45D5A3B5E8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25" y="1930400"/>
            <a:ext cx="693768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AAE93C-C98C-E848-82EE-825537588824}"/>
              </a:ext>
            </a:extLst>
          </p:cNvPr>
          <p:cNvSpPr/>
          <p:nvPr/>
        </p:nvSpPr>
        <p:spPr>
          <a:xfrm>
            <a:off x="1702191" y="2180492"/>
            <a:ext cx="2715064" cy="436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901E9-2567-B74F-934D-24337C3684F0}"/>
              </a:ext>
            </a:extLst>
          </p:cNvPr>
          <p:cNvSpPr/>
          <p:nvPr/>
        </p:nvSpPr>
        <p:spPr>
          <a:xfrm>
            <a:off x="4332849" y="3463155"/>
            <a:ext cx="2715064" cy="2376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5A4F8C-2BCB-6B4E-826E-794B04C1714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關鍵技術（同List，使用委派</a:t>
            </a:r>
            <a:r>
              <a:rPr lang="en-US"/>
              <a:t>）</a:t>
            </a:r>
            <a:endParaRPr lang="en-TW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2FD9EFA-3811-8541-8995-BF35B238F214}"/>
              </a:ext>
            </a:extLst>
          </p:cNvPr>
          <p:cNvSpPr/>
          <p:nvPr/>
        </p:nvSpPr>
        <p:spPr>
          <a:xfrm>
            <a:off x="2193316" y="3773477"/>
            <a:ext cx="125202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71403-0EFF-7F4A-8BB2-569415C14DFF}"/>
              </a:ext>
            </a:extLst>
          </p:cNvPr>
          <p:cNvSpPr/>
          <p:nvPr/>
        </p:nvSpPr>
        <p:spPr>
          <a:xfrm>
            <a:off x="3602823" y="3657236"/>
            <a:ext cx="4431323" cy="584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</a:t>
            </a:r>
            <a:r>
              <a:rPr lang="en-TW"/>
              <a:t>(Node </a:t>
            </a:r>
            <a:r>
              <a:rPr lang="en-US"/>
              <a:t>n</a:t>
            </a:r>
            <a:r>
              <a:rPr lang="en-TW"/>
              <a:t>=listData; n!=null; n=n.next) Finder(n);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AC493-84C8-4B45-9DD6-D12F2B19CA46}"/>
              </a:ext>
            </a:extLst>
          </p:cNvPr>
          <p:cNvSpPr txBox="1"/>
          <p:nvPr/>
        </p:nvSpPr>
        <p:spPr>
          <a:xfrm>
            <a:off x="1952602" y="41022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索引反而無用</a:t>
            </a:r>
          </a:p>
        </p:txBody>
      </p:sp>
    </p:spTree>
    <p:extLst>
      <p:ext uri="{BB962C8B-B14F-4D97-AF65-F5344CB8AC3E}">
        <p14:creationId xmlns:p14="http://schemas.microsoft.com/office/powerpoint/2010/main" val="2680024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45E94-A013-44F4-BAC6-426BC117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增、刪圖解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283013-21AB-434B-B763-518634362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81125"/>
            <a:ext cx="5345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29F2795-E023-44F8-B90E-0443E6E5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84587"/>
            <a:ext cx="4448175" cy="18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009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5745" y="1930399"/>
            <a:ext cx="4185623" cy="806845"/>
          </a:xfrm>
        </p:spPr>
        <p:txBody>
          <a:bodyPr>
            <a:noAutofit/>
          </a:bodyPr>
          <a:lstStyle/>
          <a:p>
            <a:r>
              <a:rPr lang="en-US" altLang="zh-TW" sz="1800">
                <a:latin typeface="+mn-ea"/>
              </a:rPr>
              <a:t>Single Link List:</a:t>
            </a:r>
          </a:p>
          <a:p>
            <a:r>
              <a:rPr lang="zh-TW" altLang="en-US" sz="1800">
                <a:latin typeface="+mn-ea"/>
              </a:rPr>
              <a:t>新增在第一個節點之前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/>
              <a:t>Node </a:t>
            </a:r>
            <a:r>
              <a:rPr lang="en-US" altLang="zh-TW" err="1"/>
              <a:t>a_list</a:t>
            </a:r>
            <a:r>
              <a:rPr lang="en-US" altLang="zh-TW"/>
              <a:t> … ;</a:t>
            </a:r>
          </a:p>
          <a:p>
            <a:pPr>
              <a:buNone/>
            </a:pPr>
            <a:r>
              <a:rPr lang="en-US" altLang="zh-TW"/>
              <a:t>Node </a:t>
            </a:r>
            <a:r>
              <a:rPr lang="en-US" altLang="zh-TW" err="1"/>
              <a:t>node</a:t>
            </a:r>
            <a:r>
              <a:rPr lang="en-US" altLang="zh-TW"/>
              <a:t> = new Node;</a:t>
            </a:r>
          </a:p>
          <a:p>
            <a:pPr>
              <a:buNone/>
            </a:pPr>
            <a:r>
              <a:rPr lang="en-US" altLang="zh-TW" err="1"/>
              <a:t>Node.next</a:t>
            </a:r>
            <a:r>
              <a:rPr lang="en-US" altLang="zh-TW"/>
              <a:t> = </a:t>
            </a:r>
            <a:r>
              <a:rPr lang="en-US" altLang="zh-TW" err="1"/>
              <a:t>a_list</a:t>
            </a:r>
            <a:r>
              <a:rPr lang="en-US" altLang="zh-TW"/>
              <a:t>;</a:t>
            </a:r>
          </a:p>
          <a:p>
            <a:pPr>
              <a:buNone/>
            </a:pPr>
            <a:r>
              <a:rPr lang="en-US" altLang="zh-TW" err="1"/>
              <a:t>a_list</a:t>
            </a:r>
            <a:r>
              <a:rPr lang="en-US" altLang="zh-TW"/>
              <a:t> = node;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88383" y="1930399"/>
            <a:ext cx="4185618" cy="806846"/>
          </a:xfrm>
        </p:spPr>
        <p:txBody>
          <a:bodyPr>
            <a:noAutofit/>
          </a:bodyPr>
          <a:lstStyle/>
          <a:p>
            <a:r>
              <a:rPr lang="en-US" altLang="zh-TW" sz="1800">
                <a:latin typeface="+mn-ea"/>
              </a:rPr>
              <a:t>Single Link List:</a:t>
            </a:r>
          </a:p>
          <a:p>
            <a:r>
              <a:rPr lang="zh-TW" altLang="en-US" sz="1800">
                <a:latin typeface="+mn-ea"/>
              </a:rPr>
              <a:t>刪除第一個節點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altLang="zh-TW"/>
              <a:t>Node </a:t>
            </a:r>
            <a:r>
              <a:rPr lang="en-US" altLang="zh-TW" err="1"/>
              <a:t>a_list</a:t>
            </a:r>
            <a:r>
              <a:rPr lang="en-US" altLang="zh-TW"/>
              <a:t> … ;</a:t>
            </a:r>
          </a:p>
          <a:p>
            <a:pPr>
              <a:buNone/>
            </a:pPr>
            <a:r>
              <a:rPr lang="en-US" altLang="zh-TW" err="1"/>
              <a:t>a_list</a:t>
            </a:r>
            <a:r>
              <a:rPr lang="en-US" altLang="zh-TW"/>
              <a:t> = </a:t>
            </a:r>
            <a:r>
              <a:rPr lang="en-US" altLang="zh-TW" err="1"/>
              <a:t>a_list.next</a:t>
            </a:r>
            <a:r>
              <a:rPr lang="en-US" altLang="zh-TW"/>
              <a:t>;</a:t>
            </a:r>
          </a:p>
          <a:p>
            <a:pPr>
              <a:buNone/>
            </a:pPr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2854" y="3993196"/>
            <a:ext cx="38766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806845"/>
          </a:xfrm>
        </p:spPr>
        <p:txBody>
          <a:bodyPr>
            <a:noAutofit/>
          </a:bodyPr>
          <a:lstStyle/>
          <a:p>
            <a:r>
              <a:rPr lang="en-US" altLang="zh-TW" sz="1800">
                <a:latin typeface="+mn-ea"/>
              </a:rPr>
              <a:t>Double Link List:</a:t>
            </a:r>
          </a:p>
          <a:p>
            <a:r>
              <a:rPr lang="zh-TW" altLang="en-US" sz="1800">
                <a:latin typeface="+mn-ea"/>
              </a:rPr>
              <a:t>新增在第一個節點之前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/>
              <a:t>Node </a:t>
            </a:r>
            <a:r>
              <a:rPr lang="en-US" altLang="zh-TW" err="1"/>
              <a:t>a_list</a:t>
            </a:r>
            <a:r>
              <a:rPr lang="en-US" altLang="zh-TW"/>
              <a:t> … ;</a:t>
            </a:r>
          </a:p>
          <a:p>
            <a:pPr>
              <a:buNone/>
            </a:pPr>
            <a:r>
              <a:rPr lang="en-US" altLang="zh-TW"/>
              <a:t>Node </a:t>
            </a:r>
            <a:r>
              <a:rPr lang="en-US" altLang="zh-TW" err="1"/>
              <a:t>node</a:t>
            </a:r>
            <a:r>
              <a:rPr lang="en-US" altLang="zh-TW"/>
              <a:t> = new Node;</a:t>
            </a:r>
          </a:p>
          <a:p>
            <a:pPr>
              <a:buNone/>
            </a:pPr>
            <a:r>
              <a:rPr lang="en-US" altLang="zh-TW" err="1"/>
              <a:t>node.next</a:t>
            </a:r>
            <a:r>
              <a:rPr lang="en-US" altLang="zh-TW"/>
              <a:t> = </a:t>
            </a:r>
            <a:r>
              <a:rPr lang="en-US" altLang="zh-TW" err="1"/>
              <a:t>a_list</a:t>
            </a:r>
            <a:r>
              <a:rPr lang="en-US" altLang="zh-TW"/>
              <a:t>;</a:t>
            </a:r>
          </a:p>
          <a:p>
            <a:pPr>
              <a:buNone/>
            </a:pPr>
            <a:r>
              <a:rPr lang="en-US" altLang="zh-TW"/>
              <a:t>if( </a:t>
            </a:r>
            <a:r>
              <a:rPr lang="en-US" altLang="zh-TW" err="1"/>
              <a:t>a_list</a:t>
            </a:r>
            <a:r>
              <a:rPr lang="en-US" altLang="zh-TW"/>
              <a:t> &lt;&gt; NULL )</a:t>
            </a:r>
          </a:p>
          <a:p>
            <a:pPr>
              <a:buNone/>
            </a:pPr>
            <a:r>
              <a:rPr lang="en-US" altLang="zh-TW"/>
              <a:t>	</a:t>
            </a:r>
            <a:r>
              <a:rPr lang="en-US" altLang="zh-TW" err="1"/>
              <a:t>a_list.prev</a:t>
            </a:r>
            <a:r>
              <a:rPr lang="en-US" altLang="zh-TW"/>
              <a:t> = node;</a:t>
            </a:r>
          </a:p>
          <a:p>
            <a:pPr>
              <a:buNone/>
            </a:pPr>
            <a:r>
              <a:rPr lang="en-US" altLang="zh-TW" err="1"/>
              <a:t>a_list</a:t>
            </a:r>
            <a:r>
              <a:rPr lang="en-US" altLang="zh-TW"/>
              <a:t> = node;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88383" y="1930400"/>
            <a:ext cx="4185618" cy="806845"/>
          </a:xfrm>
        </p:spPr>
        <p:txBody>
          <a:bodyPr>
            <a:noAutofit/>
          </a:bodyPr>
          <a:lstStyle/>
          <a:p>
            <a:r>
              <a:rPr lang="en-US" altLang="zh-TW" sz="1800">
                <a:latin typeface="+mn-ea"/>
              </a:rPr>
              <a:t>Double Link List:</a:t>
            </a:r>
          </a:p>
          <a:p>
            <a:r>
              <a:rPr lang="zh-TW" altLang="en-US" sz="1800">
                <a:latin typeface="+mn-ea"/>
              </a:rPr>
              <a:t>刪除第一</a:t>
            </a:r>
            <a:r>
              <a:rPr lang="en-US" altLang="zh-TW" sz="1800">
                <a:latin typeface="+mn-ea"/>
              </a:rPr>
              <a:t>/</a:t>
            </a:r>
            <a:r>
              <a:rPr lang="zh-TW" altLang="en-US" sz="1800">
                <a:latin typeface="+mn-ea"/>
              </a:rPr>
              <a:t>最後一個節點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altLang="zh-TW"/>
              <a:t>Node </a:t>
            </a:r>
            <a:r>
              <a:rPr lang="en-US" altLang="zh-TW" err="1"/>
              <a:t>a_list</a:t>
            </a:r>
            <a:r>
              <a:rPr lang="en-US" altLang="zh-TW"/>
              <a:t> … ;</a:t>
            </a:r>
          </a:p>
          <a:p>
            <a:pPr>
              <a:buNone/>
            </a:pPr>
            <a:r>
              <a:rPr lang="en-US" altLang="zh-TW" err="1"/>
              <a:t>a_list</a:t>
            </a:r>
            <a:r>
              <a:rPr lang="en-US" altLang="zh-TW"/>
              <a:t> = </a:t>
            </a:r>
            <a:r>
              <a:rPr lang="en-US" altLang="zh-TW" err="1"/>
              <a:t>a_list.next</a:t>
            </a:r>
            <a:r>
              <a:rPr lang="en-US" altLang="zh-TW"/>
              <a:t>;</a:t>
            </a:r>
          </a:p>
          <a:p>
            <a:pPr>
              <a:buNone/>
            </a:pPr>
            <a:r>
              <a:rPr lang="en-US" altLang="zh-TW"/>
              <a:t>if( </a:t>
            </a:r>
            <a:r>
              <a:rPr lang="en-US" altLang="zh-TW" err="1"/>
              <a:t>a_list</a:t>
            </a:r>
            <a:r>
              <a:rPr lang="en-US" altLang="zh-TW"/>
              <a:t> &lt;&gt; NULL ) </a:t>
            </a:r>
          </a:p>
          <a:p>
            <a:pPr>
              <a:buNone/>
            </a:pPr>
            <a:r>
              <a:rPr lang="en-US" altLang="zh-TW"/>
              <a:t>        </a:t>
            </a:r>
            <a:r>
              <a:rPr lang="en-US" altLang="zh-TW" err="1"/>
              <a:t>a_list.prev</a:t>
            </a:r>
            <a:r>
              <a:rPr lang="en-US" altLang="zh-TW"/>
              <a:t> = NULL;</a:t>
            </a:r>
          </a:p>
          <a:p>
            <a:pPr>
              <a:buNone/>
            </a:pPr>
            <a:r>
              <a:rPr lang="en-US" altLang="zh-TW"/>
              <a:t>…</a:t>
            </a:r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2854" y="5031712"/>
            <a:ext cx="38766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當系統開始複雜…</a:t>
            </a:r>
            <a:r>
              <a:rPr lang="en-TW" i="1"/>
              <a:t/>
            </a:r>
            <a:br>
              <a:rPr lang="en-TW" i="1"/>
            </a:b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停下來，是不是你方法錯了</a:t>
            </a:r>
            <a:r>
              <a:rPr lang="en-US"/>
              <a:t>？</a:t>
            </a:r>
          </a:p>
          <a:p>
            <a:r>
              <a:rPr lang="en-US" err="1"/>
              <a:t>這是很重要的程式設計</a:t>
            </a:r>
            <a:r>
              <a:rPr lang="en-US"/>
              <a:t>(</a:t>
            </a:r>
            <a:r>
              <a:rPr lang="en-US" err="1"/>
              <a:t>系統分析</a:t>
            </a:r>
            <a:r>
              <a:rPr lang="en-US"/>
              <a:t>)</a:t>
            </a:r>
            <a:r>
              <a:rPr lang="en-US" err="1"/>
              <a:t>概念</a:t>
            </a:r>
            <a:r>
              <a:rPr lang="en-US"/>
              <a:t>！！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958223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 List </a:t>
            </a:r>
            <a:r>
              <a:rPr lang="zh-TW" altLang="en-US"/>
              <a:t>小技巧</a:t>
            </a:r>
            <a:r>
              <a:rPr lang="en-US" altLang="zh-TW"/>
              <a:t>: </a:t>
            </a:r>
            <a:r>
              <a:rPr lang="zh-TW" altLang="en-US"/>
              <a:t>站衛兵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latin typeface="+mn-ea"/>
              </a:rPr>
              <a:t>Single Link List</a:t>
            </a:r>
            <a:endParaRPr lang="zh-TW" altLang="en-US"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/>
              <a:t>多一個永遠不會被 </a:t>
            </a:r>
            <a:r>
              <a:rPr lang="en-US" altLang="zh-TW"/>
              <a:t>Find</a:t>
            </a:r>
            <a:r>
              <a:rPr lang="zh-TW" altLang="en-US"/>
              <a:t> 的 </a:t>
            </a:r>
            <a:r>
              <a:rPr lang="en-US" altLang="zh-TW"/>
              <a:t>NODE</a:t>
            </a:r>
            <a:r>
              <a:rPr lang="zh-TW" altLang="en-US"/>
              <a:t>、永遠在第一個</a:t>
            </a:r>
            <a:endParaRPr lang="en-US" altLang="zh-TW"/>
          </a:p>
          <a:p>
            <a:r>
              <a:rPr lang="zh-TW" altLang="en-US"/>
              <a:t>不用考慮</a:t>
            </a:r>
            <a:r>
              <a:rPr lang="en-US" altLang="zh-TW"/>
              <a:t>Create/Delete</a:t>
            </a:r>
            <a:r>
              <a:rPr lang="zh-TW" altLang="en-US"/>
              <a:t>的例外狀況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>
                <a:latin typeface="+mn-ea"/>
              </a:rPr>
              <a:t>Double Link List</a:t>
            </a:r>
            <a:endParaRPr lang="zh-TW" altLang="en-US">
              <a:latin typeface="+mn-ea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/>
              <a:t>頭尾各多一個永遠不會被 </a:t>
            </a:r>
            <a:r>
              <a:rPr lang="en-US" altLang="zh-TW"/>
              <a:t>Find</a:t>
            </a:r>
            <a:r>
              <a:rPr lang="zh-TW" altLang="en-US"/>
              <a:t> 的 </a:t>
            </a:r>
            <a:r>
              <a:rPr lang="en-US" altLang="zh-TW"/>
              <a:t>NODE</a:t>
            </a:r>
            <a:r>
              <a:rPr lang="zh-TW" altLang="en-US"/>
              <a:t>、永遠在第一個</a:t>
            </a:r>
            <a:endParaRPr lang="en-US" altLang="zh-TW"/>
          </a:p>
          <a:p>
            <a:r>
              <a:rPr lang="zh-TW" altLang="en-US"/>
              <a:t>不用考慮</a:t>
            </a:r>
            <a:r>
              <a:rPr lang="en-US" altLang="zh-TW"/>
              <a:t>Create/Delete</a:t>
            </a:r>
            <a:r>
              <a:rPr lang="zh-TW" altLang="en-US"/>
              <a:t>的例外狀況</a:t>
            </a:r>
            <a:endParaRPr lang="en-US" altLang="zh-TW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zh-TW">
                <a:sym typeface="Wingdings" pitchFamily="2" charset="2"/>
              </a:rPr>
              <a:t>Q:</a:t>
            </a:r>
            <a:r>
              <a:rPr lang="zh-TW" altLang="en-US">
                <a:sym typeface="Wingdings" pitchFamily="2" charset="2"/>
              </a:rPr>
              <a:t> 一個衛兵夠不夠</a:t>
            </a:r>
            <a:r>
              <a:rPr lang="en-US" altLang="zh-TW">
                <a:sym typeface="Wingdings" pitchFamily="2" charset="2"/>
              </a:rPr>
              <a:t>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zh-TW" altLang="en-US">
                <a:sym typeface="Wingdings" pitchFamily="2" charset="2"/>
              </a:rPr>
              <a:t>變成環形</a:t>
            </a:r>
            <a:endParaRPr lang="zh-TW" altLang="en-US"/>
          </a:p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693" y="4632593"/>
            <a:ext cx="3895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綵帶 (弧形向下) 8"/>
          <p:cNvSpPr/>
          <p:nvPr/>
        </p:nvSpPr>
        <p:spPr>
          <a:xfrm>
            <a:off x="1834861" y="5151090"/>
            <a:ext cx="1584176" cy="936104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讚</a:t>
            </a:r>
            <a:r>
              <a:rPr lang="en-US" altLang="zh-TW"/>
              <a:t>~</a:t>
            </a:r>
            <a:endParaRPr lang="zh-TW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8A20-A4A9-D640-B644-64A0CD24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31B0-7818-5E43-8A21-E80E79DA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資源池練習</a:t>
            </a:r>
          </a:p>
          <a:p>
            <a:pPr lvl="1"/>
            <a:r>
              <a:rPr lang="en-TW"/>
              <a:t>使用兩個LinkList(或系統</a:t>
            </a:r>
            <a:r>
              <a:rPr lang="en-US"/>
              <a:t>LinkedList) </a:t>
            </a:r>
            <a:r>
              <a:rPr lang="zh-TW" altLang="en-US"/>
              <a:t>管理 </a:t>
            </a:r>
            <a:r>
              <a:rPr lang="en-US" altLang="zh-TW"/>
              <a:t>Mob</a:t>
            </a:r>
          </a:p>
          <a:p>
            <a:pPr lvl="1"/>
            <a:r>
              <a:rPr lang="en-US"/>
              <a:t>M</a:t>
            </a:r>
            <a:r>
              <a:rPr lang="en-TW"/>
              <a:t>ob</a:t>
            </a:r>
            <a:r>
              <a:rPr lang="zh-TW" altLang="en-US"/>
              <a:t> 活著時放在 </a:t>
            </a:r>
            <a:r>
              <a:rPr lang="en-US" altLang="zh-TW"/>
              <a:t>Alive, </a:t>
            </a:r>
            <a:r>
              <a:rPr lang="zh-TW" altLang="en-US"/>
              <a:t>死亡時移到 </a:t>
            </a:r>
            <a:r>
              <a:rPr lang="en-US" altLang="zh-TW"/>
              <a:t>Death</a:t>
            </a:r>
          </a:p>
          <a:p>
            <a:pPr lvl="1"/>
            <a:r>
              <a:rPr lang="en-US"/>
              <a:t>Mob </a:t>
            </a:r>
            <a:r>
              <a:rPr lang="en-US" err="1"/>
              <a:t>重生時先去Death找，沒有時才</a:t>
            </a:r>
            <a:r>
              <a:rPr lang="zh-TW" altLang="en-US"/>
              <a:t> </a:t>
            </a:r>
            <a:r>
              <a:rPr lang="en-US" altLang="zh-TW"/>
              <a:t>new</a:t>
            </a:r>
          </a:p>
          <a:p>
            <a:r>
              <a:rPr lang="en-US" err="1"/>
              <a:t>衍伸討論：節點（非資料）本身就支援資源池</a:t>
            </a:r>
            <a:endParaRPr lang="en-US"/>
          </a:p>
          <a:p>
            <a:pPr lvl="1"/>
            <a:r>
              <a:rPr lang="en-US"/>
              <a:t>n</a:t>
            </a:r>
            <a:r>
              <a:rPr lang="en-TW"/>
              <a:t>ew Node + new Data 每次加減都要記憶體增刪，整體效能較差</a:t>
            </a:r>
          </a:p>
          <a:p>
            <a:pPr lvl="1"/>
            <a:r>
              <a:rPr lang="en-TW">
                <a:sym typeface="Wingdings" pitchFamily="2" charset="2"/>
              </a:rPr>
              <a:t>可用記憶體池技術</a:t>
            </a:r>
          </a:p>
          <a:p>
            <a:r>
              <a:rPr lang="en-TW">
                <a:sym typeface="Wingdings" pitchFamily="2" charset="2"/>
              </a:rPr>
              <a:t> 課外閱讀：C# LinkedList</a:t>
            </a:r>
            <a:endParaRPr lang="en-TW"/>
          </a:p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35868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堆疊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資料只能從單一方向存讀</a:t>
            </a:r>
            <a:endParaRPr lang="en-US" altLang="zh-TW"/>
          </a:p>
          <a:p>
            <a:r>
              <a:rPr lang="zh-TW" altLang="en-US"/>
              <a:t>大部分用迴圈取代遞回演算法時使用</a:t>
            </a:r>
          </a:p>
        </p:txBody>
      </p:sp>
      <p:pic>
        <p:nvPicPr>
          <p:cNvPr id="1026" name="Picture 2" descr="File:Data stack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158" y="3429000"/>
            <a:ext cx="3148211" cy="2262525"/>
          </a:xfrm>
          <a:prstGeom prst="rect">
            <a:avLst/>
          </a:prstGeom>
          <a:noFill/>
        </p:spPr>
      </p:pic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0BF2AFDE-8A11-4EE9-A1D8-B9B4ABF14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950998"/>
              </p:ext>
            </p:extLst>
          </p:nvPr>
        </p:nvGraphicFramePr>
        <p:xfrm>
          <a:off x="5487080" y="1484303"/>
          <a:ext cx="6027586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演算法說明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Push (v)</a:t>
                      </a:r>
                    </a:p>
                    <a:p>
                      <a:r>
                        <a:rPr lang="en-US" altLang="zh-TW"/>
                        <a:t>(</a:t>
                      </a:r>
                      <a:r>
                        <a:rPr lang="zh-TW" altLang="en-US"/>
                        <a:t>增</a:t>
                      </a:r>
                      <a:r>
                        <a:rPr lang="en-US" altLang="zh-TW"/>
                        <a:t>/</a:t>
                      </a:r>
                      <a:r>
                        <a:rPr lang="zh-TW" altLang="en-US"/>
                        <a:t>寫</a:t>
                      </a:r>
                      <a:r>
                        <a:rPr lang="en-US" altLang="zh-TW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若堆疊未滿</a:t>
                      </a:r>
                      <a:endParaRPr lang="en-US" altLang="zh-TW"/>
                    </a:p>
                    <a:p>
                      <a:r>
                        <a:rPr lang="zh-TW" altLang="en-US"/>
                        <a:t>    </a:t>
                      </a:r>
                      <a:r>
                        <a:rPr lang="en-US" altLang="zh-TW"/>
                        <a:t>A[</a:t>
                      </a:r>
                      <a:r>
                        <a:rPr lang="en-US" altLang="zh-TW" err="1"/>
                        <a:t>i</a:t>
                      </a:r>
                      <a:r>
                        <a:rPr lang="en-US" altLang="zh-TW"/>
                        <a:t>]</a:t>
                      </a:r>
                      <a:r>
                        <a:rPr lang="en-US" altLang="zh-TW" baseline="0"/>
                        <a:t> = v</a:t>
                      </a:r>
                    </a:p>
                    <a:p>
                      <a:r>
                        <a:rPr lang="en-US" altLang="zh-TW" baseline="0"/>
                        <a:t>    </a:t>
                      </a:r>
                      <a:r>
                        <a:rPr lang="en-US" altLang="zh-TW" baseline="0" err="1"/>
                        <a:t>i</a:t>
                      </a:r>
                      <a:r>
                        <a:rPr lang="en-US" altLang="zh-TW" baseline="0"/>
                        <a:t>=i+1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V = Pop()</a:t>
                      </a:r>
                    </a:p>
                    <a:p>
                      <a:r>
                        <a:rPr lang="en-US" altLang="zh-TW"/>
                        <a:t>(</a:t>
                      </a:r>
                      <a:r>
                        <a:rPr lang="zh-TW" altLang="en-US"/>
                        <a:t>刪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讀</a:t>
                      </a:r>
                      <a:r>
                        <a:rPr lang="en-US" altLang="zh-TW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若堆疊未空</a:t>
                      </a:r>
                      <a:endParaRPr lang="en-US" altLang="zh-TW"/>
                    </a:p>
                    <a:p>
                      <a:r>
                        <a:rPr lang="zh-TW" altLang="en-US"/>
                        <a:t>    </a:t>
                      </a:r>
                      <a:r>
                        <a:rPr lang="en-US" altLang="zh-TW"/>
                        <a:t>v = A[</a:t>
                      </a:r>
                      <a:r>
                        <a:rPr lang="en-US" altLang="zh-TW" err="1"/>
                        <a:t>i</a:t>
                      </a:r>
                      <a:r>
                        <a:rPr lang="en-US" altLang="zh-TW"/>
                        <a:t>]</a:t>
                      </a:r>
                    </a:p>
                    <a:p>
                      <a:r>
                        <a:rPr lang="en-US" altLang="zh-TW" baseline="0"/>
                        <a:t>    </a:t>
                      </a:r>
                      <a:r>
                        <a:rPr lang="en-US" altLang="zh-TW" baseline="0" err="1"/>
                        <a:t>i</a:t>
                      </a:r>
                      <a:r>
                        <a:rPr lang="en-US" altLang="zh-TW" baseline="0"/>
                        <a:t>=i-1</a:t>
                      </a:r>
                    </a:p>
                    <a:p>
                      <a:r>
                        <a:rPr lang="en-US" altLang="zh-TW" baseline="0"/>
                        <a:t>    </a:t>
                      </a:r>
                      <a:r>
                        <a:rPr lang="zh-TW" altLang="en-US" baseline="0"/>
                        <a:t>回傳 </a:t>
                      </a:r>
                      <a:r>
                        <a:rPr lang="en-US" altLang="zh-TW" baseline="0"/>
                        <a:t>v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IsEmpty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令 </a:t>
                      </a:r>
                      <a:r>
                        <a:rPr lang="en-US" altLang="zh-TW"/>
                        <a:t>I </a:t>
                      </a:r>
                      <a:r>
                        <a:rPr lang="zh-TW" altLang="en-US"/>
                        <a:t>為堆疊堆放位置</a:t>
                      </a:r>
                      <a:endParaRPr lang="en-US" altLang="zh-TW"/>
                    </a:p>
                    <a:p>
                      <a:r>
                        <a:rPr lang="zh-TW" altLang="en-US"/>
                        <a:t>若 </a:t>
                      </a:r>
                      <a:r>
                        <a:rPr lang="en-US" altLang="zh-TW" err="1"/>
                        <a:t>i</a:t>
                      </a:r>
                      <a:r>
                        <a:rPr lang="en-US" altLang="zh-TW"/>
                        <a:t>&lt;=0 </a:t>
                      </a:r>
                      <a:r>
                        <a:rPr lang="zh-TW" altLang="en-US"/>
                        <a:t>回傳</a:t>
                      </a:r>
                      <a:r>
                        <a:rPr lang="en-US" altLang="zh-TW"/>
                        <a:t>true</a:t>
                      </a:r>
                    </a:p>
                    <a:p>
                      <a:r>
                        <a:rPr lang="zh-TW" altLang="en-US"/>
                        <a:t>否則 回傳</a:t>
                      </a:r>
                      <a:r>
                        <a:rPr lang="en-US" altLang="zh-TW"/>
                        <a:t>false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IsFull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令 </a:t>
                      </a:r>
                      <a:r>
                        <a:rPr lang="en-US" altLang="zh-TW"/>
                        <a:t>I </a:t>
                      </a:r>
                      <a:r>
                        <a:rPr lang="zh-TW" altLang="en-US"/>
                        <a:t>為堆疊堆放位置 </a:t>
                      </a:r>
                      <a:r>
                        <a:rPr lang="en-US" altLang="zh-TW"/>
                        <a:t>N</a:t>
                      </a:r>
                      <a:r>
                        <a:rPr lang="zh-TW" altLang="en-US"/>
                        <a:t>為堆疊大小</a:t>
                      </a:r>
                      <a:endParaRPr lang="en-US" altLang="zh-TW"/>
                    </a:p>
                    <a:p>
                      <a:r>
                        <a:rPr lang="zh-TW" altLang="en-US"/>
                        <a:t>若 </a:t>
                      </a:r>
                      <a:r>
                        <a:rPr lang="en-US" altLang="zh-TW" err="1"/>
                        <a:t>i</a:t>
                      </a:r>
                      <a:r>
                        <a:rPr lang="en-US" altLang="zh-TW"/>
                        <a:t>&gt;=N </a:t>
                      </a:r>
                      <a:r>
                        <a:rPr lang="zh-TW" altLang="en-US"/>
                        <a:t>回傳</a:t>
                      </a:r>
                      <a:r>
                        <a:rPr lang="en-US" altLang="zh-TW"/>
                        <a:t>true</a:t>
                      </a:r>
                    </a:p>
                    <a:p>
                      <a:r>
                        <a:rPr lang="zh-TW" altLang="en-US"/>
                        <a:t>否則 回傳</a:t>
                      </a:r>
                      <a:r>
                        <a:rPr lang="en-US" altLang="zh-TW"/>
                        <a:t>false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找</a:t>
                      </a:r>
                      <a:r>
                        <a:rPr lang="en-US" altLang="zh-TW"/>
                        <a:t>?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一般無意義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堆疊 </a:t>
            </a:r>
            <a:r>
              <a:rPr lang="en-US" altLang="zh-TW"/>
              <a:t>-</a:t>
            </a:r>
            <a:r>
              <a:rPr lang="zh-TW" altLang="en-US"/>
              <a:t> 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66A12-591E-4C26-9A87-AA881398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TW" altLang="zh-TW">
                <a:latin typeface="+mn-ea"/>
              </a:rPr>
              <a:t>放入或取出都只能從最上方元素的位置來進行</a:t>
            </a:r>
            <a:r>
              <a:rPr lang="zh-TW" altLang="en-US">
                <a:latin typeface="+mn-ea"/>
              </a:rPr>
              <a:t>。</a:t>
            </a:r>
            <a:endParaRPr lang="en-US" altLang="zh-TW">
              <a:latin typeface="+mn-ea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TW" altLang="en-US">
                <a:latin typeface="+mn-ea"/>
              </a:rPr>
              <a:t>先加者在下，後加者在上，元素間不能留空位。</a:t>
            </a:r>
            <a:endParaRPr lang="en-US" altLang="zh-TW">
              <a:latin typeface="+mn-ea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zh-TW">
              <a:latin typeface="+mn-ea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zh-TW">
              <a:latin typeface="+mn-ea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zh-TW">
              <a:latin typeface="+mn-ea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zh-TW">
              <a:latin typeface="+mn-ea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zh-TW">
              <a:latin typeface="+mn-ea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TW" altLang="en-US">
                <a:latin typeface="+mn-ea"/>
              </a:rPr>
              <a:t>若用陣列實作</a:t>
            </a:r>
            <a:r>
              <a:rPr lang="en-US" altLang="zh-TW">
                <a:latin typeface="+mn-ea"/>
              </a:rPr>
              <a:t>:</a:t>
            </a:r>
            <a:r>
              <a:rPr lang="zh-TW" altLang="en-US">
                <a:latin typeface="+mn-ea"/>
              </a:rPr>
              <a:t> 空間有限，如果滿了就無法再加入（當然用</a:t>
            </a:r>
            <a:r>
              <a:rPr lang="en-US" altLang="zh-TW" err="1">
                <a:latin typeface="+mn-ea"/>
              </a:rPr>
              <a:t>LinkList</a:t>
            </a:r>
            <a:r>
              <a:rPr lang="zh-TW" altLang="en-US">
                <a:latin typeface="+mn-ea"/>
              </a:rPr>
              <a:t>就沒問題）</a:t>
            </a:r>
          </a:p>
          <a:p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19254" b="55377"/>
          <a:stretch>
            <a:fillRect/>
          </a:stretch>
        </p:blipFill>
        <p:spPr bwMode="auto">
          <a:xfrm>
            <a:off x="677334" y="2964653"/>
            <a:ext cx="52800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9236" t="60495" r="37763"/>
          <a:stretch>
            <a:fillRect/>
          </a:stretch>
        </p:blipFill>
        <p:spPr bwMode="auto">
          <a:xfrm>
            <a:off x="1014647" y="4802203"/>
            <a:ext cx="1214446" cy="144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730C8-1D75-4E4F-9C68-5FE0D427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/>
              <a:t>堆疊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9727D-9BB6-473A-A2D5-1D8B0E606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7" indent="-285750" defTabSz="9144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defRPr/>
            </a:pPr>
            <a:r>
              <a:rPr lang="zh-TW" altLang="en-US">
                <a:latin typeface="+mn-ea"/>
              </a:rPr>
              <a:t>移除元素只能從堆疊最上方元素開始移除。</a:t>
            </a:r>
            <a:endParaRPr lang="en-US" altLang="zh-TW">
              <a:latin typeface="+mn-ea"/>
            </a:endParaRPr>
          </a:p>
          <a:p>
            <a:pPr marL="395287" indent="-285750" defTabSz="9144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defRPr/>
            </a:pPr>
            <a:r>
              <a:rPr lang="zh-TW" altLang="en-US">
                <a:latin typeface="+mn-ea"/>
              </a:rPr>
              <a:t>稱做後進先出</a:t>
            </a:r>
            <a:r>
              <a:rPr lang="en-US" altLang="zh-TW">
                <a:latin typeface="+mn-ea"/>
              </a:rPr>
              <a:t>(LIFO, Last In First Out)</a:t>
            </a:r>
          </a:p>
          <a:p>
            <a:pPr marL="395287" indent="-285750" defTabSz="9144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defRPr/>
            </a:pPr>
            <a:endParaRPr lang="en-US" altLang="zh-TW">
              <a:latin typeface="+mn-ea"/>
            </a:endParaRPr>
          </a:p>
          <a:p>
            <a:pPr marL="395287" indent="-285750" defTabSz="9144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defRPr/>
            </a:pPr>
            <a:endParaRPr lang="en-US" altLang="zh-TW">
              <a:latin typeface="+mn-ea"/>
            </a:endParaRPr>
          </a:p>
          <a:p>
            <a:pPr marL="395287" indent="-285750" defTabSz="9144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defRPr/>
            </a:pPr>
            <a:endParaRPr lang="en-US" altLang="zh-TW">
              <a:latin typeface="+mn-ea"/>
            </a:endParaRPr>
          </a:p>
          <a:p>
            <a:pPr marL="395287" indent="-285750" defTabSz="9144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defRPr/>
            </a:pPr>
            <a:endParaRPr lang="en-US" altLang="zh-TW">
              <a:latin typeface="+mn-ea"/>
            </a:endParaRPr>
          </a:p>
          <a:p>
            <a:pPr marL="395287" indent="-285750" defTabSz="9144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defRPr/>
            </a:pPr>
            <a:endParaRPr lang="en-US" altLang="zh-TW">
              <a:latin typeface="+mn-ea"/>
            </a:endParaRPr>
          </a:p>
          <a:p>
            <a:pPr marL="395287" indent="-285750" defTabSz="9144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defRPr/>
            </a:pPr>
            <a:r>
              <a:rPr lang="zh-TW" altLang="en-US">
                <a:latin typeface="+mn-ea"/>
              </a:rPr>
              <a:t>堆疊清空就無法再取出元素</a:t>
            </a:r>
            <a:endParaRPr lang="en-US" altLang="zh-TW">
              <a:latin typeface="+mn-ea"/>
            </a:endParaRPr>
          </a:p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90C7-6925-4B76-A1CE-706A9895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527" t="15254" r="2429" b="54237"/>
          <a:stretch>
            <a:fillRect/>
          </a:stretch>
        </p:blipFill>
        <p:spPr>
          <a:xfrm>
            <a:off x="962003" y="2786058"/>
            <a:ext cx="5715040" cy="1285884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595DAE3-1D5E-4C60-9CEE-FAEBB0B6D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2320" t="67797" r="42398"/>
          <a:stretch>
            <a:fillRect/>
          </a:stretch>
        </p:blipFill>
        <p:spPr bwMode="auto">
          <a:xfrm>
            <a:off x="962003" y="4891107"/>
            <a:ext cx="928694" cy="135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925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89F8-E5F9-1F47-8F22-3E4263E0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Method-Chaining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B02D-FEDB-7B42-A729-6403C7F9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TW"/>
              <a:t>意圖：當經常需要連續操作類別內的函式時</a:t>
            </a:r>
          </a:p>
          <a:p>
            <a:r>
              <a:rPr lang="en-TW"/>
              <a:t>有種“厲害”的感覺</a:t>
            </a:r>
            <a:r>
              <a:rPr lang="zh-TW" altLang="en-US"/>
              <a:t> </a:t>
            </a:r>
            <a:r>
              <a:rPr lang="en-US" altLang="zh-TW"/>
              <a:t>– </a:t>
            </a:r>
            <a:r>
              <a:rPr lang="zh-TW" altLang="en-US"/>
              <a:t>事實偏</a:t>
            </a:r>
            <a:r>
              <a:rPr lang="en-US" altLang="zh-TW"/>
              <a:t> Sugar</a:t>
            </a:r>
            <a:endParaRPr lang="en-TW"/>
          </a:p>
          <a:p>
            <a:r>
              <a:rPr lang="en-TW"/>
              <a:t>利用回傳 this 的巧思</a:t>
            </a:r>
          </a:p>
          <a:p>
            <a:pPr marL="0" indent="0">
              <a:buNone/>
            </a:pPr>
            <a:r>
              <a:rPr lang="en-US"/>
              <a:t>c</a:t>
            </a:r>
            <a:r>
              <a:rPr lang="en-TW"/>
              <a:t>lass NpcBuilder // 假設</a:t>
            </a:r>
            <a:r>
              <a:rPr lang="zh-TW" altLang="en-US"/>
              <a:t>這裡所有函式都</a:t>
            </a:r>
            <a:r>
              <a:rPr lang="en-US" altLang="zh-TW"/>
              <a:t> public </a:t>
            </a:r>
            <a:r>
              <a:rPr lang="zh-TW" altLang="en-US"/>
              <a:t>且</a:t>
            </a:r>
            <a:r>
              <a:rPr lang="zh-TW" altLang="en-US">
                <a:solidFill>
                  <a:srgbClr val="FF0000"/>
                </a:solidFill>
              </a:rPr>
              <a:t>回傳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this</a:t>
            </a:r>
            <a:endParaRPr lang="en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TW"/>
              <a:t>{</a:t>
            </a:r>
          </a:p>
          <a:p>
            <a:pPr marL="0" indent="0">
              <a:buNone/>
            </a:pPr>
            <a:r>
              <a:rPr lang="en-TW"/>
              <a:t>    Npc target = new Npc();</a:t>
            </a:r>
          </a:p>
          <a:p>
            <a:pPr marL="0" indent="0">
              <a:buNone/>
            </a:pPr>
            <a:r>
              <a:rPr lang="en-TW"/>
              <a:t>    NpcBuilder SetHp(int hp)…</a:t>
            </a:r>
          </a:p>
          <a:p>
            <a:pPr marL="0" indent="0">
              <a:buNone/>
            </a:pPr>
            <a:r>
              <a:rPr lang="en-TW"/>
              <a:t>    NpcBuilder SetName(string name)…</a:t>
            </a:r>
          </a:p>
          <a:p>
            <a:pPr marL="0" indent="0">
              <a:buNone/>
            </a:pPr>
            <a:r>
              <a:rPr lang="en-TW"/>
              <a:t>    NpcBuilder SetMp(int mp)…</a:t>
            </a:r>
          </a:p>
          <a:p>
            <a:pPr marL="0" indent="0">
              <a:buNone/>
            </a:pPr>
            <a:r>
              <a:rPr lang="en-TW"/>
              <a:t>    NpcBuilder SetItem(Item item)…</a:t>
            </a:r>
          </a:p>
          <a:p>
            <a:pPr marL="0" indent="0">
              <a:buNone/>
            </a:pPr>
            <a:r>
              <a:rPr lang="en-TW"/>
              <a:t>} </a:t>
            </a:r>
          </a:p>
          <a:p>
            <a:endParaRPr lang="en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3585E-6F05-2242-A4D0-28C8D0EBE9AB}"/>
              </a:ext>
            </a:extLst>
          </p:cNvPr>
          <p:cNvSpPr/>
          <p:nvPr/>
        </p:nvSpPr>
        <p:spPr>
          <a:xfrm>
            <a:off x="5327904" y="3547872"/>
            <a:ext cx="3840480" cy="2779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TW"/>
              <a:t>NpcBuilder nb = new NpcBuilder();</a:t>
            </a:r>
          </a:p>
          <a:p>
            <a:r>
              <a:rPr lang="en-TW"/>
              <a:t>nb.SetHp(100)</a:t>
            </a:r>
          </a:p>
          <a:p>
            <a:r>
              <a:rPr lang="en-TW"/>
              <a:t>    .SetMp(200)</a:t>
            </a:r>
          </a:p>
          <a:p>
            <a:r>
              <a:rPr lang="en-TW"/>
              <a:t>    .SetName(“Andrew”)</a:t>
            </a:r>
          </a:p>
          <a:p>
            <a:r>
              <a:rPr lang="en-TW"/>
              <a:t>    .SetItem(new Item())</a:t>
            </a:r>
          </a:p>
          <a:p>
            <a:r>
              <a:rPr lang="en-TW"/>
              <a:t>    . …</a:t>
            </a:r>
          </a:p>
          <a:p>
            <a:endParaRPr lang="en-TW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E2F09D8-5BFD-5644-87A8-BCA6778AA927}"/>
              </a:ext>
            </a:extLst>
          </p:cNvPr>
          <p:cNvCxnSpPr>
            <a:endCxn id="4" idx="0"/>
          </p:cNvCxnSpPr>
          <p:nvPr/>
        </p:nvCxnSpPr>
        <p:spPr>
          <a:xfrm>
            <a:off x="5327904" y="2304288"/>
            <a:ext cx="1920240" cy="12435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696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3EDE-B0B4-9545-98C5-3A096F6F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課堂實做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DDC9-C551-9B40-A0C3-AFF2E68F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封裝</a:t>
            </a:r>
            <a:r>
              <a:rPr lang="zh-TW" altLang="en-US"/>
              <a:t> </a:t>
            </a:r>
            <a:r>
              <a:rPr lang="en-US" altLang="zh-TW"/>
              <a:t>List </a:t>
            </a:r>
            <a:r>
              <a:rPr lang="zh-TW" altLang="en-US"/>
              <a:t>來做堆疊</a:t>
            </a:r>
            <a:endParaRPr lang="en-US" altLang="zh-TW"/>
          </a:p>
          <a:p>
            <a:r>
              <a:rPr lang="en-US" err="1"/>
              <a:t>封裝</a:t>
            </a:r>
            <a:r>
              <a:rPr lang="zh-TW" altLang="en-US"/>
              <a:t> </a:t>
            </a:r>
            <a:r>
              <a:rPr lang="en-US" altLang="zh-TW" err="1"/>
              <a:t>LinkList</a:t>
            </a:r>
            <a:r>
              <a:rPr lang="en-US" altLang="zh-TW"/>
              <a:t> </a:t>
            </a:r>
            <a:r>
              <a:rPr lang="zh-TW" altLang="en-US"/>
              <a:t>來做堆疊</a:t>
            </a:r>
            <a:endParaRPr lang="en-US" altLang="zh-TW"/>
          </a:p>
          <a:p>
            <a:r>
              <a:rPr lang="zh-TW" altLang="en-US"/>
              <a:t>課外閱讀：</a:t>
            </a:r>
            <a:r>
              <a:rPr lang="en-US" altLang="zh-TW"/>
              <a:t>C# Stack</a:t>
            </a:r>
          </a:p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79888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 </a:t>
            </a:r>
            <a:r>
              <a:rPr lang="zh-TW" altLang="en-US"/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資料只能從</a:t>
            </a:r>
            <a:r>
              <a:rPr lang="en-US" altLang="zh-TW"/>
              <a:t>A</a:t>
            </a:r>
            <a:r>
              <a:rPr lang="zh-TW" altLang="en-US"/>
              <a:t>端放置，由另一端讀取</a:t>
            </a:r>
            <a:endParaRPr lang="en-US" altLang="zh-TW"/>
          </a:p>
          <a:p>
            <a:pPr lvl="1"/>
            <a:r>
              <a:rPr lang="zh-TW" altLang="en-US"/>
              <a:t>存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Enqueue</a:t>
            </a:r>
          </a:p>
          <a:p>
            <a:pPr lvl="1"/>
            <a:r>
              <a:rPr lang="zh-TW" altLang="en-US"/>
              <a:t>讀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err="1"/>
              <a:t>Dequeue</a:t>
            </a:r>
            <a:endParaRPr lang="en-US" altLang="zh-TW"/>
          </a:p>
          <a:p>
            <a:r>
              <a:rPr lang="zh-TW" altLang="en-US"/>
              <a:t>排隊人數是無限的</a:t>
            </a:r>
            <a:endParaRPr lang="en-US" altLang="zh-TW"/>
          </a:p>
          <a:p>
            <a:pPr lvl="1"/>
            <a:r>
              <a:rPr lang="zh-TW" altLang="en-US"/>
              <a:t>電腦沒有無限記憶體</a:t>
            </a:r>
            <a:endParaRPr lang="en-US" altLang="zh-TW"/>
          </a:p>
          <a:p>
            <a:pPr lvl="1"/>
            <a:r>
              <a:rPr lang="zh-TW" altLang="en-US"/>
              <a:t>環形記憶體</a:t>
            </a:r>
            <a:endParaRPr lang="en-US" altLang="zh-TW"/>
          </a:p>
          <a:p>
            <a:pPr lvl="1">
              <a:buNone/>
            </a:pPr>
            <a:endParaRPr lang="zh-TW" altLang="en-US"/>
          </a:p>
        </p:txBody>
      </p:sp>
      <p:sp>
        <p:nvSpPr>
          <p:cNvPr id="70658" name="AutoShape 2" descr="data:image/jpeg;base64,/9j/4AAQSkZJRgABAQAAAQABAAD/2wCEAAkGBxQSEhUUEhQWFBUXFBUWFRgXGBgXGBcYFxgWFxcXFRcYHCggGBwlHBQXITEhJSkrLi4uFx8zODMsNygtLisBCgoKDg0OGhAQGywkICYuLjQsLCwsLCwsLyw3LCwwNCwsLCwsLCwsLC8vLywsLCwsLCwsLCwsLCwsLCwsLCwsLP/AABEIAJcBTQMBIgACEQEDEQH/xAAcAAAABwEBAAAAAAAAAAAAAAAAAQIDBAUGBwj/xABEEAACAQIEAgcECAQEBgIDAAABAhEAAwQSITEFQQYTIlFhcYEyUpGhBxQjQpKxwdFi0uHwFXKi8SQzQ4Ky4mODFmST/8QAGgEBAAMBAQEAAAAAAAAAAAAAAAECAwQFBv/EAC8RAAICAQIEBAYABwAAAAAAAAABAhEDEiEEMUFRIjJhcQWBweHw8QYTFCNCkdH/2gAMAwEAAhEDEQA/AOrmgKj/AFk+43+n+ah9Yb3G+K/vVSw+BQIpkXm9w/Ff3odc3uH4r+9AP0AKZ61vc+a/vRda3un4j96AeAozTPWt7vzFDrG935igHooAUz1je7/qo87e6PxUA6RQNNZ390fi/pQzP7o/F/SgHaKKRmf3R+L/ANaGZ/dH4/8A1oBw0FFN5n91fxH+WiF1tsonf2tI/DM0A9QpqX90fjP8tHmb3R+I/wAtAO0VN5n91fxH+WizP7q/iP8ALQD1CmQz+6v4j/LR5n90fiP8tAO0KaDP7q/iP8tDM/ur+I/y0A7RU3mf3V/Ef5aGZvdH4z/LQDtFTUv7q/jP8tHL+6Pxf+tSByhTWZ/dH4z/AC0Jf3R+M/y1AHKFIzN7o/F/60RZvdH4v6VIHPjRj1prO3uj8X9KGdvcH4v6UA78aFNF29z/AFUXWN7nzoAYwfZv/kb8jXAeof3H+BrvrXD7nzFN5v8A4/yqylRDRwt7bZF7L+03LwSkYa22ddH9ocvGu7KwP/TH+mg7R/0x/pqdZFHBWtt3P+Gun/RRP1a6DP8Azjvp9xK1gM/9P/xo0aNrceq1DlaJoXRkxRA1W9J+I/V8NcuRssDzOgqhJnOLdO1S4UQaCR4mKymN6ZYhnLIxWN5OkTsBWUvYkOZmkPeOgnas9+prsdF4f0vvJcSWDoQAwj1nvraHpNZCK7EiWCxz1MT5VxPBXjmylSJ1n+lXNm/9iMrEshMHePKd6pqcS2lM7YDR1lOgvSM4lWRz20iCdCw74rWVsnZi1QVGKKKMVJAKFCaFAHQoUKAFI+96frS5qMuI+0iDsYMGDET+dSCVRUc0KgBUdFQoACjohQoACjoqOgCoUdFQB0DQoUARoTQNCgBNFR/3vQoAf3tQ/vaiihFSA6FERQigCJojSXwlsgs6qYBkkchVN0f4rgsYGNkDRsvbUKWJEjLO+nLfvFAXCpB50s03aw6pIUBRJ207qcC0AKHxoEURFAIrKfSgG+osVEgMpbynn6xWqqPxTBi9ZuWm2dCvxFVZKPNlr2Z2pzKQJDTr3UOLYN7F5rbCCpIqK7GPDfwqCxaXMQywwgkDXynapWF4gBJHMaj9qpcO/aE6+FbPobwVbrZWUMOuVmO0IA2k8hNUkkjSCcrNt9HHR7IoxLnVxKgHQDaT41u6xnEenOHw56myvWZBGmiiOQPOomH+kkEnNZMDcg8ztE1dUjJ2zc4i+ttS7kKoEkkwBWPx/wBIVsNlsrm/iaQD5Cqfpl0hXG4MdUrK63AXQ7hYInuI2rnVjEajX+/Sob7Epdzs2D6YywFxBr7syPjvWps3Q6hlMg6g1wWxjivPv56zyrqX0a403cKSx1F1h6Qp/WkW73Jkl0NWKFCi+FXMwmNLe7mAGXY6GfCKQR5UAvlQCxQiiih8KAOhRAzyjwMGjoAqOKA/vSjigCoopUUUUAKAo6IUAdFFHQoAiKFChQAoUKKgBRf3tRUJqSA6prPSK0+KfCrm61Fluz2fumJmfvDlVV/+Uu3EXwyLmtW0OaASxcAFpbkomPMeNY3g3HLl65ibxQdZessyAMVYqCqkryCBYGY66GPvRF9i8Y7pPqXeK+kW7bbGZUtsllhbtn+MtlBYz2xAYwPDvrlj41gUdWytZfrE0GUMXDEwIjVR6ACtXfvQAEzKhtqR1RFtCSiNKqUJ3J1Mnv1qptYstAFy+Cw1HXKIkKZnq/4ufdUYp6n7HpyhjwYtElbl16r9M7f0b4yuMw9vEJs41Hcw7Lj0YGrQ1z/6N7zfUmY5mHWEr1p6wkFEOh7OkyNuRrUZ2DAjTXb2e8bLvtzJrRrc8kt6I0o0k1UkRNGDSaVUA5Z9LfR+41z6yqygQKx7iO/w1rmNvBMwPxgV6M4+yvbNrRs2/lWTwXRm3baQorCeXS6RvjxalbOX8B4K9+6qhTEiTBMDvrpuPtWuH4W9k0JXLvqS2g/OtJw/hSJ2kUA84rl/TzjAuYh7PJLmvwgAVVSc2aNKCZRm5JBG+9TLGI1PgpI9IqvtXBnIH3QI8QN6ThlaP4icv61szFGs4c0yd26vMx8NPyrCviO0Y7yfnXSuiV63bVsRcUslpPtAoBJHsnQ6HQ/KsLi7OFd2Ns3EUsSJCkASYHtd1Uh3Jn0I1jEE+ZP+1bbgnSN8ALIQllYlryaQwOUSO5hDAHw1qN0P4dgkbrLl5WYaorArqNdZ3rLXMQzu7NMknTunWB4a1eO8iHSjXVnoHE9KcMltLhuSLi5kC6sR4jlrpr3U5w3pJh77ZUeG5K3ZJ8u+uAjFkLpPjziO6p2C4mZUrIYQQZ1BHMD+tTJtMiMU0ehaHrWb6M9LreKYWm7F7LMR2WgAkqfXY/OtBdvquhIneP72q6TfIze3Md/veh/e9QX4mFIzKQpMZtCoJ2zcxO3qKnxRpp0wnYVCjiiqAChQ/vahQAiio6AoAUKFACgDFFRxRUAKKjoqABNIJo3PfVRxrj1nCorXWgO2VMozFjvoB+dATMZjrdqDddEDGBmaJPcJ3qvxfSS0mIt4YAtcd8pInKvZL9o7AkDaoHSTo59feznum1at5y0LLNmygQToo0313rEcdBs4zEMGbMLuZWK6gKFZRaVvaaCCXIhZ5nduSki0xX/DYu6bbQDcNwcwMx7UkbmcwCDu1gb5zgF1jiiFByul4PnIztKKFNzl2cxAVdBGnfWs4ogOMAyqQUtkAgRLM2YxtJjWqTgj2xfxV0MFB65bY0GjOTPgAEGukVeEeZWUuRLsYG79XViVdPslCka6LbAaDoe0Tp4Vi8NwonrcuotW7dyVnLH/AA2kn+FjzmRXRcfg7t61bS3myhDmyrs5AK7wVgT6NyIprA9Gyn1hDbuFb9u0gbTsdWiLsRrqk/3NaSZSJb9FbeXh9gf/AK9v5pJ+Zq7car/mX82NVqAWrQtKrwqqg05KuUcqetY/M6DKV7QMnmNtNP4u+sy1mgmiJo4oiPOqljMdKemtnB9n/mXY9lSIX/OeXlvXIOkPSvEYpy1y4wHJFJVQPAA6+Zqiv4ksSSZJpnNVkkiCWuMflcuDydh+tP2ONYhDK37o/wDsY/Imq0NSx50pEps1/DfpAxtqPtFuDuuID81g1E4phzjHN9ALbsxLKWJUn3kJ1HkazqNrWgtYwIvgorq4ThceRty5IyzZ5RSS6lecObb9tTIGp3n1qRhr+VlBkSg1HIz+1RFx5JJmZ39akC+GG0Hl3f0riyY+enkdEZdzXYnErYwOJGkn7MDvzwPyM1z1boGoMRyI08q2N2LqdW+udRsNQw9lo56aGspxHhr2SM4kHYjY/tWfDtJNPmWzW6fQlYZhuDPcB+9TMRhw43AuRoBOo7mNV9u8BGX/AG8qkW8QR610mAzZu6lec6j8/nS8EMrnunT+/Wpl6yl0A+yxGjD9e+k4jguIROtyZ7cAl0IYL3ZwNU25iPGspxo1x2/kSbXEHsYlLtswy5WHqII8jtWgw/SW9cZ3zAMQGLKqyYmQdNR+UVmcRhbl5Fa0pYqIcDUxMyBudztTPCsUVukHTQaHf1B86prlGNxdFtKcqaN5gOL3MWHsloDLlzRoJ2YwddfLaofFuO4lLzKtxjbs/Zoykhcq9kPpO8TJPOpXD+HJZsXb1uTmtQBEkduHmPIHw3rHcG4vrLRtr4jc+hq0pynjUnvz+n/RoUJV+dTsnR7pXZuYdGvXVW5lbMDucpIB8SQNqewHTDC3nyJcM6e0pUGfE+dcRu41usIU9heyn+VZj15nzp3D3zndyp6tQHucpViBlB5ZmIHP5VS5Bxj0PRBqNjuIW7KhrrrbBMAsQJPcO+uYYn6RLzWbgtqLfZhCJZkAAg5idSQCJ8Z5VkMZxt79s9c7tkgoWadWInfw/Krar5FNPc72nFbJyxet9r2e2uvpUyvPZNxcQtgsFYBTc717OYqe9gsad9dI6N/SCt7resRUS3aa6pB1yLEBp5mQNOZAom+ocexvAaRcvBYzMFkwJIEnuE71wLFdPsbcukm+6BmlUQwqjkogax3netbxTCtjrVu+b0X0torCVyMM0tv7LGd9iYECrPYhKzqStIkGR4EGjrgeD4jjuFEK2e0HIuZD7B1YQPunQScvIiuk9Guny3SwxCBSXy2sgYgwJZTvLARqI3qNSGlmwNwTlkTExImO+O6hm+Whrh9/jTW8ZjXRrgYi4tkMWzHOVVTnYzpbkg/wioS2cTadza61XZDdco51YZ5DmdT5+9TUjSWGcUpNbM7J0kwi4vDXrAuZc6lM6kHK0giQN9YkcwSKzeM6L2OosYdw+W27lDbYgqSPaJjUyPiagdF+Iizw5yzZOqdOxDFgSUOXKRMsz5QBzim+McezWlur2it1lJEgWyFJKGNM2hnx8avBamjPInC0af8AxtLQTPPbAjLB1AGpBO+ogftWI6YYlHxqMnb61BE+9K24bunQ/wDcKtMU6th7XIu9ttSSZJWdTqdNKoMNgLmJxQcKwRMqoQJMhbZEeuZp2FXlFVRnGTuzQ8Qvn6wzJBYJbAOpgzdA0GpM8udS+CcBXCqXvDMzMWW3puWLAt5E7bDxOpsOH4BLEdnNdUQpOoWZJI031IPf8hNSwSczak99Ucq2RNWZbi6XblwNcuMk6KqFgAB4L5jU0/Z4ESAesuGR77fvWsS1Ti2qpuX2M7gujq5gXZ2A5Fmj11rSYXDW19m2i+SgfprTiW6cFSgO5qPN5UgUoHzoQeVGakk0gmhNaECi1FnNFNJmgJOG1YVKv3Oyai4Tc+VLxDbV34no4eT7/o5MnizJdg7bVItvUFWp629cB1l9wzFw6kkwNq2lrh1rFpkfTnIOs99Yzo3bD3II+6Y8DpBrecLTKQYE94515/EvTk2O3ArjuYPj3BL2FbW2729YdUJHqQIFUi4g5gdh+9d9wfEisIv3gT8I0rkX0jYdUx10gQHyuNIBlRmg7bz8a6cObXszDLi07oqsLiIgeNabgnGGssCDoRDA6qykQysOYNYfDntE1c2buq+K/lrWs1cWb/DcyxcTFy8r2fs9vuaDDYkYW7I/5Tk5DM5diFJ8O/mCDzrpPRnEWcVaKX7Vq6UMdpVY5T7OpHgfgK5Gxa6ptDVmg2x/Guw194Ejzy1oPo3xpW4UBkNb57krBHykVnikpI3+LcJ/TZ3GPle6/PQ6RieDDD5rmHDQQIQdpVI5AbgR41mOk3Abd7C3bmHtol8jMcqxnK6spA2YiRPf31ocBjmyXZDGGaDmn2TpI3G0ad9M3ry3lF62SSkFgDAYMADnHMrXZi0Nfy5I8ibletM4Vh7zK0OCp5ggqfgda0owrPhgbjP9WZolG0RwdC6+c+YO81J6T2AwvWjq1vM1o8wB2gAfFdIouhGI63CXsOf+pmVZ5MySn+pK58sdL9jWErVDvR/o7ddL62HW63UsoU9lpOh0JImJjXeNqqsDwA9aLeJU2WJC5LqsoYz2ZO4BOmYAj0ouhPGWtYi24JnNDA76jLHnW66dYpcVg+t3axeXtc8rkIy/EqY/hqjhs2uh0cK4Sywhk5N17BnBXOIJet4jKuJtC4bLIo1KyDaZySwB2KxzBB0IrnfBsEmJkI5QsAADqCN43HMA+lbrozxJhxK12pW7atXD5shRwf8A7LTn1rnV3DGzdxFlN7Vy4o1jS25gj0AiibcSuWGjK4vpt2Iq3jaujMBntXBodRmtt8xIrqr4WxxHAKyj6qb10r2IylxJCkRqkqdBGwrlPG9bzt7wVvion5zWy6IYw/4e87Wr6Ohn2TKq4jyuzV72TMa3aLr6LsV19jEYTE9pVbIFYzkJBUhZ2grIjY1gvr7WbgGxVijRpqpysR3bfKtLwHGdTxa4oGl28rj/AL1Lz6lyKznSLCFb18FYcYi+4BI1R2YrGup0O2tTpUk01YhOUJKUXTL7E43rLLoQDAYg8wyKGEHykVI6N8SbsAak9WreKscpB7949aq0wVy0qK6kF0S56MjqZjxG1TeH4VsNat3UPWMIzqqk622V4Eb6Aj0rzI45KCW+0vz6H02TPjnGcG1co2l0uvs9x/hFxv8ADsdLHOltLZM6nKWKme/KwHoKPD2hb4cS0g3b789AEa4QQOUhT8qpMJjz9Vv2revWBmb+IQmQAbgyPhW24RwQ37ardP2dudOzlDdsNPJz2jodjvrIr1YrS9z5fI9RA4Nwi9fW2QCCrPlzTAUsjAk92h8Tyj2ht8DhhZUW7ZmNCdPgByFVuIxWX7PDkqugLEzmO2k9/fuadwr3eb7fwr+1Unkt7ERiXdmxFSFt1S9fdH359F/anBibvvn4L+1Z2XouQlLC1TDEXPfPwX9qWMRc98/Bf2pYouQtRDxFAYJO8bftUBsXcH3z8F/aoytIEmTAnbfvo5EpFz/ilr3/AJH9qX/iNv3vkf2qke0pCmGzbE8tadsIkdoOT3gH9KrqZNI83GhT+Ntw3zqPNbmQdJJpQptzUkkzCHQmm8Q/aHlTuE9ie81GxJ1mu3J4cEV3OaG+VsDPTlo1HuCn7YriOk1HRR/tCf4T+YrSPxcK4Ubka67a1l+jI7TcuyB8ajcTxuXEmNRAjlrXBmjqyv2OrHLTA6PgsaWZyPdCrrG+p/Sh014cuJwsBSbigXLZEmGiSp8GFZw3ChVCYfQHYks8RHdvvWz4de1KmJhQZ1E6L+lcsZOLtHU0pKmcNtXDJHjVl1pzJ4Grfpz0XbC3utSOpuMSMv3GOpQ+G8VTYRJIJ2FevCSkrR5ji4yplrZxJRldDDIyspHIjYj1Aq56J4uccrxlD3zoNh1hYQO4dqso9zsEzEBo56gGJHnp61ddBWzXbYIObrbZB1j2hpoN65+HhJW2e78Z4vFm0xju11+h07otiTczqI7RuAA76z7J2Md1VvQe61ubN0BWBuLcXX2wYMz5VE4BjUsXGR2IZbhU9kMpM7lR2pG1NXb4t8Su5NQbq3FMFdLiqx0blLGuk8FEDpPZyY4D37Z9faX8lrMdE8YbTMJ0BB//AJsDp4xPxrS9LyRxG00ko6LknuBiPyP/AHVjeHWWC3roEi1dRXM+yLpuKDHMZkA9atleu2RDwltxLDLax7oICtdV0k7rdi4P/Ir6Vvksf8JjbUFme27ooEkkDOsDvlPyrnOHe5iMVazHtFVWREZEnQek761tbWKc3by3VyxYI07QYFG5+fhUYlbab5omUnFqS6MoOC4/7XC3CTlR3XyAyXAO/dnP9mo3EMIbvEcZlIBVXuwRIJGTMBHeS2tMLYW3bYdlib6sFn2QMxHkdwfStnwjA5WN5vaeybjGNIJYkeWkx41GHHs770dHH59eZzXXf57fU5nxAHOo19gAHvh3XN8vlVrw29ctr9XtuYZtQNi2zQPAc+eWqi4jtfuBiSyvcB8MjNIHcNDWh4Vwm7ms3OT3CV3zfZ5C0juMx6UcWoWjGMlq3GMbjAMTbdRldVtsWkkgj2Vg6QIHmCO6nekXFGLLbYEqQGLn7xI5QNPOk9JMn126AIVSgHoig/OtNgSp63s5osQJGx6saj1mt0qj8/uY62pfL7GcW5ei31pfKlslQ4g5U7SgHc7+tXl/HNZuYJLbsmYtcfKd4y5Mw2aO1EimuP2HYqApAkgGCAB1VoFvAZpHpT9zgjYm5avWrgJtZLZWYykS5Ohk+1GnlWbcaTruWWptqxHRsYcXLzsyIousABOY5QMwBkz3nnr51e3+kFtwEWVtiAFCkaD0+VXeC4FaQk5V8AQWj1Jk+ZNTWwNv3R6CKwk2y6SRm8PxS0Dz/C37VLtcWtz97b3G/arf/D7fu6+VGcKvIfKqUy2xX/4gkanTyP7UZ4lb975H9qnfVE8Z79aSMKg2HypTGxF/xJOU/hI/MU4vEU7zt3H9qebDLuAfLb9aUuCU65iPDXT1ApTJ2K/FcVVQTDGBpCMf0paXlj225bAR6dnWpjYIe9Px/Ua02MMPvL8v61KTIGPrfZgO8TsVH7UhOIlNFcjzUfy1JGET3T6UsW/A/D9qUwef+IiVBqCasGGa2agNW7MxM0i5Sqcs3FV0ZlzqrqzL7wBBK+oEetCSZYtkW17omq5TIPnNdr41wrhly3b4jiWvYa3ej7AgQ32ZIVerEoSADv8AnXE75AclZAJMA7xynxiujNmjNRS6Ixx43FtvqB21WpFuop3qVaFc5sX/AAe7kW4fKqsurXVdwWUNJAIUkDuJBjUjlyqSiykTHM0ybQY5ZI+zZ9BMxrFc8klNs1VuKRIsYls4DGSxRw3M7GfPT5VtMBxcZ3gk9skE6EiTEiTHlWIvWSn1a5GjKgPIayam4i51d5lB00YHz107x+lYTgpLY2jJxe50rGYi3irD2mAlkInuIBKn4iuR4UGCCd/70rS2eJqiMxMEKfUxpWawuLaANPhWnCJq7M+IadUW+B4HiLq5ksXnRgYK23IO40IEGmOAvcs3rcEq6XR2TOjK0EFT5V0/oT9ImBwmCtWcRcdbi55Atu4GZ2YQVERr31kOlWPw+J4mmIw7ZbN42Xa4wKBWU5bhadiMgJ85511VRjdmi45bNriTBQAHVH25tIPzFRuPYJkvJfB9vssxgiY7JO4iB+VS+KcasX8YrW2F1Vs+2uwYMxA2g+0NRV1ZtLfstb5HbbQ7gjyIBqiu2XaWlGZ6Vo1xcO5UZ0LbaAjsnSfAHSsjiMD1WDxGYkO19PIoHBXbQzJPwroF8Zkt2zKurBhI0JSQyg89RHqKwXSbFKbNtF0z3ZiBqFXy72FbYq8XoZZP8RXRbF5G09oro28AEHQRMmNxynTXTVccvhba4hY1VkuEHYBS+wMawR/vVH0P4IcRh8VcX27fUm34xnLrPiAOehAq141bZuGXWcRopUmCTrqCfEE61SNKaYbekwXCWYuuYkiZOvOP612jB3EzdW2o6u2F8gisZ85NcTwTgERz/PWuo4ziCrihbgAGxbIae0GI0UjbYf71qmlH/ZRptmCxsjGYyANHxG2wzMf3racFxMWbJ3Nu3dcgantGQB4wm3iKsbXQ+yVa6MvWOwLKcy5hMspEECYBJjXvFScX0LtXT2estIYlEcZZHOSk+lZqfhr1LuPisxXFOCdZje1dVFuW7bZjMKQAsHTbszPjWlPRi+bsh1yFCrQWiMoUQumbbnFanhvA7VkBVRQBtoJ+NWiqKhybVCkU1ngQa2i38t7ISVLINJ5cyfUmrK1hQuwqRNHVSwgqKLJSzQNAIyUMlKNFQCctCKVNFQCSKAFHQqQERREUqiNAIihloyKGWgPOmF1Uiq67vU/BmomLWGNWKjE0u1B327hzpqacw1lmYAChJpel3TBsXhcLhypHUiWYkHMYyiI7hzrLXO0s1Kx2EYRIjuqFaaNDpUJp8i04Sg9MlT9RKvqKl2XHPSo1xRvNKtGpKl3aOg5yI+NM4h4unwtN+VM4UmQPGlcQH2hP/wAZrLJzLxexrOIX7Vzh1lSNUVCxETCq0xPPSqzhN8Yi0M0G5bUA/wAdvkfNTp61TYLGkBVIJWCNPUc/A0eBxBs3w6KQoPszup3E+VUx43BP3svPIpNe1E7pJaC27ZXTtkEDnInX4H41AwbAnuirjpPbHV98MCp7wQf3rPYdiNq3iYsvuHcJa/fBEBAO0SdNzpU/ifCFTriHyrZsowXUgs7ZIBBgb7050XtyZO2vI/oKqOknErjXrtvO3VhgAnKVAB0/zAmtpRrHfdlYy8e/Yv8AoXbLW2hfv6t4ADT4610Dg7i3A7OUxIPwmuQcO6RPh1yIgbXMSxMa/wAI8u+pA6ZYwxFwIP4EHw7U1jRezd9KsSljEOOw5c27uUZgy7o3aGxGUGDuGash0nVBZw0RLPiGmDMDqQN+W9THu5sIlxjLtna4x1LHrVXU89Cu9UXSW/mNnUwEMDkJbU+sfIVusemDl3oyeS5KPY2H0b3iLOPA2Fm2fIlb37fKrfj+Ea/gksKcpcqZidhqPnVJ0HvKmCxZdlUPoCWgnKrAg9w19ZO1avo7xtXbIqdYEUFbpJyqdiqkCH0I1PjvXO7vY0Rzw9G7mGv5bgJAylWNslWlZlQfa3POJWuidHOGgoHuRdc7O9lUcAab7nwM1oXe5cEMxI7uXwFPWrQApboAs2gKdoqAqAHNHNJmioA81DNRGkxQkWTQmkEUUUIFzQmkUJ8aEi576Imkz40c1IDoqLSiFAKmg1FNFmoAE0U0eaimpB5xw1McRHa03NChVig0uHC+1qe4fvVxwtIBY90Dwn+zQoVObw45V2On4clPisafcd4pZzL4jUfrVGVB3oUK5eHezR7P8QwSzxkubW4xdKik205g0KFdB8+T8Ee0J76e4qoFwxsbbUVCsZ+ZF48hnh4nTx/PSnLaTIO/I0KFbGZZ8RfNhLJ8CPwyKi8A4Ut3EW7TuUD8wM3pE+NChWd1E2jFOW/obOxhFwt5raMXRSIJ0MRrPrNc7N4u7MfvMW/EZ/WhQrry+SHscsfPL3Cu7n4fpS0oUKwNTSWMROE6vmLjH0bqT+aGpXHeEHqsIw0ZlubbkKy7zppJjzo6FbSf9tfncyS8bOj8E4hZe1aw9uyLeRSYPa13btTJkmdavcPY08OVChXMakkLFGaFCgCyxR5DQoUJC6ui6s0KFAEVoZaKhQB0RWhQoARQFChQAIogtChQAIpIFChUkAJpFChQkAU0eTvoUKA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0660" name="AutoShape 4" descr="data:image/jpeg;base64,/9j/4AAQSkZJRgABAQAAAQABAAD/2wCEAAkGBxQSEhUUEhQWFBUXFBUWFRgXGBgXGBcYFxgWFxcXFRcYHCggGBwlHBQXITEhJSkrLi4uFx8zODMsNygtLisBCgoKDg0OGhAQGywkICYuLjQsLCwsLCwsLyw3LCwwNCwsLCwsLCwsLC8vLywsLCwsLCwsLCwsLCwsLCwsLCwsLP/AABEIAJcBTQMBIgACEQEDEQH/xAAcAAAABwEBAAAAAAAAAAAAAAAAAQIDBAUGBwj/xABEEAACAQIEAgcECAQEBgIDAAABAhEAAwQSITEFQQYTIlFhcYEyUpGhBxQjQpKxwdFi0uHwFXKi8SQzQ4Ky4mODFmST/8QAGgEBAAMBAQEAAAAAAAAAAAAAAAECAwQFBv/EAC8RAAICAQIEBAYABwAAAAAAAAABAhEDEiEEMUFRIjJhcQWBweHw8QYTFCNCkdH/2gAMAwEAAhEDEQA/AOrmgKj/AFk+43+n+ah9Yb3G+K/vVSw+BQIpkXm9w/Ff3odc3uH4r+9AP0AKZ61vc+a/vRda3un4j96AeAozTPWt7vzFDrG935igHooAUz1je7/qo87e6PxUA6RQNNZ390fi/pQzP7o/F/SgHaKKRmf3R+L/ANaGZ/dH4/8A1oBw0FFN5n91fxH+WiF1tsonf2tI/DM0A9QpqX90fjP8tHmb3R+I/wAtAO0VN5n91fxH+WizP7q/iP8ALQD1CmQz+6v4j/LR5n90fiP8tAO0KaDP7q/iP8tDM/ur+I/y0A7RU3mf3V/Ef5aGZvdH4z/LQDtFTUv7q/jP8tHL+6Pxf+tSByhTWZ/dH4z/AC0Jf3R+M/y1AHKFIzN7o/F/60RZvdH4v6VIHPjRj1prO3uj8X9KGdvcH4v6UA78aFNF29z/AFUXWN7nzoAYwfZv/kb8jXAeof3H+BrvrXD7nzFN5v8A4/yqylRDRwt7bZF7L+03LwSkYa22ddH9ocvGu7KwP/TH+mg7R/0x/pqdZFHBWtt3P+Gun/RRP1a6DP8Azjvp9xK1gM/9P/xo0aNrceq1DlaJoXRkxRA1W9J+I/V8NcuRssDzOgqhJnOLdO1S4UQaCR4mKymN6ZYhnLIxWN5OkTsBWUvYkOZmkPeOgnas9+prsdF4f0vvJcSWDoQAwj1nvraHpNZCK7EiWCxz1MT5VxPBXjmylSJ1n+lXNm/9iMrEshMHePKd6pqcS2lM7YDR1lOgvSM4lWRz20iCdCw74rWVsnZi1QVGKKKMVJAKFCaFAHQoUKAFI+96frS5qMuI+0iDsYMGDET+dSCVRUc0KgBUdFQoACjohQoACjoqOgCoUdFQB0DQoUARoTQNCgBNFR/3vQoAf3tQ/vaiihFSA6FERQigCJojSXwlsgs6qYBkkchVN0f4rgsYGNkDRsvbUKWJEjLO+nLfvFAXCpB50s03aw6pIUBRJ207qcC0AKHxoEURFAIrKfSgG+osVEgMpbynn6xWqqPxTBi9ZuWm2dCvxFVZKPNlr2Z2pzKQJDTr3UOLYN7F5rbCCpIqK7GPDfwqCxaXMQywwgkDXynapWF4gBJHMaj9qpcO/aE6+FbPobwVbrZWUMOuVmO0IA2k8hNUkkjSCcrNt9HHR7IoxLnVxKgHQDaT41u6xnEenOHw56myvWZBGmiiOQPOomH+kkEnNZMDcg8ztE1dUjJ2zc4i+ttS7kKoEkkwBWPx/wBIVsNlsrm/iaQD5Cqfpl0hXG4MdUrK63AXQ7hYInuI2rnVjEajX+/Sob7Epdzs2D6YywFxBr7syPjvWps3Q6hlMg6g1wWxjivPv56zyrqX0a403cKSx1F1h6Qp/WkW73Jkl0NWKFCi+FXMwmNLe7mAGXY6GfCKQR5UAvlQCxQiiih8KAOhRAzyjwMGjoAqOKA/vSjigCoopUUUUAKAo6IUAdFFHQoAiKFChQAoUKKgBRf3tRUJqSA6prPSK0+KfCrm61Fluz2fumJmfvDlVV/+Uu3EXwyLmtW0OaASxcAFpbkomPMeNY3g3HLl65ibxQdZessyAMVYqCqkryCBYGY66GPvRF9i8Y7pPqXeK+kW7bbGZUtsllhbtn+MtlBYz2xAYwPDvrlj41gUdWytZfrE0GUMXDEwIjVR6ACtXfvQAEzKhtqR1RFtCSiNKqUJ3J1Mnv1qptYstAFy+Cw1HXKIkKZnq/4ufdUYp6n7HpyhjwYtElbl16r9M7f0b4yuMw9vEJs41Hcw7Lj0YGrQ1z/6N7zfUmY5mHWEr1p6wkFEOh7OkyNuRrUZ2DAjTXb2e8bLvtzJrRrc8kt6I0o0k1UkRNGDSaVUA5Z9LfR+41z6yqygQKx7iO/w1rmNvBMwPxgV6M4+yvbNrRs2/lWTwXRm3baQorCeXS6RvjxalbOX8B4K9+6qhTEiTBMDvrpuPtWuH4W9k0JXLvqS2g/OtJw/hSJ2kUA84rl/TzjAuYh7PJLmvwgAVVSc2aNKCZRm5JBG+9TLGI1PgpI9IqvtXBnIH3QI8QN6ThlaP4icv61szFGs4c0yd26vMx8NPyrCviO0Y7yfnXSuiV63bVsRcUslpPtAoBJHsnQ6HQ/KsLi7OFd2Ns3EUsSJCkASYHtd1Uh3Jn0I1jEE+ZP+1bbgnSN8ALIQllYlryaQwOUSO5hDAHw1qN0P4dgkbrLl5WYaorArqNdZ3rLXMQzu7NMknTunWB4a1eO8iHSjXVnoHE9KcMltLhuSLi5kC6sR4jlrpr3U5w3pJh77ZUeG5K3ZJ8u+uAjFkLpPjziO6p2C4mZUrIYQQZ1BHMD+tTJtMiMU0ehaHrWb6M9LreKYWm7F7LMR2WgAkqfXY/OtBdvquhIneP72q6TfIze3Md/veh/e9QX4mFIzKQpMZtCoJ2zcxO3qKnxRpp0wnYVCjiiqAChQ/vahQAiio6AoAUKFACgDFFRxRUAKKjoqABNIJo3PfVRxrj1nCorXWgO2VMozFjvoB+dATMZjrdqDddEDGBmaJPcJ3qvxfSS0mIt4YAtcd8pInKvZL9o7AkDaoHSTo59feznum1at5y0LLNmygQToo0313rEcdBs4zEMGbMLuZWK6gKFZRaVvaaCCXIhZ5nduSki0xX/DYu6bbQDcNwcwMx7UkbmcwCDu1gb5zgF1jiiFByul4PnIztKKFNzl2cxAVdBGnfWs4ogOMAyqQUtkAgRLM2YxtJjWqTgj2xfxV0MFB65bY0GjOTPgAEGukVeEeZWUuRLsYG79XViVdPslCka6LbAaDoe0Tp4Vi8NwonrcuotW7dyVnLH/AA2kn+FjzmRXRcfg7t61bS3myhDmyrs5AK7wVgT6NyIprA9Gyn1hDbuFb9u0gbTsdWiLsRrqk/3NaSZSJb9FbeXh9gf/AK9v5pJ+Zq7car/mX82NVqAWrQtKrwqqg05KuUcqetY/M6DKV7QMnmNtNP4u+sy1mgmiJo4oiPOqljMdKemtnB9n/mXY9lSIX/OeXlvXIOkPSvEYpy1y4wHJFJVQPAA6+Zqiv4ksSSZJpnNVkkiCWuMflcuDydh+tP2ONYhDK37o/wDsY/Imq0NSx50pEps1/DfpAxtqPtFuDuuID81g1E4phzjHN9ALbsxLKWJUn3kJ1HkazqNrWgtYwIvgorq4ThceRty5IyzZ5RSS6lecObb9tTIGp3n1qRhr+VlBkSg1HIz+1RFx5JJmZ39akC+GG0Hl3f0riyY+enkdEZdzXYnErYwOJGkn7MDvzwPyM1z1boGoMRyI08q2N2LqdW+udRsNQw9lo56aGspxHhr2SM4kHYjY/tWfDtJNPmWzW6fQlYZhuDPcB+9TMRhw43AuRoBOo7mNV9u8BGX/AG8qkW8QR610mAzZu6lec6j8/nS8EMrnunT+/Wpl6yl0A+yxGjD9e+k4jguIROtyZ7cAl0IYL3ZwNU25iPGspxo1x2/kSbXEHsYlLtswy5WHqII8jtWgw/SW9cZ3zAMQGLKqyYmQdNR+UVmcRhbl5Fa0pYqIcDUxMyBudztTPCsUVukHTQaHf1B86prlGNxdFtKcqaN5gOL3MWHsloDLlzRoJ2YwddfLaofFuO4lLzKtxjbs/Zoykhcq9kPpO8TJPOpXD+HJZsXb1uTmtQBEkduHmPIHw3rHcG4vrLRtr4jc+hq0pynjUnvz+n/RoUJV+dTsnR7pXZuYdGvXVW5lbMDucpIB8SQNqewHTDC3nyJcM6e0pUGfE+dcRu41usIU9heyn+VZj15nzp3D3zndyp6tQHucpViBlB5ZmIHP5VS5Bxj0PRBqNjuIW7KhrrrbBMAsQJPcO+uYYn6RLzWbgtqLfZhCJZkAAg5idSQCJ8Z5VkMZxt79s9c7tkgoWadWInfw/Krar5FNPc72nFbJyxet9r2e2uvpUyvPZNxcQtgsFYBTc717OYqe9gsad9dI6N/SCt7resRUS3aa6pB1yLEBp5mQNOZAom+ocexvAaRcvBYzMFkwJIEnuE71wLFdPsbcukm+6BmlUQwqjkogax3netbxTCtjrVu+b0X0torCVyMM0tv7LGd9iYECrPYhKzqStIkGR4EGjrgeD4jjuFEK2e0HIuZD7B1YQPunQScvIiuk9Guny3SwxCBSXy2sgYgwJZTvLARqI3qNSGlmwNwTlkTExImO+O6hm+Whrh9/jTW8ZjXRrgYi4tkMWzHOVVTnYzpbkg/wioS2cTadza61XZDdco51YZ5DmdT5+9TUjSWGcUpNbM7J0kwi4vDXrAuZc6lM6kHK0giQN9YkcwSKzeM6L2OosYdw+W27lDbYgqSPaJjUyPiagdF+Iizw5yzZOqdOxDFgSUOXKRMsz5QBzim+McezWlur2it1lJEgWyFJKGNM2hnx8avBamjPInC0af8AxtLQTPPbAjLB1AGpBO+ogftWI6YYlHxqMnb61BE+9K24bunQ/wDcKtMU6th7XIu9ttSSZJWdTqdNKoMNgLmJxQcKwRMqoQJMhbZEeuZp2FXlFVRnGTuzQ8Qvn6wzJBYJbAOpgzdA0GpM8udS+CcBXCqXvDMzMWW3puWLAt5E7bDxOpsOH4BLEdnNdUQpOoWZJI031IPf8hNSwSczak99Ucq2RNWZbi6XblwNcuMk6KqFgAB4L5jU0/Z4ESAesuGR77fvWsS1Ti2qpuX2M7gujq5gXZ2A5Fmj11rSYXDW19m2i+SgfprTiW6cFSgO5qPN5UgUoHzoQeVGakk0gmhNaECi1FnNFNJmgJOG1YVKv3Oyai4Tc+VLxDbV34no4eT7/o5MnizJdg7bVItvUFWp629cB1l9wzFw6kkwNq2lrh1rFpkfTnIOs99Yzo3bD3II+6Y8DpBrecLTKQYE94515/EvTk2O3ArjuYPj3BL2FbW2729YdUJHqQIFUi4g5gdh+9d9wfEisIv3gT8I0rkX0jYdUx10gQHyuNIBlRmg7bz8a6cObXszDLi07oqsLiIgeNabgnGGssCDoRDA6qykQysOYNYfDntE1c2buq+K/lrWs1cWb/DcyxcTFy8r2fs9vuaDDYkYW7I/5Tk5DM5diFJ8O/mCDzrpPRnEWcVaKX7Vq6UMdpVY5T7OpHgfgK5Gxa6ptDVmg2x/Guw194Ejzy1oPo3xpW4UBkNb57krBHykVnikpI3+LcJ/TZ3GPle6/PQ6RieDDD5rmHDQQIQdpVI5AbgR41mOk3Abd7C3bmHtol8jMcqxnK6spA2YiRPf31ocBjmyXZDGGaDmn2TpI3G0ad9M3ry3lF62SSkFgDAYMADnHMrXZi0Nfy5I8ibletM4Vh7zK0OCp5ggqfgda0owrPhgbjP9WZolG0RwdC6+c+YO81J6T2AwvWjq1vM1o8wB2gAfFdIouhGI63CXsOf+pmVZ5MySn+pK58sdL9jWErVDvR/o7ddL62HW63UsoU9lpOh0JImJjXeNqqsDwA9aLeJU2WJC5LqsoYz2ZO4BOmYAj0ouhPGWtYi24JnNDA76jLHnW66dYpcVg+t3axeXtc8rkIy/EqY/hqjhs2uh0cK4Sywhk5N17BnBXOIJet4jKuJtC4bLIo1KyDaZySwB2KxzBB0IrnfBsEmJkI5QsAADqCN43HMA+lbrozxJhxK12pW7atXD5shRwf8A7LTn1rnV3DGzdxFlN7Vy4o1jS25gj0AiibcSuWGjK4vpt2Iq3jaujMBntXBodRmtt8xIrqr4WxxHAKyj6qb10r2IylxJCkRqkqdBGwrlPG9bzt7wVvion5zWy6IYw/4e87Wr6Ohn2TKq4jyuzV72TMa3aLr6LsV19jEYTE9pVbIFYzkJBUhZ2grIjY1gvr7WbgGxVijRpqpysR3bfKtLwHGdTxa4oGl28rj/AL1Lz6lyKznSLCFb18FYcYi+4BI1R2YrGup0O2tTpUk01YhOUJKUXTL7E43rLLoQDAYg8wyKGEHykVI6N8SbsAak9WreKscpB7949aq0wVy0qK6kF0S56MjqZjxG1TeH4VsNat3UPWMIzqqk622V4Eb6Aj0rzI45KCW+0vz6H02TPjnGcG1co2l0uvs9x/hFxv8ADsdLHOltLZM6nKWKme/KwHoKPD2hb4cS0g3b789AEa4QQOUhT8qpMJjz9Vv2revWBmb+IQmQAbgyPhW24RwQ37ardP2dudOzlDdsNPJz2jodjvrIr1YrS9z5fI9RA4Nwi9fW2QCCrPlzTAUsjAk92h8Tyj2ht8DhhZUW7ZmNCdPgByFVuIxWX7PDkqugLEzmO2k9/fuadwr3eb7fwr+1Unkt7ERiXdmxFSFt1S9fdH359F/anBibvvn4L+1Z2XouQlLC1TDEXPfPwX9qWMRc98/Bf2pYouQtRDxFAYJO8bftUBsXcH3z8F/aoytIEmTAnbfvo5EpFz/ilr3/AJH9qX/iNv3vkf2qke0pCmGzbE8tadsIkdoOT3gH9KrqZNI83GhT+Ntw3zqPNbmQdJJpQptzUkkzCHQmm8Q/aHlTuE9ie81GxJ1mu3J4cEV3OaG+VsDPTlo1HuCn7YriOk1HRR/tCf4T+YrSPxcK4Ubka67a1l+jI7TcuyB8ajcTxuXEmNRAjlrXBmjqyv2OrHLTA6PgsaWZyPdCrrG+p/Sh014cuJwsBSbigXLZEmGiSp8GFZw3ChVCYfQHYks8RHdvvWz4de1KmJhQZ1E6L+lcsZOLtHU0pKmcNtXDJHjVl1pzJ4Grfpz0XbC3utSOpuMSMv3GOpQ+G8VTYRJIJ2FevCSkrR5ji4yplrZxJRldDDIyspHIjYj1Aq56J4uccrxlD3zoNh1hYQO4dqso9zsEzEBo56gGJHnp61ddBWzXbYIObrbZB1j2hpoN65+HhJW2e78Z4vFm0xju11+h07otiTczqI7RuAA76z7J2Md1VvQe61ubN0BWBuLcXX2wYMz5VE4BjUsXGR2IZbhU9kMpM7lR2pG1NXb4t8Su5NQbq3FMFdLiqx0blLGuk8FEDpPZyY4D37Z9faX8lrMdE8YbTMJ0BB//AJsDp4xPxrS9LyRxG00ko6LknuBiPyP/AHVjeHWWC3roEi1dRXM+yLpuKDHMZkA9atleu2RDwltxLDLax7oICtdV0k7rdi4P/Ir6Vvksf8JjbUFme27ooEkkDOsDvlPyrnOHe5iMVazHtFVWREZEnQek761tbWKc3by3VyxYI07QYFG5+fhUYlbab5omUnFqS6MoOC4/7XC3CTlR3XyAyXAO/dnP9mo3EMIbvEcZlIBVXuwRIJGTMBHeS2tMLYW3bYdlib6sFn2QMxHkdwfStnwjA5WN5vaeybjGNIJYkeWkx41GHHs770dHH59eZzXXf57fU5nxAHOo19gAHvh3XN8vlVrw29ctr9XtuYZtQNi2zQPAc+eWqi4jtfuBiSyvcB8MjNIHcNDWh4Vwm7ms3OT3CV3zfZ5C0juMx6UcWoWjGMlq3GMbjAMTbdRldVtsWkkgj2Vg6QIHmCO6nekXFGLLbYEqQGLn7xI5QNPOk9JMn126AIVSgHoig/OtNgSp63s5osQJGx6saj1mt0qj8/uY62pfL7GcW5ei31pfKlslQ4g5U7SgHc7+tXl/HNZuYJLbsmYtcfKd4y5Mw2aO1EimuP2HYqApAkgGCAB1VoFvAZpHpT9zgjYm5avWrgJtZLZWYykS5Ohk+1GnlWbcaTruWWptqxHRsYcXLzsyIousABOY5QMwBkz3nnr51e3+kFtwEWVtiAFCkaD0+VXeC4FaQk5V8AQWj1Jk+ZNTWwNv3R6CKwk2y6SRm8PxS0Dz/C37VLtcWtz97b3G/arf/D7fu6+VGcKvIfKqUy2xX/4gkanTyP7UZ4lb975H9qnfVE8Z79aSMKg2HypTGxF/xJOU/hI/MU4vEU7zt3H9qebDLuAfLb9aUuCU65iPDXT1ApTJ2K/FcVVQTDGBpCMf0paXlj225bAR6dnWpjYIe9Px/Ua02MMPvL8v61KTIGPrfZgO8TsVH7UhOIlNFcjzUfy1JGET3T6UsW/A/D9qUwef+IiVBqCasGGa2agNW7MxM0i5Sqcs3FV0ZlzqrqzL7wBBK+oEetCSZYtkW17omq5TIPnNdr41wrhly3b4jiWvYa3ej7AgQ32ZIVerEoSADv8AnXE75AclZAJMA7xynxiujNmjNRS6Ixx43FtvqB21WpFuop3qVaFc5sX/AAe7kW4fKqsurXVdwWUNJAIUkDuJBjUjlyqSiykTHM0ybQY5ZI+zZ9BMxrFc8klNs1VuKRIsYls4DGSxRw3M7GfPT5VtMBxcZ3gk9skE6EiTEiTHlWIvWSn1a5GjKgPIayam4i51d5lB00YHz107x+lYTgpLY2jJxe50rGYi3irD2mAlkInuIBKn4iuR4UGCCd/70rS2eJqiMxMEKfUxpWawuLaANPhWnCJq7M+IadUW+B4HiLq5ksXnRgYK23IO40IEGmOAvcs3rcEq6XR2TOjK0EFT5V0/oT9ImBwmCtWcRcdbi55Atu4GZ2YQVERr31kOlWPw+J4mmIw7ZbN42Xa4wKBWU5bhadiMgJ85511VRjdmi45bNriTBQAHVH25tIPzFRuPYJkvJfB9vssxgiY7JO4iB+VS+KcasX8YrW2F1Vs+2uwYMxA2g+0NRV1ZtLfstb5HbbQ7gjyIBqiu2XaWlGZ6Vo1xcO5UZ0LbaAjsnSfAHSsjiMD1WDxGYkO19PIoHBXbQzJPwroF8Zkt2zKurBhI0JSQyg89RHqKwXSbFKbNtF0z3ZiBqFXy72FbYq8XoZZP8RXRbF5G09oro28AEHQRMmNxynTXTVccvhba4hY1VkuEHYBS+wMawR/vVH0P4IcRh8VcX27fUm34xnLrPiAOehAq141bZuGXWcRopUmCTrqCfEE61SNKaYbekwXCWYuuYkiZOvOP612jB3EzdW2o6u2F8gisZ85NcTwTgERz/PWuo4ziCrihbgAGxbIae0GI0UjbYf71qmlH/ZRptmCxsjGYyANHxG2wzMf3racFxMWbJ3Nu3dcgantGQB4wm3iKsbXQ+yVa6MvWOwLKcy5hMspEECYBJjXvFScX0LtXT2estIYlEcZZHOSk+lZqfhr1LuPisxXFOCdZje1dVFuW7bZjMKQAsHTbszPjWlPRi+bsh1yFCrQWiMoUQumbbnFanhvA7VkBVRQBtoJ+NWiqKhybVCkU1ngQa2i38t7ISVLINJ5cyfUmrK1hQuwqRNHVSwgqKLJSzQNAIyUMlKNFQCctCKVNFQCSKAFHQqQERREUqiNAIihloyKGWgPOmF1Uiq67vU/BmomLWGNWKjE0u1B327hzpqacw1lmYAChJpel3TBsXhcLhypHUiWYkHMYyiI7hzrLXO0s1Kx2EYRIjuqFaaNDpUJp8i04Sg9MlT9RKvqKl2XHPSo1xRvNKtGpKl3aOg5yI+NM4h4unwtN+VM4UmQPGlcQH2hP/wAZrLJzLxexrOIX7Vzh1lSNUVCxETCq0xPPSqzhN8Yi0M0G5bUA/wAdvkfNTp61TYLGkBVIJWCNPUc/A0eBxBs3w6KQoPszup3E+VUx43BP3svPIpNe1E7pJaC27ZXTtkEDnInX4H41AwbAnuirjpPbHV98MCp7wQf3rPYdiNq3iYsvuHcJa/fBEBAO0SdNzpU/ifCFTriHyrZsowXUgs7ZIBBgb7050XtyZO2vI/oKqOknErjXrtvO3VhgAnKVAB0/zAmtpRrHfdlYy8e/Yv8AoXbLW2hfv6t4ADT4610Dg7i3A7OUxIPwmuQcO6RPh1yIgbXMSxMa/wAI8u+pA6ZYwxFwIP4EHw7U1jRezd9KsSljEOOw5c27uUZgy7o3aGxGUGDuGash0nVBZw0RLPiGmDMDqQN+W9THu5sIlxjLtna4x1LHrVXU89Cu9UXSW/mNnUwEMDkJbU+sfIVusemDl3oyeS5KPY2H0b3iLOPA2Fm2fIlb37fKrfj+Ea/gksKcpcqZidhqPnVJ0HvKmCxZdlUPoCWgnKrAg9w19ZO1avo7xtXbIqdYEUFbpJyqdiqkCH0I1PjvXO7vY0Rzw9G7mGv5bgJAylWNslWlZlQfa3POJWuidHOGgoHuRdc7O9lUcAab7nwM1oXe5cEMxI7uXwFPWrQApboAs2gKdoqAqAHNHNJmioA81DNRGkxQkWTQmkEUUUIFzQmkUJ8aEi576Imkz40c1IDoqLSiFAKmg1FNFmoAE0U0eaimpB5xw1McRHa03NChVig0uHC+1qe4fvVxwtIBY90Dwn+zQoVObw45V2On4clPisafcd4pZzL4jUfrVGVB3oUK5eHezR7P8QwSzxkubW4xdKik205g0KFdB8+T8Ee0J76e4qoFwxsbbUVCsZ+ZF48hnh4nTx/PSnLaTIO/I0KFbGZZ8RfNhLJ8CPwyKi8A4Ut3EW7TuUD8wM3pE+NChWd1E2jFOW/obOxhFwt5raMXRSIJ0MRrPrNc7N4u7MfvMW/EZ/WhQrry+SHscsfPL3Cu7n4fpS0oUKwNTSWMROE6vmLjH0bqT+aGpXHeEHqsIw0ZlubbkKy7zppJjzo6FbSf9tfncyS8bOj8E4hZe1aw9uyLeRSYPa13btTJkmdavcPY08OVChXMakkLFGaFCgCyxR5DQoUJC6ui6s0KFAEVoZaKhQB0RWhQoARQFChQAIogtChQAIpIFChUkAJpFChQkAU0eTvoUKA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4" name="Picture 2" descr="C Queue insertion and deletion">
            <a:extLst>
              <a:ext uri="{FF2B5EF4-FFF2-40B4-BE49-F238E27FC236}">
                <a16:creationId xmlns:a16="http://schemas.microsoft.com/office/drawing/2014/main" id="{70A4283F-2372-4BB9-AB03-A7325D589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052917"/>
            <a:ext cx="6032991" cy="45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關鍵技術 </a:t>
            </a:r>
            <a:r>
              <a:rPr lang="en-US" altLang="zh-TW"/>
              <a:t>– </a:t>
            </a:r>
            <a:r>
              <a:rPr lang="zh-TW" altLang="en-US"/>
              <a:t>無限</a:t>
            </a:r>
            <a:r>
              <a:rPr lang="en-US" altLang="zh-TW"/>
              <a:t>(</a:t>
            </a:r>
            <a:r>
              <a:rPr lang="zh-TW" altLang="en-US"/>
              <a:t>環形</a:t>
            </a:r>
            <a:r>
              <a:rPr lang="en-US" altLang="zh-TW"/>
              <a:t>)</a:t>
            </a:r>
            <a:r>
              <a:rPr lang="zh-TW" altLang="en-US"/>
              <a:t>記憶體讀寫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924302"/>
              </p:ext>
            </p:extLst>
          </p:nvPr>
        </p:nvGraphicFramePr>
        <p:xfrm>
          <a:off x="2063552" y="1700809"/>
          <a:ext cx="7992888" cy="384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087889" y="3501008"/>
            <a:ext cx="203132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讀寫頭的三種情況</a:t>
            </a:r>
          </a:p>
        </p:txBody>
      </p:sp>
      <p:sp>
        <p:nvSpPr>
          <p:cNvPr id="7" name="向下箭號 6"/>
          <p:cNvSpPr/>
          <p:nvPr/>
        </p:nvSpPr>
        <p:spPr>
          <a:xfrm rot="2601960">
            <a:off x="7846602" y="2333836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W</a:t>
            </a:r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2601960">
            <a:off x="8134634" y="2693875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</a:t>
            </a:r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472264" y="213285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1.</a:t>
            </a:r>
            <a:r>
              <a:rPr lang="zh-TW" altLang="en-US"/>
              <a:t> 空的 </a:t>
            </a:r>
            <a:r>
              <a:rPr lang="en-US" altLang="zh-TW"/>
              <a:t>R=W</a:t>
            </a:r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9037306">
            <a:off x="3598272" y="2477411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W</a:t>
            </a:r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19037306">
            <a:off x="5038432" y="1613315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</a:t>
            </a: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927649" y="1700809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2.</a:t>
            </a:r>
            <a:r>
              <a:rPr lang="zh-TW" altLang="en-US"/>
              <a:t> 滿的</a:t>
            </a:r>
            <a:endParaRPr lang="en-US" altLang="zh-TW"/>
          </a:p>
          <a:p>
            <a:r>
              <a:rPr lang="en-US" altLang="zh-TW"/>
              <a:t>W </a:t>
            </a:r>
            <a:r>
              <a:rPr lang="zh-TW" altLang="en-US"/>
              <a:t>的下一個就是</a:t>
            </a:r>
            <a:r>
              <a:rPr lang="en-US" altLang="zh-TW"/>
              <a:t>R</a:t>
            </a:r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917625" y="441811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3.</a:t>
            </a:r>
            <a:r>
              <a:rPr lang="zh-TW" altLang="en-US"/>
              <a:t> 其他</a:t>
            </a:r>
            <a:r>
              <a:rPr lang="en-US" altLang="zh-TW"/>
              <a:t>:</a:t>
            </a:r>
            <a:r>
              <a:rPr lang="zh-TW" altLang="en-US"/>
              <a:t> 還有空位</a:t>
            </a:r>
          </a:p>
        </p:txBody>
      </p:sp>
      <p:sp>
        <p:nvSpPr>
          <p:cNvPr id="16" name="圓角矩形 5">
            <a:extLst>
              <a:ext uri="{FF2B5EF4-FFF2-40B4-BE49-F238E27FC236}">
                <a16:creationId xmlns:a16="http://schemas.microsoft.com/office/drawing/2014/main" id="{CC322B74-0A79-C148-B50E-CE6D5877FB0C}"/>
              </a:ext>
            </a:extLst>
          </p:cNvPr>
          <p:cNvSpPr/>
          <p:nvPr/>
        </p:nvSpPr>
        <p:spPr>
          <a:xfrm>
            <a:off x="551383" y="3534746"/>
            <a:ext cx="2952328" cy="20162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0000"/>
                </a:solidFill>
              </a:rPr>
              <a:t>總數 </a:t>
            </a:r>
            <a:r>
              <a:rPr lang="en-US" altLang="zh-TW">
                <a:solidFill>
                  <a:srgbClr val="FF0000"/>
                </a:solidFill>
              </a:rPr>
              <a:t>N </a:t>
            </a:r>
            <a:r>
              <a:rPr lang="zh-TW" altLang="en-US">
                <a:solidFill>
                  <a:srgbClr val="FF0000"/>
                </a:solidFill>
              </a:rPr>
              <a:t>個！</a:t>
            </a:r>
            <a:endParaRPr lang="en-US" altLang="zh-TW">
              <a:solidFill>
                <a:srgbClr val="FF0000"/>
              </a:solidFill>
            </a:endParaRPr>
          </a:p>
          <a:p>
            <a:pPr algn="ctr"/>
            <a:r>
              <a:rPr lang="zh-TW" altLang="en-US"/>
              <a:t>任意索引 </a:t>
            </a:r>
            <a:r>
              <a:rPr lang="en-US" altLang="zh-TW"/>
              <a:t>X</a:t>
            </a:r>
            <a:r>
              <a:rPr lang="zh-TW" altLang="en-US"/>
              <a:t> 的下一個</a:t>
            </a:r>
            <a:r>
              <a:rPr lang="en-US" altLang="zh-TW"/>
              <a:t>:</a:t>
            </a:r>
          </a:p>
          <a:p>
            <a:pPr algn="ctr"/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(X+1)</a:t>
            </a:r>
            <a:r>
              <a:rPr lang="zh-TW" altLang="en-US"/>
              <a:t> </a:t>
            </a:r>
            <a:r>
              <a:rPr lang="en-US" altLang="zh-TW"/>
              <a:t>%</a:t>
            </a:r>
            <a:r>
              <a:rPr lang="zh-TW" altLang="en-US"/>
              <a:t> </a:t>
            </a:r>
            <a:r>
              <a:rPr lang="en-US" altLang="zh-TW"/>
              <a:t>N</a:t>
            </a:r>
          </a:p>
          <a:p>
            <a:pPr algn="ctr"/>
            <a:r>
              <a:rPr lang="zh-TW" altLang="en-US"/>
              <a:t>上一個 </a:t>
            </a:r>
            <a:r>
              <a:rPr lang="en-US" altLang="zh-TW"/>
              <a:t>(</a:t>
            </a:r>
            <a:r>
              <a:rPr lang="zh-TW" altLang="en-US"/>
              <a:t>無意義</a:t>
            </a:r>
            <a:r>
              <a:rPr lang="en-US" altLang="zh-TW"/>
              <a:t>!!)</a:t>
            </a:r>
          </a:p>
          <a:p>
            <a:pPr algn="ctr"/>
            <a:r>
              <a:rPr lang="en-US" altLang="zh-TW"/>
              <a:t>= (X+N-1) %N</a:t>
            </a:r>
            <a:endParaRPr lang="zh-TW" altLang="en-US"/>
          </a:p>
        </p:txBody>
      </p:sp>
      <p:sp>
        <p:nvSpPr>
          <p:cNvPr id="17" name="圓角矩形 5">
            <a:extLst>
              <a:ext uri="{FF2B5EF4-FFF2-40B4-BE49-F238E27FC236}">
                <a16:creationId xmlns:a16="http://schemas.microsoft.com/office/drawing/2014/main" id="{93C5CA75-6B49-4346-A4BC-70EAD0A63A69}"/>
              </a:ext>
            </a:extLst>
          </p:cNvPr>
          <p:cNvSpPr/>
          <p:nvPr/>
        </p:nvSpPr>
        <p:spPr>
          <a:xfrm>
            <a:off x="540308" y="2617283"/>
            <a:ext cx="2952328" cy="821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0000"/>
                </a:solidFill>
              </a:rPr>
              <a:t>不能每次處理完都記憶體搬移</a:t>
            </a:r>
            <a:r>
              <a:rPr lang="en-US" altLang="zh-TW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zh-TW" altLang="en-US">
                <a:solidFill>
                  <a:srgbClr val="FF0000"/>
                </a:solidFill>
                <a:sym typeface="Wingdings" pitchFamily="2" charset="2"/>
              </a:rPr>
              <a:t>超耗效能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基本操作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48581"/>
              </p:ext>
            </p:extLst>
          </p:nvPr>
        </p:nvGraphicFramePr>
        <p:xfrm>
          <a:off x="677334" y="1725705"/>
          <a:ext cx="8229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演算法說明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Enqueue (v)</a:t>
                      </a:r>
                    </a:p>
                    <a:p>
                      <a:r>
                        <a:rPr lang="en-US" altLang="zh-TW"/>
                        <a:t>(</a:t>
                      </a:r>
                      <a:r>
                        <a:rPr lang="zh-TW" altLang="en-US"/>
                        <a:t>增</a:t>
                      </a:r>
                      <a:r>
                        <a:rPr lang="en-US" altLang="zh-TW"/>
                        <a:t>/</a:t>
                      </a:r>
                      <a:r>
                        <a:rPr lang="zh-TW" altLang="en-US"/>
                        <a:t>寫</a:t>
                      </a:r>
                      <a:r>
                        <a:rPr lang="en-US" altLang="zh-TW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若</a:t>
                      </a:r>
                      <a:r>
                        <a:rPr lang="en-US" altLang="zh-TW"/>
                        <a:t>Queue</a:t>
                      </a:r>
                      <a:r>
                        <a:rPr lang="zh-TW" altLang="en-US"/>
                        <a:t>未滿</a:t>
                      </a:r>
                      <a:endParaRPr lang="en-US" altLang="zh-TW"/>
                    </a:p>
                    <a:p>
                      <a:r>
                        <a:rPr lang="zh-TW" altLang="en-US"/>
                        <a:t>    </a:t>
                      </a:r>
                      <a:r>
                        <a:rPr lang="en-US" altLang="zh-TW"/>
                        <a:t>A[w]</a:t>
                      </a:r>
                      <a:r>
                        <a:rPr lang="en-US" altLang="zh-TW" baseline="0"/>
                        <a:t> = v</a:t>
                      </a:r>
                    </a:p>
                    <a:p>
                      <a:r>
                        <a:rPr lang="en-US" altLang="zh-TW" baseline="0"/>
                        <a:t>    w=</a:t>
                      </a:r>
                      <a:r>
                        <a:rPr lang="zh-TW" altLang="en-US" baseline="0"/>
                        <a:t>下一個</a:t>
                      </a:r>
                      <a:r>
                        <a:rPr lang="en-US" altLang="zh-TW" baseline="0"/>
                        <a:t>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V = </a:t>
                      </a:r>
                      <a:r>
                        <a:rPr lang="en-US" altLang="zh-TW" err="1"/>
                        <a:t>Dequeue</a:t>
                      </a:r>
                      <a:r>
                        <a:rPr lang="en-US" altLang="zh-TW"/>
                        <a:t>()</a:t>
                      </a:r>
                    </a:p>
                    <a:p>
                      <a:r>
                        <a:rPr lang="en-US" altLang="zh-TW"/>
                        <a:t>(</a:t>
                      </a:r>
                      <a:r>
                        <a:rPr lang="zh-TW" altLang="en-US"/>
                        <a:t>刪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讀</a:t>
                      </a:r>
                      <a:r>
                        <a:rPr lang="en-US" altLang="zh-TW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若</a:t>
                      </a:r>
                      <a:r>
                        <a:rPr lang="en-US" altLang="zh-TW"/>
                        <a:t>Queue</a:t>
                      </a:r>
                      <a:r>
                        <a:rPr lang="zh-TW" altLang="en-US"/>
                        <a:t>未空</a:t>
                      </a:r>
                      <a:endParaRPr lang="en-US" altLang="zh-TW"/>
                    </a:p>
                    <a:p>
                      <a:r>
                        <a:rPr lang="zh-TW" altLang="en-US"/>
                        <a:t>    </a:t>
                      </a:r>
                      <a:r>
                        <a:rPr lang="en-US" altLang="zh-TW"/>
                        <a:t>v = A[r]</a:t>
                      </a:r>
                    </a:p>
                    <a:p>
                      <a:r>
                        <a:rPr lang="en-US" altLang="zh-TW" baseline="0"/>
                        <a:t>    r=</a:t>
                      </a:r>
                      <a:r>
                        <a:rPr lang="zh-TW" altLang="en-US" baseline="0"/>
                        <a:t>下一個</a:t>
                      </a:r>
                      <a:r>
                        <a:rPr lang="en-US" altLang="zh-TW" baseline="0"/>
                        <a:t>(R)    </a:t>
                      </a:r>
                    </a:p>
                    <a:p>
                      <a:r>
                        <a:rPr lang="zh-TW" altLang="en-US" baseline="0"/>
                        <a:t>    回傳 </a:t>
                      </a:r>
                      <a:r>
                        <a:rPr lang="en-US" altLang="zh-TW" baseline="0"/>
                        <a:t>v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IsEmpty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令 </a:t>
                      </a:r>
                      <a:r>
                        <a:rPr lang="en-US" altLang="zh-TW"/>
                        <a:t>w </a:t>
                      </a:r>
                      <a:r>
                        <a:rPr lang="zh-TW" altLang="en-US"/>
                        <a:t>為放置位置 </a:t>
                      </a:r>
                      <a:r>
                        <a:rPr lang="en-US" altLang="zh-TW"/>
                        <a:t>r </a:t>
                      </a:r>
                      <a:r>
                        <a:rPr lang="zh-TW" altLang="en-US"/>
                        <a:t>為讀取位置</a:t>
                      </a:r>
                      <a:endParaRPr lang="en-US" altLang="zh-TW"/>
                    </a:p>
                    <a:p>
                      <a:r>
                        <a:rPr lang="en-US" altLang="zh-TW"/>
                        <a:t>if</a:t>
                      </a:r>
                      <a:r>
                        <a:rPr lang="en-US" altLang="zh-TW" baseline="0"/>
                        <a:t> w == r </a:t>
                      </a:r>
                      <a:r>
                        <a:rPr lang="zh-TW" altLang="en-US" baseline="0"/>
                        <a:t>回傳為 </a:t>
                      </a:r>
                      <a:r>
                        <a:rPr lang="en-US" altLang="zh-TW" baseline="0"/>
                        <a:t>true</a:t>
                      </a:r>
                    </a:p>
                    <a:p>
                      <a:r>
                        <a:rPr lang="en-US" altLang="zh-TW" baseline="0"/>
                        <a:t>else </a:t>
                      </a:r>
                      <a:r>
                        <a:rPr lang="zh-TW" altLang="en-US" baseline="0"/>
                        <a:t>回傳為 </a:t>
                      </a:r>
                      <a:r>
                        <a:rPr lang="en-US" altLang="zh-TW" baseline="0"/>
                        <a:t>false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IsFull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令 </a:t>
                      </a:r>
                      <a:r>
                        <a:rPr lang="en-US" altLang="zh-TW"/>
                        <a:t>w </a:t>
                      </a:r>
                      <a:r>
                        <a:rPr lang="zh-TW" altLang="en-US"/>
                        <a:t>為放置位置 </a:t>
                      </a:r>
                      <a:r>
                        <a:rPr lang="en-US" altLang="zh-TW"/>
                        <a:t>r </a:t>
                      </a:r>
                      <a:r>
                        <a:rPr lang="zh-TW" altLang="en-US"/>
                        <a:t>為讀取位置</a:t>
                      </a:r>
                      <a:endParaRPr lang="en-US" altLang="zh-TW"/>
                    </a:p>
                    <a:p>
                      <a:r>
                        <a:rPr lang="en-US" altLang="zh-TW"/>
                        <a:t>if</a:t>
                      </a:r>
                      <a:r>
                        <a:rPr lang="en-US" altLang="zh-TW" baseline="0"/>
                        <a:t> </a:t>
                      </a:r>
                      <a:r>
                        <a:rPr lang="zh-TW" altLang="en-US" baseline="0"/>
                        <a:t> 下一個</a:t>
                      </a:r>
                      <a:r>
                        <a:rPr lang="en-US" altLang="zh-TW" baseline="0"/>
                        <a:t>(W) == r </a:t>
                      </a:r>
                      <a:r>
                        <a:rPr lang="zh-TW" altLang="en-US" baseline="0"/>
                        <a:t>回傳為 </a:t>
                      </a:r>
                      <a:r>
                        <a:rPr lang="en-US" altLang="zh-TW" baseline="0"/>
                        <a:t>true</a:t>
                      </a:r>
                    </a:p>
                    <a:p>
                      <a:r>
                        <a:rPr lang="en-US" altLang="zh-TW" baseline="0"/>
                        <a:t>else </a:t>
                      </a:r>
                      <a:r>
                        <a:rPr lang="zh-TW" altLang="en-US" baseline="0"/>
                        <a:t>回傳為 </a:t>
                      </a:r>
                      <a:r>
                        <a:rPr lang="en-US" altLang="zh-TW" baseline="0"/>
                        <a:t>false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找</a:t>
                      </a:r>
                      <a:r>
                        <a:rPr lang="en-US" altLang="zh-TW"/>
                        <a:t>?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一般無意義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DD2C-1F48-2747-86B3-ACE75F2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當然也可用</a:t>
            </a:r>
            <a:r>
              <a:rPr lang="zh-TW" altLang="en-US"/>
              <a:t> </a:t>
            </a:r>
            <a:r>
              <a:rPr lang="en-US" altLang="zh-TW" err="1"/>
              <a:t>LinkList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E3DD-DBB4-ED4B-9394-27A15A8D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不用管滿了沒，程式碼較簡潔</a:t>
            </a:r>
          </a:p>
          <a:p>
            <a:r>
              <a:rPr lang="en-TW"/>
              <a:t>每次加減都要記憶體增刪，整體效能較差</a:t>
            </a:r>
          </a:p>
          <a:p>
            <a:pPr marL="0" indent="0">
              <a:buNone/>
            </a:pPr>
            <a:r>
              <a:rPr lang="en-TW">
                <a:sym typeface="Wingdings" pitchFamily="2" charset="2"/>
              </a:rPr>
              <a:t>	 可用記憶體池技術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650690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基本操作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8212"/>
              </p:ext>
            </p:extLst>
          </p:nvPr>
        </p:nvGraphicFramePr>
        <p:xfrm>
          <a:off x="677334" y="1725705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演算法說明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Enqueue (v)</a:t>
                      </a:r>
                    </a:p>
                    <a:p>
                      <a:r>
                        <a:rPr lang="en-US" altLang="zh-TW"/>
                        <a:t>(</a:t>
                      </a:r>
                      <a:r>
                        <a:rPr lang="zh-TW" altLang="en-US"/>
                        <a:t>增</a:t>
                      </a:r>
                      <a:r>
                        <a:rPr lang="en-US" altLang="zh-TW"/>
                        <a:t>/</a:t>
                      </a:r>
                      <a:r>
                        <a:rPr lang="zh-TW" altLang="en-US"/>
                        <a:t>寫</a:t>
                      </a:r>
                      <a:r>
                        <a:rPr lang="en-US" altLang="zh-TW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/>
                        <a:t>配置節點加到尾巴</a:t>
                      </a:r>
                      <a:endParaRPr lang="en-US" altLang="zh-TW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Dequeue()</a:t>
                      </a:r>
                    </a:p>
                    <a:p>
                      <a:r>
                        <a:rPr lang="en-US" altLang="zh-TW"/>
                        <a:t>(</a:t>
                      </a:r>
                      <a:r>
                        <a:rPr lang="zh-TW" altLang="en-US"/>
                        <a:t>刪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讀</a:t>
                      </a:r>
                      <a:r>
                        <a:rPr lang="en-US" altLang="zh-TW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把第一個移出回傳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IsEmpty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檢查串列數量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O(1)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IsFull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不需要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找</a:t>
                      </a:r>
                      <a:r>
                        <a:rPr lang="en-US" altLang="zh-TW"/>
                        <a:t>?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一般無意義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229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排隊理論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處理時間</a:t>
            </a:r>
            <a:r>
              <a:rPr lang="en-US" altLang="zh-TW"/>
              <a:t> vs </a:t>
            </a:r>
            <a:r>
              <a:rPr lang="zh-TW" altLang="en-US"/>
              <a:t>到達時間比現象</a:t>
            </a:r>
            <a:endParaRPr lang="en-US" altLang="zh-TW"/>
          </a:p>
          <a:p>
            <a:r>
              <a:rPr lang="zh-TW" altLang="en-US"/>
              <a:t>提高系統效能</a:t>
            </a:r>
            <a:endParaRPr lang="en-US" altLang="zh-TW"/>
          </a:p>
          <a:p>
            <a:pPr lvl="1"/>
            <a:r>
              <a:rPr lang="zh-TW" altLang="en-US"/>
              <a:t>多工、更佳的演算法</a:t>
            </a:r>
            <a:endParaRPr lang="en-US" altLang="zh-TW"/>
          </a:p>
          <a:p>
            <a:r>
              <a:rPr lang="zh-TW" altLang="en-US"/>
              <a:t>需求控制</a:t>
            </a:r>
            <a:endParaRPr lang="en-US" altLang="zh-TW"/>
          </a:p>
          <a:p>
            <a:pPr lvl="1"/>
            <a:r>
              <a:rPr lang="zh-TW" altLang="en-US"/>
              <a:t>將需求分為多次完成</a:t>
            </a:r>
            <a:endParaRPr lang="en-US" altLang="zh-TW"/>
          </a:p>
          <a:p>
            <a:pPr lvl="1"/>
            <a:r>
              <a:rPr lang="zh-TW" altLang="en-US"/>
              <a:t>遊戲內容引導分散</a:t>
            </a:r>
            <a:endParaRPr lang="en-US" altLang="zh-TW"/>
          </a:p>
          <a:p>
            <a:r>
              <a:rPr lang="zh-TW" altLang="en-US"/>
              <a:t>分散需求尖峰時間</a:t>
            </a:r>
            <a:endParaRPr lang="en-US" altLang="zh-TW"/>
          </a:p>
          <a:p>
            <a:r>
              <a:rPr lang="zh-TW" altLang="en-US"/>
              <a:t>控制系統</a:t>
            </a:r>
            <a:endParaRPr lang="en-US" altLang="zh-TW"/>
          </a:p>
          <a:p>
            <a:pPr lvl="1"/>
            <a:r>
              <a:rPr lang="en-US" altLang="zh-TW"/>
              <a:t>Load Balance</a:t>
            </a:r>
            <a:endParaRPr lang="zh-TW" altLang="en-US"/>
          </a:p>
        </p:txBody>
      </p:sp>
      <p:pic>
        <p:nvPicPr>
          <p:cNvPr id="4" name="Picture 2" descr="File:Queue length.gif">
            <a:extLst>
              <a:ext uri="{FF2B5EF4-FFF2-40B4-BE49-F238E27FC236}">
                <a16:creationId xmlns:a16="http://schemas.microsoft.com/office/drawing/2014/main" id="{0A5EC92D-E83C-4E0B-A6B1-318ED03A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5319" y="1653797"/>
            <a:ext cx="5544615" cy="45946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3B19-CBA1-034B-93FD-EB769C0D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課堂實做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3619-1F00-124C-BDDE-5F15E21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封裝 List 來實作</a:t>
            </a:r>
            <a:r>
              <a:rPr lang="zh-TW" altLang="en-US"/>
              <a:t> </a:t>
            </a:r>
            <a:r>
              <a:rPr lang="en-US" altLang="zh-TW"/>
              <a:t>Queue</a:t>
            </a:r>
          </a:p>
          <a:p>
            <a:r>
              <a:rPr lang="en-TW"/>
              <a:t>封裝 LinkList 來實作</a:t>
            </a:r>
            <a:r>
              <a:rPr lang="zh-TW" altLang="en-US"/>
              <a:t> </a:t>
            </a:r>
            <a:r>
              <a:rPr lang="en-US" altLang="zh-TW"/>
              <a:t>Queue</a:t>
            </a:r>
          </a:p>
          <a:p>
            <a:r>
              <a:rPr lang="zh-TW" altLang="en-US"/>
              <a:t>課外閱讀：</a:t>
            </a:r>
            <a:r>
              <a:rPr lang="en-US" altLang="zh-TW"/>
              <a:t>C# Queue</a:t>
            </a:r>
          </a:p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455186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</a:t>
            </a:r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一種模擬現實生活中階層式架構</a:t>
            </a:r>
            <a:endParaRPr lang="en-US" altLang="zh-TW"/>
          </a:p>
          <a:p>
            <a:pPr lvl="1"/>
            <a:r>
              <a:rPr lang="zh-TW" altLang="en-US"/>
              <a:t>族譜</a:t>
            </a:r>
            <a:endParaRPr lang="en-US" altLang="zh-TW"/>
          </a:p>
          <a:p>
            <a:pPr lvl="1"/>
            <a:r>
              <a:rPr lang="zh-TW" altLang="en-US"/>
              <a:t>公會樹</a:t>
            </a:r>
            <a:endParaRPr lang="en-US" altLang="zh-TW"/>
          </a:p>
          <a:p>
            <a:pPr lvl="1"/>
            <a:r>
              <a:rPr lang="en-US" altLang="zh-TW"/>
              <a:t>Unity3D - Transform</a:t>
            </a:r>
          </a:p>
          <a:p>
            <a:r>
              <a:rPr lang="zh-TW" altLang="en-US"/>
              <a:t>名詞解釋</a:t>
            </a:r>
            <a:endParaRPr lang="en-US" altLang="zh-TW"/>
          </a:p>
          <a:p>
            <a:pPr lvl="1"/>
            <a:r>
              <a:rPr lang="en-US" altLang="zh-TW"/>
              <a:t>Root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>
                <a:sym typeface="Wingdings" pitchFamily="2" charset="2"/>
              </a:rPr>
              <a:t>根節點（唯一）</a:t>
            </a:r>
            <a:endParaRPr lang="en-US" altLang="zh-TW"/>
          </a:p>
          <a:p>
            <a:pPr lvl="1"/>
            <a:r>
              <a:rPr lang="en-US" altLang="zh-TW"/>
              <a:t>Ancestors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/>
              <a:t>某 </a:t>
            </a:r>
            <a:r>
              <a:rPr lang="en-US" altLang="zh-TW"/>
              <a:t>Node </a:t>
            </a:r>
            <a:r>
              <a:rPr lang="zh-TW" altLang="en-US"/>
              <a:t>至 </a:t>
            </a:r>
            <a:r>
              <a:rPr lang="en-US" altLang="zh-TW"/>
              <a:t>Root </a:t>
            </a:r>
            <a:r>
              <a:rPr lang="zh-TW" altLang="en-US"/>
              <a:t>之間所有的節點統稱</a:t>
            </a:r>
            <a:endParaRPr lang="en-US" altLang="zh-TW"/>
          </a:p>
          <a:p>
            <a:pPr lvl="1"/>
            <a:r>
              <a:rPr lang="en-US" i="1"/>
              <a:t>Descendant </a:t>
            </a:r>
            <a:r>
              <a:rPr lang="en-US" i="1">
                <a:sym typeface="Wingdings" pitchFamily="2" charset="2"/>
              </a:rPr>
              <a:t></a:t>
            </a:r>
            <a:r>
              <a:rPr lang="zh-TW" altLang="en-US" i="1">
                <a:sym typeface="Wingdings" pitchFamily="2" charset="2"/>
              </a:rPr>
              <a:t> </a:t>
            </a:r>
            <a:r>
              <a:rPr lang="zh-TW" altLang="en-US"/>
              <a:t>某 </a:t>
            </a:r>
            <a:r>
              <a:rPr lang="en-US" altLang="zh-TW"/>
              <a:t>Node</a:t>
            </a:r>
            <a:r>
              <a:rPr lang="zh-TW" altLang="en-US"/>
              <a:t> 的所有子節點統稱</a:t>
            </a:r>
            <a:endParaRPr lang="en-US" altLang="zh-TW"/>
          </a:p>
          <a:p>
            <a:pPr lvl="1"/>
            <a:r>
              <a:rPr lang="en-US" i="1"/>
              <a:t>Neighbor</a:t>
            </a:r>
            <a:r>
              <a:rPr lang="zh-TW" altLang="en-US" i="1"/>
              <a:t> </a:t>
            </a:r>
            <a:r>
              <a:rPr lang="en-US" altLang="zh-TW" i="1">
                <a:sym typeface="Wingdings" pitchFamily="2" charset="2"/>
              </a:rPr>
              <a:t> </a:t>
            </a:r>
            <a:r>
              <a:rPr lang="zh-TW" altLang="en-US" i="1">
                <a:sym typeface="Wingdings" pitchFamily="2" charset="2"/>
              </a:rPr>
              <a:t>某節點的父或子</a:t>
            </a:r>
            <a:endParaRPr lang="en-US" altLang="zh-TW"/>
          </a:p>
          <a:p>
            <a:pPr lvl="1"/>
            <a:r>
              <a:rPr lang="en-US" altLang="zh-TW"/>
              <a:t>Sibling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>
                <a:sym typeface="Wingdings" pitchFamily="2" charset="2"/>
              </a:rPr>
              <a:t>兄弟姐妹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586248601"/>
              </p:ext>
            </p:extLst>
          </p:nvPr>
        </p:nvGraphicFramePr>
        <p:xfrm>
          <a:off x="5886105" y="2399430"/>
          <a:ext cx="4632176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弧形接點 5"/>
          <p:cNvCxnSpPr/>
          <p:nvPr/>
        </p:nvCxnSpPr>
        <p:spPr>
          <a:xfrm rot="10800000">
            <a:off x="8724989" y="2615454"/>
            <a:ext cx="936104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229046" y="23994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parent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64750" y="25434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Child</a:t>
            </a:r>
            <a:endParaRPr lang="zh-TW" altLang="en-US"/>
          </a:p>
        </p:txBody>
      </p:sp>
      <p:cxnSp>
        <p:nvCxnSpPr>
          <p:cNvPr id="10" name="弧形接點 9"/>
          <p:cNvCxnSpPr/>
          <p:nvPr/>
        </p:nvCxnSpPr>
        <p:spPr>
          <a:xfrm rot="10800000" flipV="1">
            <a:off x="6708765" y="2687462"/>
            <a:ext cx="864096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手繪多邊形 14"/>
          <p:cNvSpPr/>
          <p:nvPr/>
        </p:nvSpPr>
        <p:spPr>
          <a:xfrm>
            <a:off x="8202193" y="3649951"/>
            <a:ext cx="816746" cy="440924"/>
          </a:xfrm>
          <a:custGeom>
            <a:avLst/>
            <a:gdLst>
              <a:gd name="connsiteX0" fmla="*/ 0 w 816746"/>
              <a:gd name="connsiteY0" fmla="*/ 35510 h 440924"/>
              <a:gd name="connsiteX1" fmla="*/ 435006 w 816746"/>
              <a:gd name="connsiteY1" fmla="*/ 435006 h 440924"/>
              <a:gd name="connsiteX2" fmla="*/ 816746 w 816746"/>
              <a:gd name="connsiteY2" fmla="*/ 0 h 44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746" h="440924">
                <a:moveTo>
                  <a:pt x="0" y="35510"/>
                </a:moveTo>
                <a:cubicBezTo>
                  <a:pt x="149441" y="238217"/>
                  <a:pt x="298882" y="440924"/>
                  <a:pt x="435006" y="435006"/>
                </a:cubicBezTo>
                <a:cubicBezTo>
                  <a:pt x="571130" y="429088"/>
                  <a:pt x="748684" y="50307"/>
                  <a:pt x="816746" y="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292942" y="412762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Sibling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5A214D-651B-4DB9-A533-C42F878AB0AF}"/>
              </a:ext>
            </a:extLst>
          </p:cNvPr>
          <p:cNvSpPr txBox="1"/>
          <p:nvPr/>
        </p:nvSpPr>
        <p:spPr>
          <a:xfrm>
            <a:off x="6863939" y="519703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leaf</a:t>
            </a:r>
            <a:endParaRPr lang="zh-TW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Tree </a:t>
            </a:r>
            <a:r>
              <a:rPr lang="zh-TW" altLang="en-US">
                <a:latin typeface="+mj-ea"/>
              </a:rPr>
              <a:t>的基本定義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存在一個根節點 </a:t>
            </a:r>
            <a:r>
              <a:rPr lang="en-US" altLang="zh-TW"/>
              <a:t>(root)</a:t>
            </a:r>
          </a:p>
          <a:p>
            <a:r>
              <a:rPr lang="zh-TW" altLang="en-US"/>
              <a:t>任一節點之子節點數 </a:t>
            </a:r>
            <a:r>
              <a:rPr lang="en-US" altLang="zh-TW"/>
              <a:t>&gt;=</a:t>
            </a:r>
            <a:r>
              <a:rPr lang="zh-TW" altLang="en-US"/>
              <a:t> </a:t>
            </a:r>
            <a:r>
              <a:rPr lang="en-US" altLang="zh-TW"/>
              <a:t>0</a:t>
            </a:r>
          </a:p>
          <a:p>
            <a:r>
              <a:rPr lang="zh-TW" altLang="en-US"/>
              <a:t>不可有迴圈</a:t>
            </a:r>
            <a:endParaRPr lang="en-US" altLang="zh-TW"/>
          </a:p>
          <a:p>
            <a:r>
              <a:rPr lang="zh-TW" altLang="en-US"/>
              <a:t>不可有不連結的子樹（森林）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079" y="2160589"/>
            <a:ext cx="42291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E36-C0F2-FF43-953B-F653476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課堂展示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D69-ED53-DF47-866F-CAA185C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使用</a:t>
            </a:r>
            <a:r>
              <a:rPr lang="zh-TW" altLang="en-US"/>
              <a:t> </a:t>
            </a:r>
            <a:r>
              <a:rPr lang="en-US" altLang="zh-TW" err="1"/>
              <a:t>NpcBuilder</a:t>
            </a:r>
            <a:r>
              <a:rPr lang="en-US" altLang="zh-TW"/>
              <a:t> </a:t>
            </a:r>
            <a:r>
              <a:rPr lang="zh-TW" altLang="en-US"/>
              <a:t>填寫 </a:t>
            </a:r>
            <a:r>
              <a:rPr lang="en-US" altLang="zh-TW" err="1"/>
              <a:t>Npc</a:t>
            </a:r>
            <a:r>
              <a:rPr lang="zh-TW" altLang="en-US"/>
              <a:t> 複雜資料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54267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 </a:t>
            </a:r>
            <a:r>
              <a:rPr lang="zh-TW" altLang="en-US"/>
              <a:t>的重要屬性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N </a:t>
            </a:r>
            <a:r>
              <a:rPr lang="zh-TW" altLang="en-US"/>
              <a:t>元樹</a:t>
            </a:r>
            <a:endParaRPr lang="en-US" altLang="zh-TW"/>
          </a:p>
          <a:p>
            <a:pPr lvl="1"/>
            <a:r>
              <a:rPr lang="zh-TW" altLang="en-US"/>
              <a:t>一般樹形，任一節點最多不超過 </a:t>
            </a:r>
            <a:r>
              <a:rPr lang="en-US" altLang="zh-TW"/>
              <a:t>N</a:t>
            </a:r>
            <a:r>
              <a:rPr lang="zh-TW" altLang="en-US"/>
              <a:t> 個子節點</a:t>
            </a:r>
            <a:endParaRPr lang="en-US" altLang="zh-TW"/>
          </a:p>
          <a:p>
            <a:pPr lvl="1"/>
            <a:r>
              <a:rPr lang="zh-TW" altLang="en-US"/>
              <a:t>二元樹是很重要的樹形</a:t>
            </a:r>
            <a:r>
              <a:rPr lang="en-US" altLang="zh-TW"/>
              <a:t>(</a:t>
            </a:r>
            <a:r>
              <a:rPr lang="zh-TW" altLang="en-US"/>
              <a:t>中文意思都很像，不翻譯</a:t>
            </a:r>
            <a:r>
              <a:rPr lang="en-US" altLang="zh-TW"/>
              <a:t>)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樹高 </a:t>
            </a:r>
            <a:r>
              <a:rPr lang="en-US" altLang="zh-TW"/>
              <a:t>(Height)</a:t>
            </a:r>
          </a:p>
          <a:p>
            <a:pPr lvl="1"/>
            <a:r>
              <a:rPr lang="zh-TW" altLang="en-US"/>
              <a:t>葉子到 </a:t>
            </a:r>
            <a:r>
              <a:rPr lang="en-US" altLang="zh-TW"/>
              <a:t>Root</a:t>
            </a:r>
            <a:r>
              <a:rPr lang="zh-TW" altLang="en-US"/>
              <a:t> 的節點數</a:t>
            </a:r>
            <a:endParaRPr lang="en-US" altLang="zh-TW"/>
          </a:p>
          <a:p>
            <a:pPr lvl="1"/>
            <a:r>
              <a:rPr lang="zh-TW" altLang="en-US"/>
              <a:t>如果資料編排得當，很多演算，只與最大樹高有關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12ED2-8EBD-8046-9455-18D58B7E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29" y="3293677"/>
            <a:ext cx="3997483" cy="1573746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35D90DB-A12F-894A-A848-10819EC9E0F4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917998" y="4080550"/>
            <a:ext cx="2513314" cy="1017062"/>
          </a:xfrm>
          <a:prstGeom prst="bentConnector3">
            <a:avLst>
              <a:gd name="adj1" fmla="val -909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AB91F8-7461-D64D-B3E5-63A8F7B69730}"/>
              </a:ext>
            </a:extLst>
          </p:cNvPr>
          <p:cNvSpPr txBox="1"/>
          <p:nvPr/>
        </p:nvSpPr>
        <p:spPr>
          <a:xfrm>
            <a:off x="5775998" y="4498091"/>
            <a:ext cx="18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樹高都為 log(n)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 </a:t>
            </a:r>
            <a:r>
              <a:rPr lang="zh-TW" altLang="en-US"/>
              <a:t>的 </a:t>
            </a:r>
            <a:r>
              <a:rPr lang="en-US" altLang="zh-TW"/>
              <a:t>Node </a:t>
            </a:r>
            <a:r>
              <a:rPr lang="zh-TW" altLang="en-US"/>
              <a:t>設計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726824" y="1534158"/>
            <a:ext cx="4185623" cy="576262"/>
          </a:xfrm>
        </p:spPr>
        <p:txBody>
          <a:bodyPr/>
          <a:lstStyle/>
          <a:p>
            <a:r>
              <a:rPr lang="en-US" altLang="zh-TW"/>
              <a:t>N</a:t>
            </a:r>
            <a:r>
              <a:rPr lang="zh-TW" altLang="en-US"/>
              <a:t> 個子樹法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749323" y="2174876"/>
            <a:ext cx="4040188" cy="204621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/>
              <a:t>class Node</a:t>
            </a:r>
          </a:p>
          <a:p>
            <a:pPr>
              <a:buNone/>
            </a:pPr>
            <a:r>
              <a:rPr lang="en-US" altLang="zh-TW"/>
              <a:t>{</a:t>
            </a:r>
          </a:p>
          <a:p>
            <a:pPr>
              <a:buNone/>
            </a:pPr>
            <a:r>
              <a:rPr lang="en-US" altLang="zh-TW"/>
              <a:t>	&lt;&lt;data Type&gt;&gt; data;</a:t>
            </a:r>
          </a:p>
          <a:p>
            <a:pPr>
              <a:buNone/>
            </a:pPr>
            <a:r>
              <a:rPr lang="en-US" altLang="zh-TW"/>
              <a:t>	Node children[N];</a:t>
            </a:r>
          </a:p>
          <a:p>
            <a:pPr>
              <a:buNone/>
            </a:pPr>
            <a:r>
              <a:rPr lang="en-US" altLang="zh-TW"/>
              <a:t>	Node parent;</a:t>
            </a:r>
          </a:p>
          <a:p>
            <a:pPr>
              <a:buNone/>
            </a:pPr>
            <a:r>
              <a:rPr lang="en-US" altLang="zh-TW"/>
              <a:t>};</a:t>
            </a:r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5407347" y="1606165"/>
            <a:ext cx="4185618" cy="576262"/>
          </a:xfrm>
        </p:spPr>
        <p:txBody>
          <a:bodyPr/>
          <a:lstStyle/>
          <a:p>
            <a:r>
              <a:rPr lang="zh-TW" altLang="en-US"/>
              <a:t>單一子樹（學術）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xfrm>
            <a:off x="5479268" y="2309599"/>
            <a:ext cx="4041775" cy="27321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/>
              <a:t>class Tree</a:t>
            </a:r>
          </a:p>
          <a:p>
            <a:pPr>
              <a:buNone/>
            </a:pPr>
            <a:r>
              <a:rPr lang="en-US" altLang="zh-TW"/>
              <a:t>{</a:t>
            </a:r>
          </a:p>
          <a:p>
            <a:pPr>
              <a:buNone/>
            </a:pPr>
            <a:r>
              <a:rPr lang="en-US" altLang="zh-TW"/>
              <a:t>	&lt;&lt;data Type&gt;&gt; data;</a:t>
            </a:r>
          </a:p>
          <a:p>
            <a:pPr>
              <a:buNone/>
            </a:pPr>
            <a:r>
              <a:rPr lang="en-US" altLang="zh-TW"/>
              <a:t>	Node child;</a:t>
            </a:r>
          </a:p>
          <a:p>
            <a:pPr>
              <a:buNone/>
            </a:pPr>
            <a:r>
              <a:rPr lang="en-US" altLang="zh-TW"/>
              <a:t>	Node sibling;</a:t>
            </a:r>
          </a:p>
          <a:p>
            <a:pPr>
              <a:buNone/>
            </a:pPr>
            <a:r>
              <a:rPr lang="en-US" altLang="zh-TW"/>
              <a:t>	Node parent;</a:t>
            </a:r>
          </a:p>
          <a:p>
            <a:pPr>
              <a:buNone/>
            </a:pPr>
            <a:r>
              <a:rPr lang="en-US" altLang="zh-TW"/>
              <a:t>};</a:t>
            </a:r>
            <a:endParaRPr lang="zh-TW" altLang="en-US"/>
          </a:p>
          <a:p>
            <a:pPr>
              <a:buNone/>
            </a:pPr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359696" y="43651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63961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35969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079776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135560" y="58052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71664" y="58052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8" idx="3"/>
            <a:endCxn id="9" idx="7"/>
          </p:cNvCxnSpPr>
          <p:nvPr/>
        </p:nvCxnSpPr>
        <p:spPr>
          <a:xfrm flipH="1">
            <a:off x="2946929" y="4672417"/>
            <a:ext cx="465494" cy="46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4"/>
            <a:endCxn id="10" idx="0"/>
          </p:cNvCxnSpPr>
          <p:nvPr/>
        </p:nvCxnSpPr>
        <p:spPr>
          <a:xfrm>
            <a:off x="3539716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5"/>
            <a:endCxn id="11" idx="0"/>
          </p:cNvCxnSpPr>
          <p:nvPr/>
        </p:nvCxnSpPr>
        <p:spPr>
          <a:xfrm>
            <a:off x="3667010" y="4672418"/>
            <a:ext cx="592787" cy="412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3"/>
            <a:endCxn id="12" idx="0"/>
          </p:cNvCxnSpPr>
          <p:nvPr/>
        </p:nvCxnSpPr>
        <p:spPr>
          <a:xfrm flipH="1">
            <a:off x="2315581" y="5392498"/>
            <a:ext cx="376763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5"/>
            <a:endCxn id="13" idx="0"/>
          </p:cNvCxnSpPr>
          <p:nvPr/>
        </p:nvCxnSpPr>
        <p:spPr>
          <a:xfrm>
            <a:off x="2946930" y="5392498"/>
            <a:ext cx="304755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35761" y="458112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children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279577" y="45091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parent</a:t>
            </a:r>
            <a:endParaRPr lang="zh-TW" altLang="en-US"/>
          </a:p>
        </p:txBody>
      </p:sp>
      <p:cxnSp>
        <p:nvCxnSpPr>
          <p:cNvPr id="29" name="直線單箭頭接點 28"/>
          <p:cNvCxnSpPr>
            <a:stCxn id="9" idx="0"/>
            <a:endCxn id="8" idx="2"/>
          </p:cNvCxnSpPr>
          <p:nvPr/>
        </p:nvCxnSpPr>
        <p:spPr>
          <a:xfrm flipV="1">
            <a:off x="2819636" y="4545124"/>
            <a:ext cx="54006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7608168" y="43651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888088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08168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328248" y="50851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384032" y="58052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320136" y="58052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0" idx="3"/>
            <a:endCxn id="31" idx="7"/>
          </p:cNvCxnSpPr>
          <p:nvPr/>
        </p:nvCxnSpPr>
        <p:spPr>
          <a:xfrm flipH="1">
            <a:off x="7195401" y="4672417"/>
            <a:ext cx="465494" cy="46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1" idx="6"/>
            <a:endCxn id="32" idx="2"/>
          </p:cNvCxnSpPr>
          <p:nvPr/>
        </p:nvCxnSpPr>
        <p:spPr>
          <a:xfrm>
            <a:off x="7248128" y="52652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1" idx="3"/>
            <a:endCxn id="34" idx="0"/>
          </p:cNvCxnSpPr>
          <p:nvPr/>
        </p:nvCxnSpPr>
        <p:spPr>
          <a:xfrm flipH="1">
            <a:off x="6564053" y="5392498"/>
            <a:ext cx="376763" cy="412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392144" y="472514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child</a:t>
            </a:r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528049" y="45091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parent</a:t>
            </a:r>
            <a:endParaRPr lang="zh-TW" altLang="en-US"/>
          </a:p>
        </p:txBody>
      </p:sp>
      <p:cxnSp>
        <p:nvCxnSpPr>
          <p:cNvPr id="43" name="直線單箭頭接點 42"/>
          <p:cNvCxnSpPr>
            <a:stCxn id="31" idx="0"/>
            <a:endCxn id="30" idx="2"/>
          </p:cNvCxnSpPr>
          <p:nvPr/>
        </p:nvCxnSpPr>
        <p:spPr>
          <a:xfrm flipV="1">
            <a:off x="7068108" y="4545124"/>
            <a:ext cx="54006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6"/>
            <a:endCxn id="33" idx="2"/>
          </p:cNvCxnSpPr>
          <p:nvPr/>
        </p:nvCxnSpPr>
        <p:spPr>
          <a:xfrm>
            <a:off x="7968208" y="52652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4" idx="6"/>
            <a:endCxn id="35" idx="2"/>
          </p:cNvCxnSpPr>
          <p:nvPr/>
        </p:nvCxnSpPr>
        <p:spPr>
          <a:xfrm>
            <a:off x="6744072" y="59852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248129" y="537321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sibling</a:t>
            </a:r>
            <a:endParaRPr lang="zh-TW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478-94BA-6B49-953F-647AB8C3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關鍵技術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D20-9711-0645-9D64-326F2892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6143"/>
          </a:xfrm>
        </p:spPr>
        <p:txBody>
          <a:bodyPr>
            <a:normAutofit/>
          </a:bodyPr>
          <a:lstStyle/>
          <a:p>
            <a:r>
              <a:rPr lang="en-TW"/>
              <a:t>節點設計（父…子…孫視為一LinkList）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TW"/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endParaRPr lang="en-TW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6DA136-FE9C-3549-ABBE-9F4E5401D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58490"/>
              </p:ext>
            </p:extLst>
          </p:nvPr>
        </p:nvGraphicFramePr>
        <p:xfrm>
          <a:off x="775231" y="3129754"/>
          <a:ext cx="186891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7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parent</a:t>
                      </a:r>
                    </a:p>
                    <a:p>
                      <a:r>
                        <a:rPr lang="en-TW"/>
                        <a:t>Node[]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D8CCA19-7F40-274B-851F-EEF4BA7539D9}"/>
              </a:ext>
            </a:extLst>
          </p:cNvPr>
          <p:cNvCxnSpPr>
            <a:cxnSpLocks/>
          </p:cNvCxnSpPr>
          <p:nvPr/>
        </p:nvCxnSpPr>
        <p:spPr>
          <a:xfrm flipV="1">
            <a:off x="2377439" y="3271706"/>
            <a:ext cx="836512" cy="646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2A84E2-569C-B042-872A-E349140A86BD}"/>
              </a:ext>
            </a:extLst>
          </p:cNvPr>
          <p:cNvSpPr txBox="1"/>
          <p:nvPr/>
        </p:nvSpPr>
        <p:spPr>
          <a:xfrm>
            <a:off x="6479878" y="2855512"/>
            <a:ext cx="299641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</a:t>
            </a:r>
            <a:r>
              <a:rPr lang="en-TW"/>
              <a:t>lass Node</a:t>
            </a:r>
          </a:p>
          <a:p>
            <a:r>
              <a:rPr lang="en-TW"/>
              <a:t>{</a:t>
            </a:r>
          </a:p>
          <a:p>
            <a:r>
              <a:rPr lang="en-TW"/>
              <a:t>    DataType value;</a:t>
            </a:r>
          </a:p>
          <a:p>
            <a:r>
              <a:rPr lang="en-TW"/>
              <a:t>    Node parent;    </a:t>
            </a:r>
          </a:p>
          <a:p>
            <a:r>
              <a:rPr lang="en-TW"/>
              <a:t>    List&lt;Node&gt; children;</a:t>
            </a:r>
          </a:p>
          <a:p>
            <a:r>
              <a:rPr lang="en-TW"/>
              <a:t>}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A2BD45C-7E60-A34D-BD2D-CAD4A1DDD49E}"/>
              </a:ext>
            </a:extLst>
          </p:cNvPr>
          <p:cNvSpPr/>
          <p:nvPr/>
        </p:nvSpPr>
        <p:spPr>
          <a:xfrm>
            <a:off x="5589570" y="3417165"/>
            <a:ext cx="398190" cy="355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EE704-567B-574E-844E-B90E68B016A0}"/>
              </a:ext>
            </a:extLst>
          </p:cNvPr>
          <p:cNvSpPr txBox="1"/>
          <p:nvPr/>
        </p:nvSpPr>
        <p:spPr>
          <a:xfrm>
            <a:off x="757949" y="2731603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某節點Ｎ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820B7-1FE7-5F45-AB0B-F2A297878D96}"/>
              </a:ext>
            </a:extLst>
          </p:cNvPr>
          <p:cNvSpPr txBox="1"/>
          <p:nvPr/>
        </p:nvSpPr>
        <p:spPr>
          <a:xfrm>
            <a:off x="3228535" y="2519246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parent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D11382-246B-1C4A-BD17-014DDE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6286"/>
              </p:ext>
            </p:extLst>
          </p:nvPr>
        </p:nvGraphicFramePr>
        <p:xfrm>
          <a:off x="3213700" y="2891445"/>
          <a:ext cx="186891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7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parent</a:t>
                      </a:r>
                    </a:p>
                    <a:p>
                      <a:r>
                        <a:rPr lang="en-TW"/>
                        <a:t>Node[]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2CBAB566-B2D1-2E49-81C8-18496DC0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00762"/>
              </p:ext>
            </p:extLst>
          </p:nvPr>
        </p:nvGraphicFramePr>
        <p:xfrm>
          <a:off x="2712343" y="4886792"/>
          <a:ext cx="186891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7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parent</a:t>
                      </a:r>
                    </a:p>
                    <a:p>
                      <a:r>
                        <a:rPr lang="en-TW"/>
                        <a:t>Node[]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AAA09C8-6B0C-884B-AFC1-23758A77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60694"/>
              </p:ext>
            </p:extLst>
          </p:nvPr>
        </p:nvGraphicFramePr>
        <p:xfrm>
          <a:off x="2140374" y="5004517"/>
          <a:ext cx="186891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7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parent</a:t>
                      </a:r>
                    </a:p>
                    <a:p>
                      <a:r>
                        <a:rPr lang="en-TW"/>
                        <a:t>Node[]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5155E5C-ADBD-B049-9381-6C34B666D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06669"/>
              </p:ext>
            </p:extLst>
          </p:nvPr>
        </p:nvGraphicFramePr>
        <p:xfrm>
          <a:off x="1359618" y="5121567"/>
          <a:ext cx="186891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7">
                  <a:extLst>
                    <a:ext uri="{9D8B030D-6E8A-4147-A177-3AD203B41FA5}">
                      <a16:colId xmlns:a16="http://schemas.microsoft.com/office/drawing/2014/main" val="331028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TW"/>
                        <a:t>ata val</a:t>
                      </a:r>
                    </a:p>
                    <a:p>
                      <a:r>
                        <a:rPr lang="en-TW"/>
                        <a:t>Node parent</a:t>
                      </a:r>
                    </a:p>
                    <a:p>
                      <a:r>
                        <a:rPr lang="en-TW"/>
                        <a:t>Node[]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99435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59EB91D-8710-CC4C-A089-088DE6B35B8D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1844091" y="4671582"/>
            <a:ext cx="746270" cy="153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D79DD5-B378-4A47-BCD8-8FB459AFB98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0048" y="4273660"/>
            <a:ext cx="1136753" cy="6131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FF7592-773D-7649-A929-01C4654D5BF9}"/>
              </a:ext>
            </a:extLst>
          </p:cNvPr>
          <p:cNvSpPr txBox="1"/>
          <p:nvPr/>
        </p:nvSpPr>
        <p:spPr>
          <a:xfrm>
            <a:off x="2644148" y="4420485"/>
            <a:ext cx="67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65426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節點的尋訪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深先 </a:t>
            </a:r>
            <a:r>
              <a:rPr lang="en-US" altLang="zh-TW"/>
              <a:t>(Deep First Search)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廣先 </a:t>
            </a:r>
            <a:r>
              <a:rPr lang="en-US" altLang="zh-TW"/>
              <a:t>(Broad First Search)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329335" y="3114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609255" y="38343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329335" y="38343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049415" y="38343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05199" y="45544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041303" y="45544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7" idx="3"/>
            <a:endCxn id="8" idx="7"/>
          </p:cNvCxnSpPr>
          <p:nvPr/>
        </p:nvCxnSpPr>
        <p:spPr>
          <a:xfrm flipH="1">
            <a:off x="1916568" y="3421569"/>
            <a:ext cx="465494" cy="46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4"/>
            <a:endCxn id="9" idx="0"/>
          </p:cNvCxnSpPr>
          <p:nvPr/>
        </p:nvCxnSpPr>
        <p:spPr>
          <a:xfrm>
            <a:off x="2509355" y="347429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5"/>
            <a:endCxn id="10" idx="0"/>
          </p:cNvCxnSpPr>
          <p:nvPr/>
        </p:nvCxnSpPr>
        <p:spPr>
          <a:xfrm>
            <a:off x="2636649" y="3421570"/>
            <a:ext cx="592787" cy="412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3"/>
            <a:endCxn id="11" idx="0"/>
          </p:cNvCxnSpPr>
          <p:nvPr/>
        </p:nvCxnSpPr>
        <p:spPr>
          <a:xfrm flipH="1">
            <a:off x="1285220" y="4141650"/>
            <a:ext cx="376763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5"/>
            <a:endCxn id="12" idx="0"/>
          </p:cNvCxnSpPr>
          <p:nvPr/>
        </p:nvCxnSpPr>
        <p:spPr>
          <a:xfrm>
            <a:off x="1916569" y="4141650"/>
            <a:ext cx="304755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897287" y="3258272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249215" y="3978352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545359" y="3618312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4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265439" y="3618312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5</a:t>
            </a:r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969295" y="4122368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392144" y="3114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672064" y="38343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392144" y="38343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112224" y="38343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6168008" y="45544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7104112" y="45544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29" idx="3"/>
            <a:endCxn id="30" idx="7"/>
          </p:cNvCxnSpPr>
          <p:nvPr/>
        </p:nvCxnSpPr>
        <p:spPr>
          <a:xfrm flipH="1">
            <a:off x="6979377" y="3421569"/>
            <a:ext cx="465494" cy="46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9" idx="4"/>
            <a:endCxn id="31" idx="0"/>
          </p:cNvCxnSpPr>
          <p:nvPr/>
        </p:nvCxnSpPr>
        <p:spPr>
          <a:xfrm>
            <a:off x="7572164" y="347429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9" idx="5"/>
            <a:endCxn id="32" idx="0"/>
          </p:cNvCxnSpPr>
          <p:nvPr/>
        </p:nvCxnSpPr>
        <p:spPr>
          <a:xfrm>
            <a:off x="7699458" y="3421570"/>
            <a:ext cx="592787" cy="412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0" idx="3"/>
            <a:endCxn id="33" idx="0"/>
          </p:cNvCxnSpPr>
          <p:nvPr/>
        </p:nvCxnSpPr>
        <p:spPr>
          <a:xfrm flipH="1">
            <a:off x="6348029" y="4141650"/>
            <a:ext cx="376763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0" idx="5"/>
            <a:endCxn id="34" idx="0"/>
          </p:cNvCxnSpPr>
          <p:nvPr/>
        </p:nvCxnSpPr>
        <p:spPr>
          <a:xfrm>
            <a:off x="6979378" y="4141650"/>
            <a:ext cx="304755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960096" y="3258272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240016" y="4050360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4</a:t>
            </a:r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7608168" y="3618312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328248" y="3618312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7032104" y="4122368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5</a:t>
            </a:r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351170" y="4729790"/>
            <a:ext cx="6575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O(N)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7" grpId="0" animBg="1"/>
      <p:bldP spid="2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43E8199-1DA2-4062-9F0D-439FD528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BFS/DFS</a:t>
            </a:r>
            <a:r>
              <a:rPr lang="zh-TW" altLang="en-US"/>
              <a:t> 演算法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8D1BEEB-DF21-4CC9-A8D8-5FAB6811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/>
              <a:t>把 </a:t>
            </a:r>
            <a:r>
              <a:rPr lang="en-US" altLang="zh-TW"/>
              <a:t>root </a:t>
            </a:r>
            <a:r>
              <a:rPr lang="zh-TW" altLang="en-US"/>
              <a:t>置入容器 </a:t>
            </a:r>
            <a:r>
              <a:rPr lang="en-US" altLang="zh-TW"/>
              <a:t>C</a:t>
            </a:r>
          </a:p>
          <a:p>
            <a:pPr>
              <a:buFont typeface="+mj-lt"/>
              <a:buAutoNum type="arabicPeriod"/>
            </a:pPr>
            <a:r>
              <a:rPr lang="zh-TW" altLang="en-US"/>
              <a:t>當 </a:t>
            </a:r>
            <a:r>
              <a:rPr lang="en-US" altLang="zh-TW"/>
              <a:t>C</a:t>
            </a:r>
            <a:r>
              <a:rPr lang="zh-TW" altLang="en-US"/>
              <a:t> 為空時結束迴圈</a:t>
            </a:r>
            <a:endParaRPr lang="en-US" altLang="zh-TW"/>
          </a:p>
          <a:p>
            <a:pPr lvl="1">
              <a:buFont typeface="+mj-lt"/>
              <a:buAutoNum type="arabicPeriod"/>
            </a:pPr>
            <a:r>
              <a:rPr lang="zh-TW" altLang="en-US"/>
              <a:t>從 </a:t>
            </a:r>
            <a:r>
              <a:rPr lang="en-US" altLang="zh-TW"/>
              <a:t>C</a:t>
            </a:r>
            <a:r>
              <a:rPr lang="zh-TW" altLang="en-US"/>
              <a:t> 取出第一筆節點 </a:t>
            </a:r>
            <a:r>
              <a:rPr lang="en-US" altLang="zh-TW"/>
              <a:t>N</a:t>
            </a:r>
          </a:p>
          <a:p>
            <a:pPr lvl="1">
              <a:buFont typeface="+mj-lt"/>
              <a:buAutoNum type="arabicPeriod"/>
            </a:pPr>
            <a:r>
              <a:rPr lang="zh-TW" altLang="en-US"/>
              <a:t>若 </a:t>
            </a:r>
            <a:r>
              <a:rPr lang="en-US" altLang="zh-TW"/>
              <a:t>N </a:t>
            </a:r>
            <a:r>
              <a:rPr lang="zh-TW" altLang="en-US"/>
              <a:t>為所求，結束</a:t>
            </a:r>
            <a:endParaRPr lang="en-US" altLang="zh-TW"/>
          </a:p>
          <a:p>
            <a:pPr lvl="1">
              <a:buFont typeface="+mj-lt"/>
              <a:buAutoNum type="arabicPeriod"/>
            </a:pPr>
            <a:r>
              <a:rPr lang="zh-TW" altLang="en-US"/>
              <a:t>將 </a:t>
            </a:r>
            <a:r>
              <a:rPr lang="en-US" altLang="zh-TW"/>
              <a:t>N</a:t>
            </a:r>
            <a:r>
              <a:rPr lang="zh-TW" altLang="en-US"/>
              <a:t> 所有子節點 </a:t>
            </a:r>
            <a:r>
              <a:rPr lang="en-US" altLang="zh-TW"/>
              <a:t>K</a:t>
            </a:r>
            <a:r>
              <a:rPr lang="zh-TW" altLang="en-US"/>
              <a:t> 置入容器</a:t>
            </a:r>
            <a:endParaRPr lang="en-US" altLang="zh-TW"/>
          </a:p>
          <a:p>
            <a:pPr>
              <a:buFont typeface="Wingdings" pitchFamily="2" charset="2"/>
              <a:buChar char="è"/>
            </a:pPr>
            <a:r>
              <a:rPr lang="en-US" altLang="zh-TW">
                <a:sym typeface="Wingdings" panose="05000000000000000000" pitchFamily="2" charset="2"/>
              </a:rPr>
              <a:t>O(N)</a:t>
            </a:r>
          </a:p>
          <a:p>
            <a:pPr>
              <a:buFont typeface="Wingdings" pitchFamily="2" charset="2"/>
              <a:buChar char="è"/>
            </a:pPr>
            <a:r>
              <a:rPr lang="en-US" altLang="zh-TW">
                <a:sym typeface="Wingdings" panose="05000000000000000000" pitchFamily="2" charset="2"/>
              </a:rPr>
              <a:t>Stack/Queue </a:t>
            </a:r>
            <a:r>
              <a:rPr lang="zh-TW" altLang="en-US">
                <a:sym typeface="Wingdings" panose="05000000000000000000" pitchFamily="2" charset="2"/>
              </a:rPr>
              <a:t>終於派上用場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133412-A013-47D9-86A8-1FA1E6BA33EF}"/>
              </a:ext>
            </a:extLst>
          </p:cNvPr>
          <p:cNvSpPr/>
          <p:nvPr/>
        </p:nvSpPr>
        <p:spPr>
          <a:xfrm>
            <a:off x="4690221" y="1824820"/>
            <a:ext cx="4265519" cy="2245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1E30B5C-E6B8-4693-BC09-CEE4FA458FBF}"/>
              </a:ext>
            </a:extLst>
          </p:cNvPr>
          <p:cNvSpPr/>
          <p:nvPr/>
        </p:nvSpPr>
        <p:spPr>
          <a:xfrm>
            <a:off x="6764324" y="210683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B97A0DF-56DF-41B8-B778-219042F36997}"/>
              </a:ext>
            </a:extLst>
          </p:cNvPr>
          <p:cNvSpPr/>
          <p:nvPr/>
        </p:nvSpPr>
        <p:spPr>
          <a:xfrm>
            <a:off x="6044244" y="282691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EFF2B64-5F57-4D9D-93A6-CA7417B13376}"/>
              </a:ext>
            </a:extLst>
          </p:cNvPr>
          <p:cNvSpPr/>
          <p:nvPr/>
        </p:nvSpPr>
        <p:spPr>
          <a:xfrm>
            <a:off x="6764324" y="282691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2BD40F4C-143C-4B7D-B321-C4C4C6A84995}"/>
              </a:ext>
            </a:extLst>
          </p:cNvPr>
          <p:cNvSpPr/>
          <p:nvPr/>
        </p:nvSpPr>
        <p:spPr>
          <a:xfrm>
            <a:off x="7484404" y="282691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AB0F089F-64C1-479D-AA3F-FA0A7AB3F869}"/>
              </a:ext>
            </a:extLst>
          </p:cNvPr>
          <p:cNvSpPr/>
          <p:nvPr/>
        </p:nvSpPr>
        <p:spPr>
          <a:xfrm>
            <a:off x="5540188" y="3546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4D9B4E2-B472-42B3-B8ED-C51F9410D608}"/>
              </a:ext>
            </a:extLst>
          </p:cNvPr>
          <p:cNvSpPr/>
          <p:nvPr/>
        </p:nvSpPr>
        <p:spPr>
          <a:xfrm>
            <a:off x="6476292" y="3546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A7D8CEE-AA8A-40CD-A212-D74DF244B24C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6351557" y="2414146"/>
            <a:ext cx="465494" cy="46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ECB00A5-E082-4859-8326-363C3A9DD1BF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6944344" y="246687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3EF66F0-6FE6-47C8-A2C9-A797F4D7C876}"/>
              </a:ext>
            </a:extLst>
          </p:cNvPr>
          <p:cNvCxnSpPr>
            <a:stCxn id="27" idx="5"/>
            <a:endCxn id="30" idx="0"/>
          </p:cNvCxnSpPr>
          <p:nvPr/>
        </p:nvCxnSpPr>
        <p:spPr>
          <a:xfrm>
            <a:off x="7071638" y="2414147"/>
            <a:ext cx="592787" cy="412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24B1F0E-E43D-454B-9D3C-AD1B8537B021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5720209" y="3134227"/>
            <a:ext cx="376763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F239A82-35BD-446A-814A-08D4470ED1F5}"/>
              </a:ext>
            </a:extLst>
          </p:cNvPr>
          <p:cNvCxnSpPr>
            <a:stCxn id="28" idx="5"/>
            <a:endCxn id="32" idx="0"/>
          </p:cNvCxnSpPr>
          <p:nvPr/>
        </p:nvCxnSpPr>
        <p:spPr>
          <a:xfrm>
            <a:off x="6351558" y="3134227"/>
            <a:ext cx="304755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8DFFF5E-135F-4666-ACB9-E39FB6B1966F}"/>
              </a:ext>
            </a:extLst>
          </p:cNvPr>
          <p:cNvSpPr txBox="1"/>
          <p:nvPr/>
        </p:nvSpPr>
        <p:spPr>
          <a:xfrm>
            <a:off x="6332276" y="2250849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3EB1558-8FBF-4A6C-8B2F-84425943D585}"/>
              </a:ext>
            </a:extLst>
          </p:cNvPr>
          <p:cNvSpPr txBox="1"/>
          <p:nvPr/>
        </p:nvSpPr>
        <p:spPr>
          <a:xfrm>
            <a:off x="5684204" y="2970929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8424C77-E21D-454F-A77B-5308C009156F}"/>
              </a:ext>
            </a:extLst>
          </p:cNvPr>
          <p:cNvSpPr txBox="1"/>
          <p:nvPr/>
        </p:nvSpPr>
        <p:spPr>
          <a:xfrm>
            <a:off x="6980348" y="2610889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4</a:t>
            </a:r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42AE2EF-4A11-428A-8469-3B77534D2672}"/>
              </a:ext>
            </a:extLst>
          </p:cNvPr>
          <p:cNvSpPr txBox="1"/>
          <p:nvPr/>
        </p:nvSpPr>
        <p:spPr>
          <a:xfrm>
            <a:off x="7700428" y="2610889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5</a:t>
            </a:r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F6ECBA0-FE2C-4331-8878-308A42DA1765}"/>
              </a:ext>
            </a:extLst>
          </p:cNvPr>
          <p:cNvSpPr txBox="1"/>
          <p:nvPr/>
        </p:nvSpPr>
        <p:spPr>
          <a:xfrm>
            <a:off x="6404284" y="3114945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D6431ED-4837-4BC6-A9CF-73CC5370E272}"/>
              </a:ext>
            </a:extLst>
          </p:cNvPr>
          <p:cNvSpPr txBox="1"/>
          <p:nvPr/>
        </p:nvSpPr>
        <p:spPr>
          <a:xfrm>
            <a:off x="4726419" y="19050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若容器為堆疊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7A4F77-81C3-45CA-9704-E15E044B330B}"/>
              </a:ext>
            </a:extLst>
          </p:cNvPr>
          <p:cNvSpPr/>
          <p:nvPr/>
        </p:nvSpPr>
        <p:spPr>
          <a:xfrm>
            <a:off x="4690221" y="4163700"/>
            <a:ext cx="4265519" cy="2245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9549DD8F-93C7-4D68-A162-233F788BE6AA}"/>
              </a:ext>
            </a:extLst>
          </p:cNvPr>
          <p:cNvSpPr txBox="1"/>
          <p:nvPr/>
        </p:nvSpPr>
        <p:spPr>
          <a:xfrm>
            <a:off x="4726419" y="424389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若容器為 </a:t>
            </a:r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0EC2F20F-7343-42FA-A9C1-E6BEC559A1C8}"/>
              </a:ext>
            </a:extLst>
          </p:cNvPr>
          <p:cNvSpPr/>
          <p:nvPr/>
        </p:nvSpPr>
        <p:spPr>
          <a:xfrm>
            <a:off x="6836332" y="451316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>
            <a:extLst>
              <a:ext uri="{FF2B5EF4-FFF2-40B4-BE49-F238E27FC236}">
                <a16:creationId xmlns:a16="http://schemas.microsoft.com/office/drawing/2014/main" id="{2FBE19C3-11FC-4F27-A827-C6A1E7DEEAE5}"/>
              </a:ext>
            </a:extLst>
          </p:cNvPr>
          <p:cNvSpPr/>
          <p:nvPr/>
        </p:nvSpPr>
        <p:spPr>
          <a:xfrm>
            <a:off x="6116252" y="52332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6B7E70EB-AEA3-4EE2-AF86-CBDB5A9146A8}"/>
              </a:ext>
            </a:extLst>
          </p:cNvPr>
          <p:cNvSpPr/>
          <p:nvPr/>
        </p:nvSpPr>
        <p:spPr>
          <a:xfrm>
            <a:off x="6836332" y="52332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77F9A906-4F0C-4E10-831E-004C567398C3}"/>
              </a:ext>
            </a:extLst>
          </p:cNvPr>
          <p:cNvSpPr/>
          <p:nvPr/>
        </p:nvSpPr>
        <p:spPr>
          <a:xfrm>
            <a:off x="7556412" y="52332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F441B20C-417E-4E6A-A44E-6CA1999DC04F}"/>
              </a:ext>
            </a:extLst>
          </p:cNvPr>
          <p:cNvSpPr/>
          <p:nvPr/>
        </p:nvSpPr>
        <p:spPr>
          <a:xfrm>
            <a:off x="5612196" y="595332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71AC8B5B-7C17-471F-BD33-66500634FEDC}"/>
              </a:ext>
            </a:extLst>
          </p:cNvPr>
          <p:cNvSpPr/>
          <p:nvPr/>
        </p:nvSpPr>
        <p:spPr>
          <a:xfrm>
            <a:off x="6548300" y="595332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B376564-F8C7-40AE-9FDA-BF7382072710}"/>
              </a:ext>
            </a:extLst>
          </p:cNvPr>
          <p:cNvCxnSpPr>
            <a:stCxn id="114" idx="3"/>
            <a:endCxn id="115" idx="7"/>
          </p:cNvCxnSpPr>
          <p:nvPr/>
        </p:nvCxnSpPr>
        <p:spPr>
          <a:xfrm flipH="1">
            <a:off x="6423565" y="4820474"/>
            <a:ext cx="465494" cy="46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8312D766-2D60-41D0-87DE-7C754B0FA8E0}"/>
              </a:ext>
            </a:extLst>
          </p:cNvPr>
          <p:cNvCxnSpPr>
            <a:stCxn id="114" idx="4"/>
            <a:endCxn id="116" idx="0"/>
          </p:cNvCxnSpPr>
          <p:nvPr/>
        </p:nvCxnSpPr>
        <p:spPr>
          <a:xfrm>
            <a:off x="7016352" y="487320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A031E80F-1132-4633-8308-4944F33C52ED}"/>
              </a:ext>
            </a:extLst>
          </p:cNvPr>
          <p:cNvCxnSpPr>
            <a:stCxn id="114" idx="5"/>
            <a:endCxn id="117" idx="0"/>
          </p:cNvCxnSpPr>
          <p:nvPr/>
        </p:nvCxnSpPr>
        <p:spPr>
          <a:xfrm>
            <a:off x="7143646" y="4820475"/>
            <a:ext cx="592787" cy="412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3B04E83A-A2EE-4127-8CE7-09977D142072}"/>
              </a:ext>
            </a:extLst>
          </p:cNvPr>
          <p:cNvCxnSpPr>
            <a:stCxn id="115" idx="3"/>
            <a:endCxn id="118" idx="0"/>
          </p:cNvCxnSpPr>
          <p:nvPr/>
        </p:nvCxnSpPr>
        <p:spPr>
          <a:xfrm flipH="1">
            <a:off x="5792217" y="5540555"/>
            <a:ext cx="376763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D1190B19-2CF0-4374-93FD-09A7227CF7D8}"/>
              </a:ext>
            </a:extLst>
          </p:cNvPr>
          <p:cNvCxnSpPr>
            <a:stCxn id="115" idx="5"/>
            <a:endCxn id="119" idx="0"/>
          </p:cNvCxnSpPr>
          <p:nvPr/>
        </p:nvCxnSpPr>
        <p:spPr>
          <a:xfrm>
            <a:off x="6423566" y="5540555"/>
            <a:ext cx="304755" cy="41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3DC3BCB5-A569-408E-BD29-A01BB5A8EAAA}"/>
              </a:ext>
            </a:extLst>
          </p:cNvPr>
          <p:cNvSpPr txBox="1"/>
          <p:nvPr/>
        </p:nvSpPr>
        <p:spPr>
          <a:xfrm>
            <a:off x="6404284" y="4657177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C6C42E0A-09B8-40BE-8BD3-BA2610A8DAB3}"/>
              </a:ext>
            </a:extLst>
          </p:cNvPr>
          <p:cNvSpPr txBox="1"/>
          <p:nvPr/>
        </p:nvSpPr>
        <p:spPr>
          <a:xfrm>
            <a:off x="5684204" y="5449265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4</a:t>
            </a:r>
            <a:endParaRPr lang="zh-TW" altLang="en-US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7E60F7E-B0DE-4A65-96D9-D789CE4B1E1D}"/>
              </a:ext>
            </a:extLst>
          </p:cNvPr>
          <p:cNvSpPr txBox="1"/>
          <p:nvPr/>
        </p:nvSpPr>
        <p:spPr>
          <a:xfrm>
            <a:off x="7052356" y="5017217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67DF4E10-2ED8-464C-B873-AD9D2DFBA877}"/>
              </a:ext>
            </a:extLst>
          </p:cNvPr>
          <p:cNvSpPr txBox="1"/>
          <p:nvPr/>
        </p:nvSpPr>
        <p:spPr>
          <a:xfrm>
            <a:off x="7772436" y="5017217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0CFBEF92-A81A-4002-9BFF-7A2DBFC072F6}"/>
              </a:ext>
            </a:extLst>
          </p:cNvPr>
          <p:cNvSpPr txBox="1"/>
          <p:nvPr/>
        </p:nvSpPr>
        <p:spPr>
          <a:xfrm>
            <a:off x="6476292" y="5521273"/>
            <a:ext cx="3064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/>
              <a:t>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6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B80B-6A26-6B4B-839F-93D09149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課堂練習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9B92-347F-3447-95FF-5CA0240B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使用</a:t>
            </a:r>
            <a:r>
              <a:rPr lang="zh-TW" altLang="en-US"/>
              <a:t> </a:t>
            </a:r>
            <a:r>
              <a:rPr lang="en-US" altLang="zh-TW"/>
              <a:t>Unity3D Transform </a:t>
            </a:r>
            <a:r>
              <a:rPr lang="zh-TW" altLang="en-US"/>
              <a:t>來搜尋元件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573595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5A3C-CE34-3A4A-8797-86D8F9AE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Graph (圖</a:t>
            </a:r>
            <a:r>
              <a:rPr lang="en-US"/>
              <a:t>)</a:t>
            </a:r>
            <a:br>
              <a:rPr lang="en-US"/>
            </a:b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C9BF-5EE3-2243-8816-7838569E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可解釋成有迴圈的樹</a:t>
            </a:r>
          </a:p>
          <a:p>
            <a:r>
              <a:rPr lang="en-TW"/>
              <a:t>兩大屬性：節點與路徑</a:t>
            </a:r>
          </a:p>
          <a:p>
            <a:pPr lvl="1"/>
            <a:r>
              <a:rPr lang="en-TW"/>
              <a:t>路徑大部分解釋為：兩節點聯通與否＋權重(成本)</a:t>
            </a:r>
          </a:p>
          <a:p>
            <a:r>
              <a:rPr lang="en-TW"/>
              <a:t>遊戲應用</a:t>
            </a:r>
          </a:p>
          <a:p>
            <a:pPr lvl="1"/>
            <a:r>
              <a:rPr lang="en-TW"/>
              <a:t>地圖</a:t>
            </a:r>
          </a:p>
          <a:p>
            <a:pPr lvl="1"/>
            <a:r>
              <a:rPr lang="en-TW"/>
              <a:t>巡邏點（Way Points）</a:t>
            </a:r>
          </a:p>
          <a:p>
            <a:pPr lvl="1"/>
            <a:r>
              <a:rPr lang="en-TW"/>
              <a:t>A* 找路（AI）</a:t>
            </a:r>
          </a:p>
        </p:txBody>
      </p:sp>
      <p:pic>
        <p:nvPicPr>
          <p:cNvPr id="1028" name="Picture 4" descr="What are Graph databases and different types of Graph databases">
            <a:extLst>
              <a:ext uri="{FF2B5EF4-FFF2-40B4-BE49-F238E27FC236}">
                <a16:creationId xmlns:a16="http://schemas.microsoft.com/office/drawing/2014/main" id="{4CFD3557-4C88-6140-ADF2-F4547BDC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03" y="3597811"/>
            <a:ext cx="6743602" cy="29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379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CE10-0149-2F49-BDD4-D50CAEB3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圖的資料結構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83C94-3D2A-1549-9247-BC137F82D6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W"/>
              <a:t>矩陣型</a:t>
            </a:r>
          </a:p>
          <a:p>
            <a:pPr marL="0" indent="0">
              <a:buNone/>
            </a:pPr>
            <a:r>
              <a:rPr lang="en-TW"/>
              <a:t>Node[] 所有節點資料 N…</a:t>
            </a:r>
          </a:p>
          <a:p>
            <a:pPr marL="0" indent="0">
              <a:buNone/>
            </a:pPr>
            <a:r>
              <a:rPr lang="en-TW"/>
              <a:t>用矩陣</a:t>
            </a:r>
            <a:r>
              <a:rPr lang="zh-TW" altLang="en-US"/>
              <a:t> </a:t>
            </a:r>
            <a:r>
              <a:rPr lang="en-US" altLang="zh-TW"/>
              <a:t>0/1 </a:t>
            </a:r>
            <a:r>
              <a:rPr lang="zh-TW" altLang="en-US"/>
              <a:t>表示可否連通</a:t>
            </a:r>
            <a:endParaRPr lang="en-US" altLang="zh-TW"/>
          </a:p>
          <a:p>
            <a:pPr marL="0" indent="0">
              <a:buNone/>
            </a:pPr>
            <a:r>
              <a:rPr lang="en-US"/>
              <a:t>(</a:t>
            </a:r>
            <a:r>
              <a:rPr lang="en-US" err="1"/>
              <a:t>進階</a:t>
            </a:r>
            <a:r>
              <a:rPr lang="en-US"/>
              <a:t>: </a:t>
            </a:r>
            <a:r>
              <a:rPr lang="en-US" err="1"/>
              <a:t>數值表達權重，極值</a:t>
            </a:r>
            <a:r>
              <a:rPr lang="en-US"/>
              <a:t>=</a:t>
            </a:r>
            <a:r>
              <a:rPr lang="en-US" err="1"/>
              <a:t>無法到達</a:t>
            </a:r>
            <a:r>
              <a:rPr lang="en-US"/>
              <a:t>)</a:t>
            </a:r>
            <a:endParaRPr lang="en-TW"/>
          </a:p>
          <a:p>
            <a:pPr marL="0" indent="0">
              <a:buNone/>
            </a:pPr>
            <a:endParaRPr lang="en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EFEC7-6D23-494C-ACED-65F44427E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5005006" cy="3880773"/>
          </a:xfrm>
        </p:spPr>
        <p:txBody>
          <a:bodyPr/>
          <a:lstStyle/>
          <a:p>
            <a:r>
              <a:rPr lang="en-TW"/>
              <a:t>節點-路徑型</a:t>
            </a:r>
          </a:p>
          <a:p>
            <a:pPr marL="0" indent="0">
              <a:buNone/>
            </a:pPr>
            <a:r>
              <a:rPr lang="en-TW"/>
              <a:t>Node[] 所有節點資料</a:t>
            </a:r>
          </a:p>
          <a:p>
            <a:r>
              <a:rPr lang="en-TW"/>
              <a:t>連通</a:t>
            </a:r>
            <a:r>
              <a:rPr lang="en-US" altLang="zh-TW"/>
              <a:t>(</a:t>
            </a:r>
            <a:r>
              <a:rPr lang="zh-TW" altLang="en-US"/>
              <a:t>權重</a:t>
            </a:r>
            <a:r>
              <a:rPr lang="en-US" altLang="zh-TW"/>
              <a:t>)</a:t>
            </a:r>
            <a:r>
              <a:rPr lang="en-TW"/>
              <a:t>表達</a:t>
            </a:r>
          </a:p>
          <a:p>
            <a:pPr marL="0" indent="0">
              <a:buNone/>
            </a:pPr>
            <a:r>
              <a:rPr lang="en-TW"/>
              <a:t>       {(to N3, 權重), (to N9, 權重)}</a:t>
            </a:r>
          </a:p>
          <a:p>
            <a:pPr marL="0" indent="0">
              <a:buNone/>
            </a:pPr>
            <a:r>
              <a:rPr lang="en-TW"/>
              <a:t>       {(to N8, 權重), (to N9, 權重)}</a:t>
            </a:r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r>
              <a:rPr lang="en-TW"/>
              <a:t>       {(to N7, 權重)}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8491A3-D990-4144-9ACA-E95094096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10331"/>
              </p:ext>
            </p:extLst>
          </p:nvPr>
        </p:nvGraphicFramePr>
        <p:xfrm>
          <a:off x="898144" y="3892296"/>
          <a:ext cx="3442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442">
                  <a:extLst>
                    <a:ext uri="{9D8B030D-6E8A-4147-A177-3AD203B41FA5}">
                      <a16:colId xmlns:a16="http://schemas.microsoft.com/office/drawing/2014/main" val="670392390"/>
                    </a:ext>
                  </a:extLst>
                </a:gridCol>
                <a:gridCol w="688442">
                  <a:extLst>
                    <a:ext uri="{9D8B030D-6E8A-4147-A177-3AD203B41FA5}">
                      <a16:colId xmlns:a16="http://schemas.microsoft.com/office/drawing/2014/main" val="4013760663"/>
                    </a:ext>
                  </a:extLst>
                </a:gridCol>
                <a:gridCol w="688442">
                  <a:extLst>
                    <a:ext uri="{9D8B030D-6E8A-4147-A177-3AD203B41FA5}">
                      <a16:colId xmlns:a16="http://schemas.microsoft.com/office/drawing/2014/main" val="2323048230"/>
                    </a:ext>
                  </a:extLst>
                </a:gridCol>
                <a:gridCol w="688442">
                  <a:extLst>
                    <a:ext uri="{9D8B030D-6E8A-4147-A177-3AD203B41FA5}">
                      <a16:colId xmlns:a16="http://schemas.microsoft.com/office/drawing/2014/main" val="3202298038"/>
                    </a:ext>
                  </a:extLst>
                </a:gridCol>
                <a:gridCol w="688442">
                  <a:extLst>
                    <a:ext uri="{9D8B030D-6E8A-4147-A177-3AD203B41FA5}">
                      <a16:colId xmlns:a16="http://schemas.microsoft.com/office/drawing/2014/main" val="119967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1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1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27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CF5C35-2653-D447-93A7-2CD044A4D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88070"/>
              </p:ext>
            </p:extLst>
          </p:nvPr>
        </p:nvGraphicFramePr>
        <p:xfrm>
          <a:off x="5082179" y="3429000"/>
          <a:ext cx="547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08">
                  <a:extLst>
                    <a:ext uri="{9D8B030D-6E8A-4147-A177-3AD203B41FA5}">
                      <a16:colId xmlns:a16="http://schemas.microsoft.com/office/drawing/2014/main" val="1411664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1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9714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EC4E9-16CE-B549-8642-47B79532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在圖上找路徑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4B3C6-B9D1-4145-B64C-7C2EF4A2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/>
              <a:t>（給定起點Ｓ找到路徑Ｔ</a:t>
            </a:r>
            <a:r>
              <a:rPr lang="en-TW">
                <a:sym typeface="Wingdings" pitchFamily="2" charset="2"/>
              </a:rPr>
              <a:t> Ａ*</a:t>
            </a:r>
            <a:r>
              <a:rPr lang="zh-TW" altLang="en-US">
                <a:sym typeface="Wingdings" pitchFamily="2" charset="2"/>
              </a:rPr>
              <a:t> 演算法）</a:t>
            </a:r>
            <a:endParaRPr lang="en-US" altLang="zh-TW">
              <a:sym typeface="Wingdings" pitchFamily="2" charset="2"/>
            </a:endParaRPr>
          </a:p>
          <a:p>
            <a:r>
              <a:rPr lang="zh-TW" altLang="en-US">
                <a:sym typeface="Wingdings" pitchFamily="2" charset="2"/>
              </a:rPr>
              <a:t>必須修改</a:t>
            </a:r>
            <a:r>
              <a:rPr lang="en-US" altLang="zh-TW">
                <a:sym typeface="Wingdings" pitchFamily="2" charset="2"/>
              </a:rPr>
              <a:t> BFS/DFS</a:t>
            </a:r>
            <a:r>
              <a:rPr lang="zh-TW" altLang="en-US">
                <a:sym typeface="Wingdings" pitchFamily="2" charset="2"/>
              </a:rPr>
              <a:t>（路幾乎不是最短）</a:t>
            </a:r>
            <a:endParaRPr lang="en-US" altLang="zh-TW">
              <a:sym typeface="Wingdings" pitchFamily="2" charset="2"/>
            </a:endParaRPr>
          </a:p>
          <a:p>
            <a:pPr lvl="1"/>
            <a:r>
              <a:rPr lang="zh-TW" altLang="en-US">
                <a:sym typeface="Wingdings" pitchFamily="2" charset="2"/>
              </a:rPr>
              <a:t>推入容器期間，必須先判定該鄰居節點是否已經走過</a:t>
            </a:r>
            <a:endParaRPr lang="en-US" altLang="zh-TW">
              <a:sym typeface="Wingdings" pitchFamily="2" charset="2"/>
            </a:endParaRPr>
          </a:p>
          <a:p>
            <a:pPr lvl="1"/>
            <a:r>
              <a:rPr lang="zh-TW" altLang="en-US">
                <a:sym typeface="Wingdings" pitchFamily="2" charset="2"/>
              </a:rPr>
              <a:t>需要一個找節點最快的容器</a:t>
            </a:r>
            <a:endParaRPr lang="en-US" altLang="zh-TW">
              <a:sym typeface="Wingdings" pitchFamily="2" charset="2"/>
            </a:endParaRPr>
          </a:p>
          <a:p>
            <a:pPr>
              <a:buFont typeface="+mj-lt"/>
              <a:buAutoNum type="arabicPeriod"/>
            </a:pPr>
            <a:r>
              <a:rPr lang="zh-TW" altLang="en-US"/>
              <a:t>把 Ｓ</a:t>
            </a:r>
            <a:r>
              <a:rPr lang="en-US" altLang="zh-TW"/>
              <a:t> </a:t>
            </a:r>
            <a:r>
              <a:rPr lang="zh-TW" altLang="en-US"/>
              <a:t>置入容器 </a:t>
            </a:r>
            <a:r>
              <a:rPr lang="en-US" altLang="zh-TW"/>
              <a:t>C</a:t>
            </a:r>
          </a:p>
          <a:p>
            <a:pPr>
              <a:buFont typeface="+mj-lt"/>
              <a:buAutoNum type="arabicPeriod"/>
            </a:pPr>
            <a:r>
              <a:rPr lang="zh-TW" altLang="en-US"/>
              <a:t>設定Ｘ為已經走過節點容器</a:t>
            </a:r>
            <a:endParaRPr lang="en-US" altLang="zh-TW"/>
          </a:p>
          <a:p>
            <a:pPr>
              <a:buFont typeface="+mj-lt"/>
              <a:buAutoNum type="arabicPeriod"/>
            </a:pPr>
            <a:r>
              <a:rPr lang="zh-TW" altLang="en-US"/>
              <a:t>當 </a:t>
            </a:r>
            <a:r>
              <a:rPr lang="en-US" altLang="zh-TW"/>
              <a:t>C</a:t>
            </a:r>
            <a:r>
              <a:rPr lang="zh-TW" altLang="en-US"/>
              <a:t> 為空時結束迴圈</a:t>
            </a:r>
            <a:endParaRPr lang="en-US" altLang="zh-TW"/>
          </a:p>
          <a:p>
            <a:pPr lvl="1">
              <a:buFont typeface="+mj-lt"/>
              <a:buAutoNum type="arabicPeriod"/>
            </a:pPr>
            <a:r>
              <a:rPr lang="zh-TW" altLang="en-US"/>
              <a:t>從 </a:t>
            </a:r>
            <a:r>
              <a:rPr lang="en-US" altLang="zh-TW"/>
              <a:t>C</a:t>
            </a:r>
            <a:r>
              <a:rPr lang="zh-TW" altLang="en-US"/>
              <a:t> 取出第一筆節點 </a:t>
            </a:r>
            <a:r>
              <a:rPr lang="en-US" altLang="zh-TW"/>
              <a:t>N</a:t>
            </a:r>
          </a:p>
          <a:p>
            <a:pPr lvl="1">
              <a:buFont typeface="+mj-lt"/>
              <a:buAutoNum type="arabicPeriod"/>
            </a:pPr>
            <a:r>
              <a:rPr lang="zh-TW" altLang="en-US"/>
              <a:t>若 </a:t>
            </a:r>
            <a:r>
              <a:rPr lang="en-US" altLang="zh-TW"/>
              <a:t>N </a:t>
            </a:r>
            <a:r>
              <a:rPr lang="zh-TW" altLang="en-US"/>
              <a:t>為所求，結束，否則將Ｃ置入Ｘ</a:t>
            </a:r>
            <a:endParaRPr lang="en-US" altLang="zh-TW"/>
          </a:p>
          <a:p>
            <a:pPr lvl="1">
              <a:buFont typeface="+mj-lt"/>
              <a:buAutoNum type="arabicPeriod"/>
            </a:pPr>
            <a:r>
              <a:rPr lang="zh-TW" altLang="en-US"/>
              <a:t>將 </a:t>
            </a:r>
            <a:r>
              <a:rPr lang="en-US" altLang="zh-TW"/>
              <a:t>N</a:t>
            </a:r>
            <a:r>
              <a:rPr lang="zh-TW" altLang="en-US"/>
              <a:t> 所有鄰居節點 </a:t>
            </a:r>
            <a:r>
              <a:rPr lang="en-US" altLang="zh-TW"/>
              <a:t>K</a:t>
            </a:r>
            <a:r>
              <a:rPr lang="zh-TW" altLang="en-US"/>
              <a:t>，若Ｋ不在Ｘ中且不在Ｃ中，則置入Ｃ</a:t>
            </a:r>
            <a:endParaRPr lang="en-US" altLang="zh-TW"/>
          </a:p>
          <a:p>
            <a:endParaRPr lang="en-US" altLang="zh-TW">
              <a:sym typeface="Wingdings" pitchFamily="2" charset="2"/>
            </a:endParaRPr>
          </a:p>
          <a:p>
            <a:endParaRPr lang="en-US" altLang="zh-TW">
              <a:sym typeface="Wingdings" pitchFamily="2" charset="2"/>
            </a:endParaRPr>
          </a:p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87786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EA2E-50C7-DC47-8AAF-68C6BB3F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增廣見聞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082B-9DF5-1B4A-A7BF-2DB71CDC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著色</a:t>
            </a:r>
          </a:p>
          <a:p>
            <a:pPr lvl="1"/>
            <a:r>
              <a:rPr lang="en-TW"/>
              <a:t>一邊查找一邊檢查資料是否已經被處理過</a:t>
            </a:r>
          </a:p>
          <a:p>
            <a:r>
              <a:rPr lang="en-TW"/>
              <a:t>著色一般分三色</a:t>
            </a:r>
          </a:p>
          <a:p>
            <a:pPr lvl="1"/>
            <a:r>
              <a:rPr lang="en-TW"/>
              <a:t>白</a:t>
            </a:r>
            <a:r>
              <a:rPr lang="zh-TW" altLang="en-US"/>
              <a:t>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>
                <a:sym typeface="Wingdings" pitchFamily="2" charset="2"/>
              </a:rPr>
              <a:t>資料從未被處理過</a:t>
            </a:r>
            <a:endParaRPr lang="en-US" altLang="zh-TW">
              <a:sym typeface="Wingdings" pitchFamily="2" charset="2"/>
            </a:endParaRPr>
          </a:p>
          <a:p>
            <a:pPr lvl="1"/>
            <a:r>
              <a:rPr lang="zh-TW" altLang="en-US">
                <a:sym typeface="Wingdings" pitchFamily="2" charset="2"/>
              </a:rPr>
              <a:t>灰</a:t>
            </a:r>
            <a:r>
              <a:rPr lang="en-US" altLang="zh-TW">
                <a:sym typeface="Wingdings" pitchFamily="2" charset="2"/>
              </a:rPr>
              <a:t>  </a:t>
            </a:r>
            <a:r>
              <a:rPr lang="zh-TW" altLang="en-US">
                <a:sym typeface="Wingdings" pitchFamily="2" charset="2"/>
              </a:rPr>
              <a:t>在堆疊或佇列中</a:t>
            </a:r>
            <a:endParaRPr lang="en-US" altLang="zh-TW">
              <a:sym typeface="Wingdings" pitchFamily="2" charset="2"/>
            </a:endParaRPr>
          </a:p>
          <a:p>
            <a:pPr lvl="1"/>
            <a:r>
              <a:rPr lang="zh-TW" altLang="en-US">
                <a:sym typeface="Wingdings" pitchFamily="2" charset="2"/>
              </a:rPr>
              <a:t>黑</a:t>
            </a:r>
            <a:r>
              <a:rPr lang="en-US" altLang="zh-TW">
                <a:sym typeface="Wingdings" pitchFamily="2" charset="2"/>
              </a:rPr>
              <a:t> </a:t>
            </a:r>
            <a:r>
              <a:rPr lang="zh-TW" altLang="en-US">
                <a:sym typeface="Wingdings" pitchFamily="2" charset="2"/>
              </a:rPr>
              <a:t> 從灰色拿出的，就變成黑</a:t>
            </a:r>
            <a:endParaRPr lang="en-US" altLang="zh-TW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2D </a:t>
            </a:r>
            <a:r>
              <a:rPr lang="en-US" err="1">
                <a:sym typeface="Wingdings" pitchFamily="2" charset="2"/>
              </a:rPr>
              <a:t>類型圖，可以直接在地圖點上著色</a:t>
            </a:r>
            <a:endParaRPr lang="en-US">
              <a:sym typeface="Wingdings" pitchFamily="2" charset="2"/>
            </a:endParaRPr>
          </a:p>
          <a:p>
            <a:pPr lvl="1"/>
            <a:r>
              <a:rPr lang="en-US" err="1">
                <a:sym typeface="Wingdings" pitchFamily="2" charset="2"/>
              </a:rPr>
              <a:t>直覺，但找第二次前要</a:t>
            </a:r>
            <a:r>
              <a:rPr lang="en-US">
                <a:sym typeface="Wingdings" pitchFamily="2" charset="2"/>
              </a:rPr>
              <a:t> reset </a:t>
            </a:r>
            <a:r>
              <a:rPr lang="en-US" err="1">
                <a:sym typeface="Wingdings" pitchFamily="2" charset="2"/>
              </a:rPr>
              <a:t>白色，整體效能不見得好</a:t>
            </a:r>
            <a:endParaRPr lang="en-US">
              <a:sym typeface="Wingdings" pitchFamily="2" charset="2"/>
            </a:endParaRPr>
          </a:p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329955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4177</TotalTime>
  <Words>8397</Words>
  <Application>Microsoft Office PowerPoint</Application>
  <PresentationFormat>寬螢幕</PresentationFormat>
  <Paragraphs>1739</Paragraphs>
  <Slides>149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149</vt:i4>
      </vt:variant>
    </vt:vector>
  </HeadingPairs>
  <TitlesOfParts>
    <vt:vector size="158" baseType="lpstr">
      <vt:lpstr>Roboto</vt:lpstr>
      <vt:lpstr>微軟正黑體</vt:lpstr>
      <vt:lpstr>標楷體</vt:lpstr>
      <vt:lpstr>Arial</vt:lpstr>
      <vt:lpstr>Arial Narrow</vt:lpstr>
      <vt:lpstr>Trebuchet MS</vt:lpstr>
      <vt:lpstr>Wingdings</vt:lpstr>
      <vt:lpstr>Wingdings 3</vt:lpstr>
      <vt:lpstr>多面向</vt:lpstr>
      <vt:lpstr>C# 進階課程</vt:lpstr>
      <vt:lpstr>課程目標</vt:lpstr>
      <vt:lpstr>課程內容</vt:lpstr>
      <vt:lpstr>目前應具有的能力</vt:lpstr>
      <vt:lpstr>函式的變化應用</vt:lpstr>
      <vt:lpstr>函式相關名詞解釋  Overload, Override and Overwrite</vt:lpstr>
      <vt:lpstr>函式的變化可能</vt:lpstr>
      <vt:lpstr>Method-Chaining</vt:lpstr>
      <vt:lpstr>課堂展示</vt:lpstr>
      <vt:lpstr>參數變化 Sugar</vt:lpstr>
      <vt:lpstr>課堂展示</vt:lpstr>
      <vt:lpstr>Property – 標準型</vt:lpstr>
      <vt:lpstr>Property – 精簡型</vt:lpstr>
      <vt:lpstr>課堂展示</vt:lpstr>
      <vt:lpstr>Operator Overload – 運算子多載</vt:lpstr>
      <vt:lpstr>索引運算子 [ ] </vt:lpstr>
      <vt:lpstr>課堂展示</vt:lpstr>
      <vt:lpstr>數學運算子</vt:lpstr>
      <vt:lpstr>Operator 範例 </vt:lpstr>
      <vt:lpstr>課堂展示</vt:lpstr>
      <vt:lpstr>轉型運算子 ( ) </vt:lpstr>
      <vt:lpstr>課堂展示</vt:lpstr>
      <vt:lpstr>委派 - delegate</vt:lpstr>
      <vt:lpstr>委派範例</vt:lpstr>
      <vt:lpstr>委派特性</vt:lpstr>
      <vt:lpstr>為什麼要用委派?</vt:lpstr>
      <vt:lpstr>委派範例 – 時間事件委派</vt:lpstr>
      <vt:lpstr>委派範例 – 升級委派</vt:lpstr>
      <vt:lpstr>委派技術產生的程式碼進化</vt:lpstr>
      <vt:lpstr>Lambda：以 “(參數)=&gt;{}” 表示函式的語法</vt:lpstr>
      <vt:lpstr>系統對一般性 delegate 的懶人包</vt:lpstr>
      <vt:lpstr>補充說明</vt:lpstr>
      <vt:lpstr>運算式 lambda 可套用於一般函式區塊  (⊙ˍ⊙) </vt:lpstr>
      <vt:lpstr>補充：lambda 與外部變數</vt:lpstr>
      <vt:lpstr>課堂練習</vt:lpstr>
      <vt:lpstr>樣板</vt:lpstr>
      <vt:lpstr>使用於 - 不同資料形別相同的邏輯</vt:lpstr>
      <vt:lpstr>樣板類別 – 不是繼承（動態展開）</vt:lpstr>
      <vt:lpstr>樣板函式</vt:lpstr>
      <vt:lpstr>為什麼操作 “DT” 大多數失敗？</vt:lpstr>
      <vt:lpstr>注意事項</vt:lpstr>
      <vt:lpstr>樣板進階特性</vt:lpstr>
      <vt:lpstr>課堂展示</vt:lpstr>
      <vt:lpstr>資料結構與演算法</vt:lpstr>
      <vt:lpstr>資料結構與演算法</vt:lpstr>
      <vt:lpstr>演算法概念</vt:lpstr>
      <vt:lpstr>虛擬碼 (Pseudo-code)</vt:lpstr>
      <vt:lpstr>簡單演算法範例</vt:lpstr>
      <vt:lpstr>演算法效能</vt:lpstr>
      <vt:lpstr>演算法實例</vt:lpstr>
      <vt:lpstr>次數的計算</vt:lpstr>
      <vt:lpstr>重點影響因素</vt:lpstr>
      <vt:lpstr>T(N) 類型討論</vt:lpstr>
      <vt:lpstr>Linear Loop</vt:lpstr>
      <vt:lpstr>T(N) 類型</vt:lpstr>
      <vt:lpstr>Big O 消長圖</vt:lpstr>
      <vt:lpstr>Big O 的一般優劣評比</vt:lpstr>
      <vt:lpstr>氣泡排序</vt:lpstr>
      <vt:lpstr>容器</vt:lpstr>
      <vt:lpstr>陣列</vt:lpstr>
      <vt:lpstr>Find – 關鍵技術</vt:lpstr>
      <vt:lpstr>增刪</vt:lpstr>
      <vt:lpstr>封裝與記憶體重配置策略</vt:lpstr>
      <vt:lpstr>陣列 – 矩陣</vt:lpstr>
      <vt:lpstr>課堂練習 List</vt:lpstr>
      <vt:lpstr>Link List</vt:lpstr>
      <vt:lpstr>關鍵技術</vt:lpstr>
      <vt:lpstr>串列操作說明</vt:lpstr>
      <vt:lpstr>Link List 類型</vt:lpstr>
      <vt:lpstr>Find</vt:lpstr>
      <vt:lpstr>增、刪圖解</vt:lpstr>
      <vt:lpstr>例外處理 (1/2)</vt:lpstr>
      <vt:lpstr>例外處理 (2/2)</vt:lpstr>
      <vt:lpstr>當系統開始複雜… </vt:lpstr>
      <vt:lpstr>Link List 小技巧: 站衛兵</vt:lpstr>
      <vt:lpstr>課堂練習</vt:lpstr>
      <vt:lpstr>堆疊 Stack</vt:lpstr>
      <vt:lpstr>堆疊 - 增</vt:lpstr>
      <vt:lpstr>堆疊 – 刪</vt:lpstr>
      <vt:lpstr>課堂實做</vt:lpstr>
      <vt:lpstr>Queue 佇列</vt:lpstr>
      <vt:lpstr>關鍵技術 – 無限(環形)記憶體讀寫</vt:lpstr>
      <vt:lpstr>基本操作</vt:lpstr>
      <vt:lpstr>當然也可用 LinkList</vt:lpstr>
      <vt:lpstr>基本操作</vt:lpstr>
      <vt:lpstr>排隊理論</vt:lpstr>
      <vt:lpstr>課堂實做</vt:lpstr>
      <vt:lpstr>Tree</vt:lpstr>
      <vt:lpstr>Tree 的基本定義</vt:lpstr>
      <vt:lpstr>Tree 的重要屬性</vt:lpstr>
      <vt:lpstr>Tree 的 Node 設計</vt:lpstr>
      <vt:lpstr>關鍵技術</vt:lpstr>
      <vt:lpstr>節點的尋訪</vt:lpstr>
      <vt:lpstr>BFS/DFS 演算法</vt:lpstr>
      <vt:lpstr>課堂練習</vt:lpstr>
      <vt:lpstr>Graph (圖) </vt:lpstr>
      <vt:lpstr>圖的資料結構</vt:lpstr>
      <vt:lpstr>在圖上找路徑</vt:lpstr>
      <vt:lpstr>增廣見聞</vt:lpstr>
      <vt:lpstr>尋路基礎</vt:lpstr>
      <vt:lpstr>搜尋優化</vt:lpstr>
      <vt:lpstr>效能一般卡在搜尋</vt:lpstr>
      <vt:lpstr>二元搜尋樹 Binary-Search-Tree</vt:lpstr>
      <vt:lpstr>在排序好的陣列上搜尋</vt:lpstr>
      <vt:lpstr>排序法比較</vt:lpstr>
      <vt:lpstr>Quick Sort</vt:lpstr>
      <vt:lpstr>分大小函式</vt:lpstr>
      <vt:lpstr>合併排序法</vt:lpstr>
      <vt:lpstr>神奇演算法 - HashSet</vt:lpstr>
      <vt:lpstr>增廣見聞</vt:lpstr>
      <vt:lpstr>Dictionary/HashSet 補充說明</vt:lpstr>
      <vt:lpstr>課堂練習</vt:lpstr>
      <vt:lpstr>演算法 Algorithm</vt:lpstr>
      <vt:lpstr>演算法（解題）基本策略</vt:lpstr>
      <vt:lpstr>貪婪演算法</vt:lpstr>
      <vt:lpstr>Divide &amp; Conquer</vt:lpstr>
      <vt:lpstr>Dynamic Programming</vt:lpstr>
      <vt:lpstr>橋接 - 特殊的程式技巧</vt:lpstr>
      <vt:lpstr>Linq(Language Integrated Query) 與容器</vt:lpstr>
      <vt:lpstr>什麼是 Linq</vt:lpstr>
      <vt:lpstr>查詢步驟範例</vt:lpstr>
      <vt:lpstr>Linq 的擴充函式</vt:lpstr>
      <vt:lpstr>C# Iterator 演化</vt:lpstr>
      <vt:lpstr>程式執行對照解說</vt:lpstr>
      <vt:lpstr>IEnumerable 函式角度</vt:lpstr>
      <vt:lpstr>Unity3D Coroutine (協程)</vt:lpstr>
      <vt:lpstr>使用 IEnumerable&lt;DT&gt; 來暴露資料</vt:lpstr>
      <vt:lpstr>IEnumerable&lt;DT&gt; 函式設計</vt:lpstr>
      <vt:lpstr>課堂練習</vt:lpstr>
      <vt:lpstr>雜項</vt:lpstr>
      <vt:lpstr>Sugar 總整</vt:lpstr>
      <vt:lpstr>Switch 型別模式</vt:lpstr>
      <vt:lpstr>全新的 switch 運算式 (8.0+)</vt:lpstr>
      <vt:lpstr>其他可匿名資訊</vt:lpstr>
      <vt:lpstr>Tuple 應用</vt:lpstr>
      <vt:lpstr>程式碼分區整理</vt:lpstr>
      <vt:lpstr>Enum 特定操作</vt:lpstr>
      <vt:lpstr>物件釋放 – 內部資源釋放</vt:lpstr>
      <vt:lpstr>GC 無法處理的垃圾</vt:lpstr>
      <vt:lpstr>增廣見聞：常見的 IDispose 類別</vt:lpstr>
      <vt:lpstr>怪東西</vt:lpstr>
      <vt:lpstr>Reflection</vt:lpstr>
      <vt:lpstr>用途</vt:lpstr>
      <vt:lpstr>簡單的用法 - Attribute</vt:lpstr>
      <vt:lpstr>Attribute 特性</vt:lpstr>
      <vt:lpstr>自定義 Attribute</vt:lpstr>
      <vt:lpstr>Type 可獲得資訊</vt:lpstr>
      <vt:lpstr>個人經驗案例分享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進階課程</dc:title>
  <dc:creator>Andrew Liao</dc:creator>
  <cp:lastModifiedBy>Student</cp:lastModifiedBy>
  <cp:revision>3</cp:revision>
  <dcterms:created xsi:type="dcterms:W3CDTF">2021-04-26T22:45:45Z</dcterms:created>
  <dcterms:modified xsi:type="dcterms:W3CDTF">2022-08-29T10:11:44Z</dcterms:modified>
</cp:coreProperties>
</file>