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iZo3Btr9ILJRuDl4daByljREFz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2.xml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4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4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4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5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5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5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5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4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4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4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4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4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4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5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5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5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5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5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5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Unity UGUI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Panel Object</a:t>
            </a:r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同Image Object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預設Rect Transform設定不同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適合當Group使用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Additional UI Component - Mask</a:t>
            </a:r>
            <a:endParaRPr/>
          </a:p>
        </p:txBody>
      </p:sp>
      <p:sp>
        <p:nvSpPr>
          <p:cNvPr id="195" name="Google Shape;195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在UI物件上加入此Mask Component, 會直接建立影響此物件的子物件僅能顯示在此Mask範圍內.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Additional UI Component - Rect 2D Mask</a:t>
            </a:r>
            <a:endParaRPr/>
          </a:p>
        </p:txBody>
      </p:sp>
      <p:sp>
        <p:nvSpPr>
          <p:cNvPr id="201" name="Google Shape;201;p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在UI物件上加入此Rect 2D Mask Component, 會直接建立影響此物件的子物件僅能顯示在此Mask範圍內.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與Mask Compoent的差別於可否使用圖片當作Mask.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EX.Mask應用</a:t>
            </a:r>
            <a:endParaRPr/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將Mask使用在人頭像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Button Object</a:t>
            </a:r>
            <a:endParaRPr/>
          </a:p>
        </p:txBody>
      </p:sp>
      <p:sp>
        <p:nvSpPr>
          <p:cNvPr id="213" name="Google Shape;21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用於按鈕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Image Component.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Button Component.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可互動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有狀態控制及轉換過程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預設Callback(Click發生)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Child : Text Object.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UI Transition(狀態轉換)</a:t>
            </a:r>
            <a:endParaRPr/>
          </a:p>
        </p:txBody>
      </p:sp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顏色變化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切換Sprite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切換Animation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EX.用Button控制計量條的加減 : </a:t>
            </a:r>
            <a:endParaRPr/>
          </a:p>
        </p:txBody>
      </p:sp>
      <p:sp>
        <p:nvSpPr>
          <p:cNvPr id="225" name="Google Shape;22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嘗試使用Sprite的切換及Animation當作Transition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Toggle Object </a:t>
            </a:r>
            <a:endParaRPr/>
          </a:p>
        </p:txBody>
      </p:sp>
      <p:sp>
        <p:nvSpPr>
          <p:cNvPr id="231" name="Google Shape;23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即Check box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Toggle Compoent.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可互動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有狀態控制及轉換過程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有預設Callback(狀態值改變)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Child : Background(Image), Checkmark(Image),Label(Text)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Additional UI Component - Toggle Group</a:t>
            </a:r>
            <a:endParaRPr/>
          </a:p>
        </p:txBody>
      </p:sp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控制Toggle選項 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可將Toggle物件指定要被某一Toggle Group所管理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EX.用Toggle控制UI變換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Canvas Object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Rect Transform.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控制2D位置.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Canvas Component.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管理子UI物件之渲染次序及方式.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Canvas Scaler.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控制子UI物件及圖的縮放.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 Canvas Size = Screen Size/ScaleFactor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Graphic Raycaster.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管理子UI物件的觸碰控制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Slider Object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Slider Component.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可互動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有狀態控制及轉換過程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有預設Callback(狀態值改變)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Child : 許多預設圖片及文字讓Silder作控制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除作一般拉bar亦可做計量表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EX.用Slider控制遊戲內數值</a:t>
            </a:r>
            <a:endParaRPr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嘗試用Slider控制Audio Listen的Volume</a:t>
            </a:r>
            <a:endParaRPr baseline="-25000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Dropdown Object</a:t>
            </a:r>
            <a:endParaRPr/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如Combo box.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Image Component.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Dropdown.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可互動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有狀態控制及轉換過程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有預設Callback(狀態值改變)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Child : 許多預設圖片及文字讓Dropdown控制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可自訂顯示圖片於選項中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Input Field Object</a:t>
            </a:r>
            <a:endParaRPr/>
          </a:p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用於文字輸入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Image Component : background.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Input Field.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可互動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有狀態控制及轉換過程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輸入文字控制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有預設Callback(狀態值改變, 結束編輯)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Child : Text, Placeholder(Text)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EX.用Input Field加入Dropdown選項</a:t>
            </a:r>
            <a:endParaRPr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於Input Field編輯結束當下，加入選項至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Dropdown Component</a:t>
            </a:r>
            <a:endParaRPr baseline="-25000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Scrollbar Object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Image Component : background.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Scrollbar Component.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可互動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有狀態控制及轉換過程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有預設Callback(狀態值改變)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Child : 許多預設圖片及文字Scrollbar作控制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可透過Value的改片控制UI內容的顯示，複雜的如ScrollView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Scroll View Object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Scroll Rect Component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控制兩個Scrollbar及Content於Viewport Mask之中檢視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有預設Callback(狀態值改變)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Image Component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當Viewport Mask背景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Child : Vertical Scrollbar, Horizontal Scrollbar, Viewport Mask, View Content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br>
              <a:rPr lang="en-GB" sz="1800"/>
            </a:b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Additional UI Component - Selectable</a:t>
            </a:r>
            <a:endParaRPr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可於非可互動的UI物件上如UIImage上加入Selectable Component則此物件即可互動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有狀態控制及轉換過程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 ScrollView + Selectable練習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Additional UI Layout Component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Canvas Group</a:t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可控制於此物件下的子物件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Fade In/Out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互動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Event System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自動建立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管理控制器的輸入與GameObject之間的互動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Event System Component.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事件的主要管理員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Standalone Input Module Component.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控制器的管理員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Additional UI Layout Component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Horizontal Layout Group</a:t>
            </a:r>
            <a:endParaRPr/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水平的自動布局方式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可控制子UI物件的布局方式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位置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大小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子物件可控制大小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Additional UI Layout Component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Vertical Layout Group</a:t>
            </a:r>
            <a:endParaRPr/>
          </a:p>
        </p:txBody>
      </p:sp>
      <p:sp>
        <p:nvSpPr>
          <p:cNvPr id="313" name="Google Shape;31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垂直的自動布局方式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可控制子UI物件的布局方式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位置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大小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子物件可控制大小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 Canvas Group + Horizontal Layout + Vertical Layout 練習</a:t>
            </a:r>
            <a:endParaRPr/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Additional UI Layout Component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Layout Element</a:t>
            </a:r>
            <a:endParaRPr/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被Layout Group 控制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Horizontal Layout Group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Vertical Layout Group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可自訂需要的Size : Minimum =&gt; Prefer =&gt;Flexible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Additional UI Layout Component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Content Size Fitter</a:t>
            </a:r>
            <a:endParaRPr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配合自動布局(Horizontoal, Vertical Layout)的物件做使用。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根據子物件(Layout Element)的大小決定本身物件的大小。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 Layout Element + Content Size Fitter 練習</a:t>
            </a:r>
            <a:endParaRPr/>
          </a:p>
        </p:txBody>
      </p:sp>
      <p:sp>
        <p:nvSpPr>
          <p:cNvPr id="337" name="Google Shape;337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Additional UI Layout Component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Grid Layout Group</a:t>
            </a:r>
            <a:endParaRPr/>
          </a:p>
        </p:txBody>
      </p:sp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網格式的自動布局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可控制子UI物件的布局方式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位置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大小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啟用布局的子物件不可控制大小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Additional UI Layout Component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Aspect Ratio Fitter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根據父親的大小比決定自己的大小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限制自己的寬或高調整比例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 Grid Layout Group + Aspect Ratio Fitter 練習</a:t>
            </a:r>
            <a:endParaRPr/>
          </a:p>
        </p:txBody>
      </p:sp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 Floating Bar</a:t>
            </a:r>
            <a:endParaRPr/>
          </a:p>
        </p:txBody>
      </p:sp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NPC或玩家於3D世界頭頂的血條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空間位置轉換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UI 渲染次序控制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Canvas 控制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階層控制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 Floating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NPC或玩家於3D世界頭頂的傷害值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空間位置轉換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位置向上飄動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 Drag Item</a:t>
            </a:r>
            <a:endParaRPr/>
          </a:p>
        </p:txBody>
      </p:sp>
      <p:sp>
        <p:nvSpPr>
          <p:cNvPr id="373" name="Google Shape;373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用滑鼠於Game View拖拉Image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 Drop Item.</a:t>
            </a:r>
            <a:endParaRPr/>
          </a:p>
        </p:txBody>
      </p:sp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試做道具或技能圖的Drag&amp;Drop功能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Text Object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Text Component.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顯示文字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TTF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對齊與段行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自訂顏色與材質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Image Object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Image Component.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選擇Sprite圖片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選擇顏色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自訂材質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除一般圖片</a:t>
            </a:r>
            <a:r>
              <a:rPr lang="en-GB" sz="1700"/>
              <a:t>，</a:t>
            </a:r>
            <a:r>
              <a:rPr lang="en-GB" sz="1800"/>
              <a:t>可做計量表，血條等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EX.用Image實作血條</a:t>
            </a:r>
            <a:endParaRPr/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/>
              <a:t>嘗試了解計量條變化的原理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Raw Image Object</a:t>
            </a: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RawImage Component.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選擇一般2D貼圖(非Sprite)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選擇顏色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自訂材質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EX.用RawImage實作UI人頭像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用一攝影機照人並渲染到貼圖上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將貼圖貼到RawImage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