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325" r:id="rId7"/>
    <p:sldId id="326" r:id="rId8"/>
    <p:sldId id="394" r:id="rId9"/>
    <p:sldId id="263" r:id="rId10"/>
    <p:sldId id="262" r:id="rId11"/>
    <p:sldId id="469" r:id="rId12"/>
    <p:sldId id="396" r:id="rId13"/>
    <p:sldId id="260" r:id="rId14"/>
    <p:sldId id="280" r:id="rId15"/>
    <p:sldId id="412" r:id="rId16"/>
    <p:sldId id="284" r:id="rId17"/>
    <p:sldId id="470" r:id="rId18"/>
    <p:sldId id="393" r:id="rId19"/>
    <p:sldId id="327" r:id="rId20"/>
    <p:sldId id="265" r:id="rId21"/>
    <p:sldId id="413" r:id="rId22"/>
    <p:sldId id="403" r:id="rId23"/>
    <p:sldId id="328" r:id="rId24"/>
    <p:sldId id="266" r:id="rId25"/>
    <p:sldId id="267" r:id="rId26"/>
    <p:sldId id="268" r:id="rId27"/>
    <p:sldId id="275" r:id="rId28"/>
    <p:sldId id="271" r:id="rId29"/>
    <p:sldId id="273" r:id="rId30"/>
    <p:sldId id="395" r:id="rId31"/>
    <p:sldId id="274" r:id="rId32"/>
    <p:sldId id="270" r:id="rId33"/>
    <p:sldId id="329" r:id="rId34"/>
    <p:sldId id="276" r:id="rId35"/>
    <p:sldId id="471" r:id="rId36"/>
    <p:sldId id="272" r:id="rId37"/>
    <p:sldId id="472" r:id="rId38"/>
    <p:sldId id="277" r:id="rId39"/>
    <p:sldId id="473" r:id="rId40"/>
    <p:sldId id="278" r:id="rId41"/>
    <p:sldId id="269" r:id="rId42"/>
    <p:sldId id="279" r:id="rId43"/>
    <p:sldId id="282" r:id="rId44"/>
    <p:sldId id="283" r:id="rId45"/>
    <p:sldId id="330" r:id="rId46"/>
    <p:sldId id="415" r:id="rId47"/>
    <p:sldId id="281" r:id="rId48"/>
    <p:sldId id="285" r:id="rId49"/>
    <p:sldId id="287" r:id="rId50"/>
    <p:sldId id="306" r:id="rId51"/>
    <p:sldId id="421" r:id="rId52"/>
    <p:sldId id="420" r:id="rId53"/>
    <p:sldId id="416" r:id="rId54"/>
    <p:sldId id="288" r:id="rId55"/>
    <p:sldId id="417" r:id="rId56"/>
    <p:sldId id="290" r:id="rId57"/>
    <p:sldId id="291" r:id="rId58"/>
    <p:sldId id="292" r:id="rId59"/>
    <p:sldId id="293" r:id="rId60"/>
    <p:sldId id="406" r:id="rId61"/>
    <p:sldId id="294" r:id="rId62"/>
    <p:sldId id="295" r:id="rId63"/>
    <p:sldId id="418" r:id="rId64"/>
    <p:sldId id="345" r:id="rId65"/>
    <p:sldId id="414" r:id="rId66"/>
    <p:sldId id="296" r:id="rId67"/>
    <p:sldId id="286" r:id="rId68"/>
    <p:sldId id="289" r:id="rId69"/>
    <p:sldId id="297" r:id="rId70"/>
    <p:sldId id="298" r:id="rId71"/>
    <p:sldId id="422" r:id="rId72"/>
    <p:sldId id="299" r:id="rId73"/>
    <p:sldId id="300" r:id="rId74"/>
    <p:sldId id="301" r:id="rId75"/>
    <p:sldId id="407" r:id="rId76"/>
    <p:sldId id="302" r:id="rId77"/>
    <p:sldId id="419" r:id="rId78"/>
    <p:sldId id="303" r:id="rId79"/>
    <p:sldId id="307" r:id="rId80"/>
    <p:sldId id="304" r:id="rId81"/>
    <p:sldId id="308" r:id="rId82"/>
    <p:sldId id="309" r:id="rId83"/>
    <p:sldId id="305" r:id="rId84"/>
    <p:sldId id="346" r:id="rId85"/>
    <p:sldId id="311" r:id="rId86"/>
    <p:sldId id="310" r:id="rId87"/>
    <p:sldId id="312" r:id="rId88"/>
    <p:sldId id="425" r:id="rId89"/>
    <p:sldId id="436" r:id="rId90"/>
    <p:sldId id="313" r:id="rId91"/>
    <p:sldId id="399" r:id="rId92"/>
    <p:sldId id="314" r:id="rId93"/>
    <p:sldId id="315" r:id="rId94"/>
    <p:sldId id="423" r:id="rId95"/>
    <p:sldId id="317" r:id="rId96"/>
    <p:sldId id="316" r:id="rId97"/>
    <p:sldId id="318" r:id="rId98"/>
    <p:sldId id="319" r:id="rId99"/>
    <p:sldId id="460" r:id="rId100"/>
    <p:sldId id="459" r:id="rId101"/>
    <p:sldId id="474" r:id="rId102"/>
    <p:sldId id="433" r:id="rId103"/>
    <p:sldId id="466" r:id="rId104"/>
    <p:sldId id="337" r:id="rId105"/>
    <p:sldId id="432" r:id="rId106"/>
    <p:sldId id="430" r:id="rId107"/>
    <p:sldId id="431" r:id="rId108"/>
    <p:sldId id="410" r:id="rId109"/>
    <p:sldId id="424" r:id="rId110"/>
    <p:sldId id="408" r:id="rId111"/>
    <p:sldId id="409" r:id="rId112"/>
    <p:sldId id="404" r:id="rId113"/>
    <p:sldId id="426" r:id="rId114"/>
    <p:sldId id="320" r:id="rId115"/>
    <p:sldId id="322" r:id="rId116"/>
    <p:sldId id="323" r:id="rId117"/>
    <p:sldId id="324" r:id="rId118"/>
    <p:sldId id="331" r:id="rId119"/>
    <p:sldId id="332" r:id="rId120"/>
    <p:sldId id="434" r:id="rId121"/>
    <p:sldId id="336" r:id="rId122"/>
    <p:sldId id="400" r:id="rId123"/>
    <p:sldId id="339" r:id="rId124"/>
    <p:sldId id="465" r:id="rId125"/>
    <p:sldId id="461" r:id="rId126"/>
    <p:sldId id="342" r:id="rId127"/>
    <p:sldId id="334" r:id="rId128"/>
    <p:sldId id="335" r:id="rId129"/>
    <p:sldId id="397" r:id="rId130"/>
    <p:sldId id="355" r:id="rId131"/>
    <p:sldId id="356" r:id="rId132"/>
    <p:sldId id="440" r:id="rId133"/>
    <p:sldId id="441" r:id="rId134"/>
    <p:sldId id="442" r:id="rId135"/>
    <p:sldId id="443" r:id="rId136"/>
    <p:sldId id="340" r:id="rId137"/>
    <p:sldId id="427" r:id="rId138"/>
    <p:sldId id="369" r:id="rId139"/>
    <p:sldId id="370" r:id="rId140"/>
    <p:sldId id="371" r:id="rId141"/>
    <p:sldId id="373" r:id="rId142"/>
    <p:sldId id="444" r:id="rId143"/>
    <p:sldId id="376" r:id="rId144"/>
    <p:sldId id="445" r:id="rId145"/>
    <p:sldId id="378" r:id="rId146"/>
    <p:sldId id="446" r:id="rId147"/>
    <p:sldId id="381" r:id="rId148"/>
    <p:sldId id="372" r:id="rId149"/>
    <p:sldId id="379" r:id="rId150"/>
    <p:sldId id="380" r:id="rId151"/>
    <p:sldId id="321" r:id="rId152"/>
    <p:sldId id="462" r:id="rId153"/>
    <p:sldId id="450" r:id="rId154"/>
    <p:sldId id="464" r:id="rId155"/>
    <p:sldId id="467" r:id="rId156"/>
    <p:sldId id="468" r:id="rId157"/>
    <p:sldId id="383" r:id="rId158"/>
    <p:sldId id="457" r:id="rId159"/>
    <p:sldId id="386" r:id="rId160"/>
    <p:sldId id="384" r:id="rId161"/>
    <p:sldId id="388" r:id="rId162"/>
    <p:sldId id="392" r:id="rId163"/>
    <p:sldId id="391" r:id="rId164"/>
    <p:sldId id="411" r:id="rId1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iao" userId="ab04f800a07082ab" providerId="LiveId" clId="{CAF1D25A-0BA2-407C-A0F2-61EC3214AB73}"/>
    <pc:docChg chg="undo custSel addSld delSld modSld sldOrd">
      <pc:chgData name="Andrew Liao" userId="ab04f800a07082ab" providerId="LiveId" clId="{CAF1D25A-0BA2-407C-A0F2-61EC3214AB73}" dt="2021-04-26T08:30:49.551" v="55308" actId="20577"/>
      <pc:docMkLst>
        <pc:docMk/>
      </pc:docMkLst>
      <pc:sldChg chg="addSp modSp mod">
        <pc:chgData name="Andrew Liao" userId="ab04f800a07082ab" providerId="LiveId" clId="{CAF1D25A-0BA2-407C-A0F2-61EC3214AB73}" dt="2021-04-22T02:56:20.087" v="54" actId="20577"/>
        <pc:sldMkLst>
          <pc:docMk/>
          <pc:sldMk cId="2958294280" sldId="257"/>
        </pc:sldMkLst>
        <pc:spChg chg="mod">
          <ac:chgData name="Andrew Liao" userId="ab04f800a07082ab" providerId="LiveId" clId="{CAF1D25A-0BA2-407C-A0F2-61EC3214AB73}" dt="2021-04-22T02:56:20.087" v="54" actId="20577"/>
          <ac:spMkLst>
            <pc:docMk/>
            <pc:sldMk cId="2958294280" sldId="257"/>
            <ac:spMk id="2" creationId="{AF6246F9-C816-4D5A-947E-E68A6D4999C5}"/>
          </ac:spMkLst>
        </pc:spChg>
        <pc:spChg chg="mod">
          <ac:chgData name="Andrew Liao" userId="ab04f800a07082ab" providerId="LiveId" clId="{CAF1D25A-0BA2-407C-A0F2-61EC3214AB73}" dt="2021-04-22T02:56:15.240" v="39" actId="20577"/>
          <ac:spMkLst>
            <pc:docMk/>
            <pc:sldMk cId="2958294280" sldId="257"/>
            <ac:spMk id="3" creationId="{215BE813-A5EA-49A1-9C39-8EE5AD99B106}"/>
          </ac:spMkLst>
        </pc:spChg>
        <pc:picChg chg="add mod">
          <ac:chgData name="Andrew Liao" userId="ab04f800a07082ab" providerId="LiveId" clId="{CAF1D25A-0BA2-407C-A0F2-61EC3214AB73}" dt="2021-04-22T02:55:57.770" v="4" actId="1076"/>
          <ac:picMkLst>
            <pc:docMk/>
            <pc:sldMk cId="2958294280" sldId="257"/>
            <ac:picMk id="4" creationId="{79400380-4C4C-4126-842D-FE742C417490}"/>
          </ac:picMkLst>
        </pc:picChg>
      </pc:sldChg>
      <pc:sldChg chg="modSp new mod">
        <pc:chgData name="Andrew Liao" userId="ab04f800a07082ab" providerId="LiveId" clId="{CAF1D25A-0BA2-407C-A0F2-61EC3214AB73}" dt="2021-04-26T03:43:52.227" v="53307" actId="20577"/>
        <pc:sldMkLst>
          <pc:docMk/>
          <pc:sldMk cId="1156367313" sldId="258"/>
        </pc:sldMkLst>
        <pc:spChg chg="mod">
          <ac:chgData name="Andrew Liao" userId="ab04f800a07082ab" providerId="LiveId" clId="{CAF1D25A-0BA2-407C-A0F2-61EC3214AB73}" dt="2021-04-22T02:58:48.560" v="69" actId="20577"/>
          <ac:spMkLst>
            <pc:docMk/>
            <pc:sldMk cId="1156367313" sldId="258"/>
            <ac:spMk id="2" creationId="{B9BEF390-C077-4269-863B-2F9ADDF09140}"/>
          </ac:spMkLst>
        </pc:spChg>
        <pc:spChg chg="mod">
          <ac:chgData name="Andrew Liao" userId="ab04f800a07082ab" providerId="LiveId" clId="{CAF1D25A-0BA2-407C-A0F2-61EC3214AB73}" dt="2021-04-26T03:43:52.227" v="53307" actId="20577"/>
          <ac:spMkLst>
            <pc:docMk/>
            <pc:sldMk cId="1156367313" sldId="258"/>
            <ac:spMk id="3" creationId="{FED0FFF9-B707-4E8B-AFE5-A04BB9BFA04F}"/>
          </ac:spMkLst>
        </pc:spChg>
      </pc:sldChg>
      <pc:sldChg chg="modSp new mod">
        <pc:chgData name="Andrew Liao" userId="ab04f800a07082ab" providerId="LiveId" clId="{CAF1D25A-0BA2-407C-A0F2-61EC3214AB73}" dt="2021-04-22T03:06:42.600" v="624" actId="20577"/>
        <pc:sldMkLst>
          <pc:docMk/>
          <pc:sldMk cId="350289358" sldId="259"/>
        </pc:sldMkLst>
        <pc:spChg chg="mod">
          <ac:chgData name="Andrew Liao" userId="ab04f800a07082ab" providerId="LiveId" clId="{CAF1D25A-0BA2-407C-A0F2-61EC3214AB73}" dt="2021-04-22T03:01:42.134" v="377" actId="20577"/>
          <ac:spMkLst>
            <pc:docMk/>
            <pc:sldMk cId="350289358" sldId="259"/>
            <ac:spMk id="2" creationId="{DACE0095-1A4D-4304-8178-ED690FAA1499}"/>
          </ac:spMkLst>
        </pc:spChg>
        <pc:spChg chg="mod">
          <ac:chgData name="Andrew Liao" userId="ab04f800a07082ab" providerId="LiveId" clId="{CAF1D25A-0BA2-407C-A0F2-61EC3214AB73}" dt="2021-04-22T03:06:42.600" v="624" actId="20577"/>
          <ac:spMkLst>
            <pc:docMk/>
            <pc:sldMk cId="350289358" sldId="259"/>
            <ac:spMk id="3" creationId="{DCDF560A-EEE9-4A92-B377-BDAA3DAC67DB}"/>
          </ac:spMkLst>
        </pc:spChg>
      </pc:sldChg>
      <pc:sldChg chg="addSp delSp modSp new mod">
        <pc:chgData name="Andrew Liao" userId="ab04f800a07082ab" providerId="LiveId" clId="{CAF1D25A-0BA2-407C-A0F2-61EC3214AB73}" dt="2021-04-22T03:17:14.761" v="871" actId="6549"/>
        <pc:sldMkLst>
          <pc:docMk/>
          <pc:sldMk cId="1499253010" sldId="260"/>
        </pc:sldMkLst>
        <pc:spChg chg="mod">
          <ac:chgData name="Andrew Liao" userId="ab04f800a07082ab" providerId="LiveId" clId="{CAF1D25A-0BA2-407C-A0F2-61EC3214AB73}" dt="2021-04-22T03:07:56.726" v="684" actId="20577"/>
          <ac:spMkLst>
            <pc:docMk/>
            <pc:sldMk cId="1499253010" sldId="260"/>
            <ac:spMk id="2" creationId="{D644E88A-49E8-48A8-8448-CB1CC319D953}"/>
          </ac:spMkLst>
        </pc:spChg>
        <pc:spChg chg="del">
          <ac:chgData name="Andrew Liao" userId="ab04f800a07082ab" providerId="LiveId" clId="{CAF1D25A-0BA2-407C-A0F2-61EC3214AB73}" dt="2021-04-22T03:10:23.349" v="685" actId="22"/>
          <ac:spMkLst>
            <pc:docMk/>
            <pc:sldMk cId="1499253010" sldId="260"/>
            <ac:spMk id="3" creationId="{C7037325-ABBC-4333-ABD1-7811E457566D}"/>
          </ac:spMkLst>
        </pc:spChg>
        <pc:spChg chg="add del mod">
          <ac:chgData name="Andrew Liao" userId="ab04f800a07082ab" providerId="LiveId" clId="{CAF1D25A-0BA2-407C-A0F2-61EC3214AB73}" dt="2021-04-22T03:12:33.695" v="708" actId="11529"/>
          <ac:spMkLst>
            <pc:docMk/>
            <pc:sldMk cId="1499253010" sldId="260"/>
            <ac:spMk id="6" creationId="{C3AEAF7E-EC58-48BB-B142-F9166879E589}"/>
          </ac:spMkLst>
        </pc:spChg>
        <pc:spChg chg="add mod">
          <ac:chgData name="Andrew Liao" userId="ab04f800a07082ab" providerId="LiveId" clId="{CAF1D25A-0BA2-407C-A0F2-61EC3214AB73}" dt="2021-04-22T03:12:30.304" v="700" actId="571"/>
          <ac:spMkLst>
            <pc:docMk/>
            <pc:sldMk cId="1499253010" sldId="260"/>
            <ac:spMk id="7" creationId="{FC4CB245-A238-445B-9841-C3A0987593B9}"/>
          </ac:spMkLst>
        </pc:spChg>
        <pc:spChg chg="add mod">
          <ac:chgData name="Andrew Liao" userId="ab04f800a07082ab" providerId="LiveId" clId="{CAF1D25A-0BA2-407C-A0F2-61EC3214AB73}" dt="2021-04-22T03:12:27.778" v="698" actId="571"/>
          <ac:spMkLst>
            <pc:docMk/>
            <pc:sldMk cId="1499253010" sldId="260"/>
            <ac:spMk id="8" creationId="{9DB54745-DDAD-484A-9B8B-8A2692C18B58}"/>
          </ac:spMkLst>
        </pc:spChg>
        <pc:spChg chg="add mod">
          <ac:chgData name="Andrew Liao" userId="ab04f800a07082ab" providerId="LiveId" clId="{CAF1D25A-0BA2-407C-A0F2-61EC3214AB73}" dt="2021-04-22T03:14:16.287" v="751" actId="20577"/>
          <ac:spMkLst>
            <pc:docMk/>
            <pc:sldMk cId="1499253010" sldId="260"/>
            <ac:spMk id="9" creationId="{A3FE50EE-61FD-4C26-83C0-B60AF588F358}"/>
          </ac:spMkLst>
        </pc:spChg>
        <pc:spChg chg="add mod">
          <ac:chgData name="Andrew Liao" userId="ab04f800a07082ab" providerId="LiveId" clId="{CAF1D25A-0BA2-407C-A0F2-61EC3214AB73}" dt="2021-04-22T03:14:51.864" v="783" actId="20577"/>
          <ac:spMkLst>
            <pc:docMk/>
            <pc:sldMk cId="1499253010" sldId="260"/>
            <ac:spMk id="10" creationId="{FFE70A13-6FFF-4582-AF67-3CCBAB9B74D7}"/>
          </ac:spMkLst>
        </pc:spChg>
        <pc:spChg chg="add mod">
          <ac:chgData name="Andrew Liao" userId="ab04f800a07082ab" providerId="LiveId" clId="{CAF1D25A-0BA2-407C-A0F2-61EC3214AB73}" dt="2021-04-22T03:15:44.022" v="810" actId="6549"/>
          <ac:spMkLst>
            <pc:docMk/>
            <pc:sldMk cId="1499253010" sldId="260"/>
            <ac:spMk id="11" creationId="{91348FFC-6EF3-4A09-8FDF-CE3C475D1C70}"/>
          </ac:spMkLst>
        </pc:spChg>
        <pc:spChg chg="add mod">
          <ac:chgData name="Andrew Liao" userId="ab04f800a07082ab" providerId="LiveId" clId="{CAF1D25A-0BA2-407C-A0F2-61EC3214AB73}" dt="2021-04-22T03:16:37.484" v="829" actId="1076"/>
          <ac:spMkLst>
            <pc:docMk/>
            <pc:sldMk cId="1499253010" sldId="260"/>
            <ac:spMk id="12" creationId="{90F5BDF2-CF78-4A43-B210-D10BB0FC15F8}"/>
          </ac:spMkLst>
        </pc:spChg>
        <pc:spChg chg="add mod">
          <ac:chgData name="Andrew Liao" userId="ab04f800a07082ab" providerId="LiveId" clId="{CAF1D25A-0BA2-407C-A0F2-61EC3214AB73}" dt="2021-04-22T03:16:58.488" v="856" actId="5793"/>
          <ac:spMkLst>
            <pc:docMk/>
            <pc:sldMk cId="1499253010" sldId="260"/>
            <ac:spMk id="13" creationId="{9ABE2C23-5CB4-45FC-9122-859176EF8B33}"/>
          </ac:spMkLst>
        </pc:spChg>
        <pc:spChg chg="add mod">
          <ac:chgData name="Andrew Liao" userId="ab04f800a07082ab" providerId="LiveId" clId="{CAF1D25A-0BA2-407C-A0F2-61EC3214AB73}" dt="2021-04-22T03:17:14.761" v="871" actId="6549"/>
          <ac:spMkLst>
            <pc:docMk/>
            <pc:sldMk cId="1499253010" sldId="260"/>
            <ac:spMk id="14" creationId="{DED3DC8E-33AB-4408-8707-5651FAABF5D1}"/>
          </ac:spMkLst>
        </pc:spChg>
        <pc:picChg chg="add mod ord">
          <ac:chgData name="Andrew Liao" userId="ab04f800a07082ab" providerId="LiveId" clId="{CAF1D25A-0BA2-407C-A0F2-61EC3214AB73}" dt="2021-04-22T03:16:22.763" v="826" actId="1076"/>
          <ac:picMkLst>
            <pc:docMk/>
            <pc:sldMk cId="1499253010" sldId="260"/>
            <ac:picMk id="5" creationId="{B242DC51-E971-46EE-B989-510E14E09E82}"/>
          </ac:picMkLst>
        </pc:picChg>
      </pc:sldChg>
      <pc:sldChg chg="addSp delSp modSp new mod modClrScheme chgLayout">
        <pc:chgData name="Andrew Liao" userId="ab04f800a07082ab" providerId="LiveId" clId="{CAF1D25A-0BA2-407C-A0F2-61EC3214AB73}" dt="2021-04-24T01:35:18.395" v="43821" actId="700"/>
        <pc:sldMkLst>
          <pc:docMk/>
          <pc:sldMk cId="831005693" sldId="261"/>
        </pc:sldMkLst>
        <pc:spChg chg="mod ord">
          <ac:chgData name="Andrew Liao" userId="ab04f800a07082ab" providerId="LiveId" clId="{CAF1D25A-0BA2-407C-A0F2-61EC3214AB73}" dt="2021-04-24T01:35:18.395" v="43821" actId="700"/>
          <ac:spMkLst>
            <pc:docMk/>
            <pc:sldMk cId="831005693" sldId="261"/>
            <ac:spMk id="2" creationId="{E0CFE9EA-DA64-424B-BEAE-0DEC1F4F3EB7}"/>
          </ac:spMkLst>
        </pc:spChg>
        <pc:spChg chg="del mod ord">
          <ac:chgData name="Andrew Liao" userId="ab04f800a07082ab" providerId="LiveId" clId="{CAF1D25A-0BA2-407C-A0F2-61EC3214AB73}" dt="2021-04-24T01:35:18.395" v="43821" actId="700"/>
          <ac:spMkLst>
            <pc:docMk/>
            <pc:sldMk cId="831005693" sldId="261"/>
            <ac:spMk id="3" creationId="{0FC87ECB-FC35-4438-9D77-F507339EB02A}"/>
          </ac:spMkLst>
        </pc:spChg>
        <pc:spChg chg="add mod ord">
          <ac:chgData name="Andrew Liao" userId="ab04f800a07082ab" providerId="LiveId" clId="{CAF1D25A-0BA2-407C-A0F2-61EC3214AB73}" dt="2021-04-24T01:35:18.395" v="43821" actId="700"/>
          <ac:spMkLst>
            <pc:docMk/>
            <pc:sldMk cId="831005693" sldId="261"/>
            <ac:spMk id="4" creationId="{4EDB6205-9374-4F8D-BA0D-C4A47D602B3D}"/>
          </ac:spMkLst>
        </pc:spChg>
      </pc:sldChg>
      <pc:sldChg chg="addSp delSp modSp new mod ord">
        <pc:chgData name="Andrew Liao" userId="ab04f800a07082ab" providerId="LiveId" clId="{CAF1D25A-0BA2-407C-A0F2-61EC3214AB73}" dt="2021-04-26T03:54:21.238" v="53378" actId="20577"/>
        <pc:sldMkLst>
          <pc:docMk/>
          <pc:sldMk cId="3056605650" sldId="262"/>
        </pc:sldMkLst>
        <pc:spChg chg="mod">
          <ac:chgData name="Andrew Liao" userId="ab04f800a07082ab" providerId="LiveId" clId="{CAF1D25A-0BA2-407C-A0F2-61EC3214AB73}" dt="2021-04-26T02:05:22.610" v="49937" actId="20577"/>
          <ac:spMkLst>
            <pc:docMk/>
            <pc:sldMk cId="3056605650" sldId="262"/>
            <ac:spMk id="2" creationId="{6BC62E14-B4C5-40C6-AED9-A085619EAC3D}"/>
          </ac:spMkLst>
        </pc:spChg>
        <pc:spChg chg="del">
          <ac:chgData name="Andrew Liao" userId="ab04f800a07082ab" providerId="LiveId" clId="{CAF1D25A-0BA2-407C-A0F2-61EC3214AB73}" dt="2021-04-22T03:19:06.760" v="895" actId="478"/>
          <ac:spMkLst>
            <pc:docMk/>
            <pc:sldMk cId="3056605650" sldId="262"/>
            <ac:spMk id="3" creationId="{101FE680-EE7B-4BE0-A19A-901112954413}"/>
          </ac:spMkLst>
        </pc:spChg>
        <pc:spChg chg="add mod">
          <ac:chgData name="Andrew Liao" userId="ab04f800a07082ab" providerId="LiveId" clId="{CAF1D25A-0BA2-407C-A0F2-61EC3214AB73}" dt="2021-04-24T00:35:42.419" v="42909" actId="20577"/>
          <ac:spMkLst>
            <pc:docMk/>
            <pc:sldMk cId="3056605650" sldId="262"/>
            <ac:spMk id="4" creationId="{9D68DCCC-6006-4DA6-AA24-99ED34B53AF3}"/>
          </ac:spMkLst>
        </pc:spChg>
        <pc:spChg chg="add mod">
          <ac:chgData name="Andrew Liao" userId="ab04f800a07082ab" providerId="LiveId" clId="{CAF1D25A-0BA2-407C-A0F2-61EC3214AB73}" dt="2021-04-22T03:28:12.374" v="1342" actId="20577"/>
          <ac:spMkLst>
            <pc:docMk/>
            <pc:sldMk cId="3056605650" sldId="262"/>
            <ac:spMk id="5" creationId="{923AEAA5-ABAA-46CA-B395-46552C3F1471}"/>
          </ac:spMkLst>
        </pc:spChg>
        <pc:spChg chg="add mod">
          <ac:chgData name="Andrew Liao" userId="ab04f800a07082ab" providerId="LiveId" clId="{CAF1D25A-0BA2-407C-A0F2-61EC3214AB73}" dt="2021-04-22T03:20:17.539" v="943" actId="1076"/>
          <ac:spMkLst>
            <pc:docMk/>
            <pc:sldMk cId="3056605650" sldId="262"/>
            <ac:spMk id="6" creationId="{2D4907F2-6A00-4682-A947-6E8EF8C9302F}"/>
          </ac:spMkLst>
        </pc:spChg>
        <pc:spChg chg="add mod ord">
          <ac:chgData name="Andrew Liao" userId="ab04f800a07082ab" providerId="LiveId" clId="{CAF1D25A-0BA2-407C-A0F2-61EC3214AB73}" dt="2021-04-26T01:37:06.708" v="49259" actId="207"/>
          <ac:spMkLst>
            <pc:docMk/>
            <pc:sldMk cId="3056605650" sldId="262"/>
            <ac:spMk id="7" creationId="{8A74D388-45D1-4D4F-93D1-70D7DD1E4350}"/>
          </ac:spMkLst>
        </pc:spChg>
        <pc:spChg chg="add mod">
          <ac:chgData name="Andrew Liao" userId="ab04f800a07082ab" providerId="LiveId" clId="{CAF1D25A-0BA2-407C-A0F2-61EC3214AB73}" dt="2021-04-22T03:30:49.774" v="1426" actId="13822"/>
          <ac:spMkLst>
            <pc:docMk/>
            <pc:sldMk cId="3056605650" sldId="262"/>
            <ac:spMk id="8" creationId="{B409BA93-9C98-465F-B6E9-4F3DBF17B21A}"/>
          </ac:spMkLst>
        </pc:spChg>
        <pc:spChg chg="add mod">
          <ac:chgData name="Andrew Liao" userId="ab04f800a07082ab" providerId="LiveId" clId="{CAF1D25A-0BA2-407C-A0F2-61EC3214AB73}" dt="2021-04-22T11:21:30.554" v="12709" actId="115"/>
          <ac:spMkLst>
            <pc:docMk/>
            <pc:sldMk cId="3056605650" sldId="262"/>
            <ac:spMk id="9" creationId="{1195B55F-BCB1-48D8-8BB4-CA0560CFEF49}"/>
          </ac:spMkLst>
        </pc:spChg>
        <pc:spChg chg="add mod">
          <ac:chgData name="Andrew Liao" userId="ab04f800a07082ab" providerId="LiveId" clId="{CAF1D25A-0BA2-407C-A0F2-61EC3214AB73}" dt="2021-04-22T03:23:15.139" v="1088" actId="571"/>
          <ac:spMkLst>
            <pc:docMk/>
            <pc:sldMk cId="3056605650" sldId="262"/>
            <ac:spMk id="10" creationId="{028B3A8E-6AEA-4D41-8944-D623B6D9BA6E}"/>
          </ac:spMkLst>
        </pc:spChg>
        <pc:spChg chg="add mod">
          <ac:chgData name="Andrew Liao" userId="ab04f800a07082ab" providerId="LiveId" clId="{CAF1D25A-0BA2-407C-A0F2-61EC3214AB73}" dt="2021-04-26T03:54:21.238" v="53378" actId="20577"/>
          <ac:spMkLst>
            <pc:docMk/>
            <pc:sldMk cId="3056605650" sldId="262"/>
            <ac:spMk id="11" creationId="{7DC18460-B8E1-4884-9D7E-2710D3136198}"/>
          </ac:spMkLst>
        </pc:spChg>
        <pc:spChg chg="add mod ord">
          <ac:chgData name="Andrew Liao" userId="ab04f800a07082ab" providerId="LiveId" clId="{CAF1D25A-0BA2-407C-A0F2-61EC3214AB73}" dt="2021-04-22T03:30:52.808" v="1427" actId="13822"/>
          <ac:spMkLst>
            <pc:docMk/>
            <pc:sldMk cId="3056605650" sldId="262"/>
            <ac:spMk id="12" creationId="{EDA2520B-3E1D-47F1-BDCB-AD50168FB46F}"/>
          </ac:spMkLst>
        </pc:spChg>
        <pc:spChg chg="add mod ord">
          <ac:chgData name="Andrew Liao" userId="ab04f800a07082ab" providerId="LiveId" clId="{CAF1D25A-0BA2-407C-A0F2-61EC3214AB73}" dt="2021-04-22T03:31:05.759" v="1429" actId="13822"/>
          <ac:spMkLst>
            <pc:docMk/>
            <pc:sldMk cId="3056605650" sldId="262"/>
            <ac:spMk id="13" creationId="{441EBB86-3085-4BEF-A5B1-88017183A08B}"/>
          </ac:spMkLst>
        </pc:spChg>
        <pc:spChg chg="add mod">
          <ac:chgData name="Andrew Liao" userId="ab04f800a07082ab" providerId="LiveId" clId="{CAF1D25A-0BA2-407C-A0F2-61EC3214AB73}" dt="2021-04-22T03:25:13.587" v="1231" actId="571"/>
          <ac:spMkLst>
            <pc:docMk/>
            <pc:sldMk cId="3056605650" sldId="262"/>
            <ac:spMk id="14" creationId="{67E59DA0-06CB-4E9C-AD1B-9A5270B9CFB8}"/>
          </ac:spMkLst>
        </pc:spChg>
        <pc:spChg chg="add mod">
          <ac:chgData name="Andrew Liao" userId="ab04f800a07082ab" providerId="LiveId" clId="{CAF1D25A-0BA2-407C-A0F2-61EC3214AB73}" dt="2021-04-26T01:36:58.370" v="49257" actId="207"/>
          <ac:spMkLst>
            <pc:docMk/>
            <pc:sldMk cId="3056605650" sldId="262"/>
            <ac:spMk id="15" creationId="{0A518BC0-F1C8-4A91-B308-9BA14BD703F1}"/>
          </ac:spMkLst>
        </pc:spChg>
        <pc:spChg chg="add mod">
          <ac:chgData name="Andrew Liao" userId="ab04f800a07082ab" providerId="LiveId" clId="{CAF1D25A-0BA2-407C-A0F2-61EC3214AB73}" dt="2021-04-23T08:35:46.714" v="29059" actId="20577"/>
          <ac:spMkLst>
            <pc:docMk/>
            <pc:sldMk cId="3056605650" sldId="262"/>
            <ac:spMk id="16" creationId="{9041D061-E707-4D7F-8609-392E7D609866}"/>
          </ac:spMkLst>
        </pc:spChg>
        <pc:spChg chg="add mod">
          <ac:chgData name="Andrew Liao" userId="ab04f800a07082ab" providerId="LiveId" clId="{CAF1D25A-0BA2-407C-A0F2-61EC3214AB73}" dt="2021-04-23T08:35:54.013" v="29060"/>
          <ac:spMkLst>
            <pc:docMk/>
            <pc:sldMk cId="3056605650" sldId="262"/>
            <ac:spMk id="17" creationId="{56F7064A-A9C2-47E7-88C2-A3505A7AE7BE}"/>
          </ac:spMkLst>
        </pc:spChg>
        <pc:spChg chg="add mod">
          <ac:chgData name="Andrew Liao" userId="ab04f800a07082ab" providerId="LiveId" clId="{CAF1D25A-0BA2-407C-A0F2-61EC3214AB73}" dt="2021-04-26T03:49:42.148" v="53371" actId="1076"/>
          <ac:spMkLst>
            <pc:docMk/>
            <pc:sldMk cId="3056605650" sldId="262"/>
            <ac:spMk id="18" creationId="{30F9DABF-4B3F-48EE-AE76-0F367C6FE1AB}"/>
          </ac:spMkLst>
        </pc:spChg>
        <pc:spChg chg="add mod">
          <ac:chgData name="Andrew Liao" userId="ab04f800a07082ab" providerId="LiveId" clId="{CAF1D25A-0BA2-407C-A0F2-61EC3214AB73}" dt="2021-04-22T03:29:37.516" v="1407" actId="1076"/>
          <ac:spMkLst>
            <pc:docMk/>
            <pc:sldMk cId="3056605650" sldId="262"/>
            <ac:spMk id="19" creationId="{A1D411EE-E708-481C-9ABB-58E4028EA81D}"/>
          </ac:spMkLst>
        </pc:spChg>
        <pc:spChg chg="add mod">
          <ac:chgData name="Andrew Liao" userId="ab04f800a07082ab" providerId="LiveId" clId="{CAF1D25A-0BA2-407C-A0F2-61EC3214AB73}" dt="2021-04-22T03:29:08.523" v="1385" actId="20577"/>
          <ac:spMkLst>
            <pc:docMk/>
            <pc:sldMk cId="3056605650" sldId="262"/>
            <ac:spMk id="20" creationId="{37354EB2-5C92-4F11-BB12-2115B25A15A3}"/>
          </ac:spMkLst>
        </pc:spChg>
        <pc:spChg chg="add mod">
          <ac:chgData name="Andrew Liao" userId="ab04f800a07082ab" providerId="LiveId" clId="{CAF1D25A-0BA2-407C-A0F2-61EC3214AB73}" dt="2021-04-22T03:29:26.052" v="1397" actId="1076"/>
          <ac:spMkLst>
            <pc:docMk/>
            <pc:sldMk cId="3056605650" sldId="262"/>
            <ac:spMk id="21" creationId="{8E58D0AA-F5FD-4868-B793-1C5A254FE50B}"/>
          </ac:spMkLst>
        </pc:spChg>
        <pc:spChg chg="add mod">
          <ac:chgData name="Andrew Liao" userId="ab04f800a07082ab" providerId="LiveId" clId="{CAF1D25A-0BA2-407C-A0F2-61EC3214AB73}" dt="2021-04-22T11:21:59.330" v="12739" actId="13822"/>
          <ac:spMkLst>
            <pc:docMk/>
            <pc:sldMk cId="3056605650" sldId="262"/>
            <ac:spMk id="22" creationId="{FAC43D19-EA52-4FD5-BE5B-E28FB8DF7453}"/>
          </ac:spMkLst>
        </pc:spChg>
        <pc:spChg chg="add mod">
          <ac:chgData name="Andrew Liao" userId="ab04f800a07082ab" providerId="LiveId" clId="{CAF1D25A-0BA2-407C-A0F2-61EC3214AB73}" dt="2021-04-22T11:22:05.331" v="12740" actId="571"/>
          <ac:spMkLst>
            <pc:docMk/>
            <pc:sldMk cId="3056605650" sldId="262"/>
            <ac:spMk id="23" creationId="{EB90EC4D-3111-409A-B252-384146FC2C7D}"/>
          </ac:spMkLst>
        </pc:spChg>
        <pc:spChg chg="add mod">
          <ac:chgData name="Andrew Liao" userId="ab04f800a07082ab" providerId="LiveId" clId="{CAF1D25A-0BA2-407C-A0F2-61EC3214AB73}" dt="2021-04-26T03:49:47.436" v="53373" actId="14100"/>
          <ac:spMkLst>
            <pc:docMk/>
            <pc:sldMk cId="3056605650" sldId="262"/>
            <ac:spMk id="24" creationId="{C40322F2-0D6F-4405-AD2E-04F812C72C1A}"/>
          </ac:spMkLst>
        </pc:spChg>
      </pc:sldChg>
      <pc:sldChg chg="modSp new mod ord">
        <pc:chgData name="Andrew Liao" userId="ab04f800a07082ab" providerId="LiveId" clId="{CAF1D25A-0BA2-407C-A0F2-61EC3214AB73}" dt="2021-04-26T03:46:40.527" v="53369"/>
        <pc:sldMkLst>
          <pc:docMk/>
          <pc:sldMk cId="2032338434" sldId="263"/>
        </pc:sldMkLst>
        <pc:spChg chg="mod">
          <ac:chgData name="Andrew Liao" userId="ab04f800a07082ab" providerId="LiveId" clId="{CAF1D25A-0BA2-407C-A0F2-61EC3214AB73}" dt="2021-04-22T03:31:27.398" v="1441" actId="20577"/>
          <ac:spMkLst>
            <pc:docMk/>
            <pc:sldMk cId="2032338434" sldId="263"/>
            <ac:spMk id="2" creationId="{220CF10D-0903-49A7-8112-10D0D4BBA93A}"/>
          </ac:spMkLst>
        </pc:spChg>
        <pc:spChg chg="mod">
          <ac:chgData name="Andrew Liao" userId="ab04f800a07082ab" providerId="LiveId" clId="{CAF1D25A-0BA2-407C-A0F2-61EC3214AB73}" dt="2021-04-26T02:10:48.841" v="50000" actId="20577"/>
          <ac:spMkLst>
            <pc:docMk/>
            <pc:sldMk cId="2032338434" sldId="263"/>
            <ac:spMk id="3" creationId="{AE4761B9-AC3C-48ED-93E0-CB9B5FA5B152}"/>
          </ac:spMkLst>
        </pc:spChg>
      </pc:sldChg>
      <pc:sldChg chg="addSp delSp modSp new mod">
        <pc:chgData name="Andrew Liao" userId="ab04f800a07082ab" providerId="LiveId" clId="{CAF1D25A-0BA2-407C-A0F2-61EC3214AB73}" dt="2021-04-24T00:44:08.576" v="43153" actId="20577"/>
        <pc:sldMkLst>
          <pc:docMk/>
          <pc:sldMk cId="2919893900" sldId="264"/>
        </pc:sldMkLst>
        <pc:spChg chg="mod">
          <ac:chgData name="Andrew Liao" userId="ab04f800a07082ab" providerId="LiveId" clId="{CAF1D25A-0BA2-407C-A0F2-61EC3214AB73}" dt="2021-04-22T03:43:48.264" v="2029" actId="20577"/>
          <ac:spMkLst>
            <pc:docMk/>
            <pc:sldMk cId="2919893900" sldId="264"/>
            <ac:spMk id="2" creationId="{9BA1E801-46D0-4AD6-98DC-C7DA99348E60}"/>
          </ac:spMkLst>
        </pc:spChg>
        <pc:spChg chg="mod">
          <ac:chgData name="Andrew Liao" userId="ab04f800a07082ab" providerId="LiveId" clId="{CAF1D25A-0BA2-407C-A0F2-61EC3214AB73}" dt="2021-04-22T12:16:15.483" v="15231" actId="17032"/>
          <ac:spMkLst>
            <pc:docMk/>
            <pc:sldMk cId="2919893900" sldId="264"/>
            <ac:spMk id="3" creationId="{C53A7EDB-38D0-43F3-A764-2B179862318D}"/>
          </ac:spMkLst>
        </pc:spChg>
        <pc:spChg chg="add mod">
          <ac:chgData name="Andrew Liao" userId="ab04f800a07082ab" providerId="LiveId" clId="{CAF1D25A-0BA2-407C-A0F2-61EC3214AB73}" dt="2021-04-22T12:17:00.889" v="15237" actId="13822"/>
          <ac:spMkLst>
            <pc:docMk/>
            <pc:sldMk cId="2919893900" sldId="264"/>
            <ac:spMk id="4" creationId="{991C0C49-FBE3-4BDF-AFB6-2066CCF4D5BF}"/>
          </ac:spMkLst>
        </pc:spChg>
        <pc:spChg chg="add mod">
          <ac:chgData name="Andrew Liao" userId="ab04f800a07082ab" providerId="LiveId" clId="{CAF1D25A-0BA2-407C-A0F2-61EC3214AB73}" dt="2021-04-22T12:20:49.001" v="15329" actId="207"/>
          <ac:spMkLst>
            <pc:docMk/>
            <pc:sldMk cId="2919893900" sldId="264"/>
            <ac:spMk id="5" creationId="{D862461D-A95D-429B-9C6A-7803B3871DEE}"/>
          </ac:spMkLst>
        </pc:spChg>
        <pc:spChg chg="add mod">
          <ac:chgData name="Andrew Liao" userId="ab04f800a07082ab" providerId="LiveId" clId="{CAF1D25A-0BA2-407C-A0F2-61EC3214AB73}" dt="2021-04-22T03:46:26.499" v="2081" actId="571"/>
          <ac:spMkLst>
            <pc:docMk/>
            <pc:sldMk cId="2919893900" sldId="264"/>
            <ac:spMk id="6" creationId="{C05326F4-08A5-4B89-BEF4-F51E7B2E5785}"/>
          </ac:spMkLst>
        </pc:spChg>
        <pc:spChg chg="add mod">
          <ac:chgData name="Andrew Liao" userId="ab04f800a07082ab" providerId="LiveId" clId="{CAF1D25A-0BA2-407C-A0F2-61EC3214AB73}" dt="2021-04-22T03:46:47.834" v="2105" actId="1076"/>
          <ac:spMkLst>
            <pc:docMk/>
            <pc:sldMk cId="2919893900" sldId="264"/>
            <ac:spMk id="7" creationId="{E4A35184-83F3-45CA-A4BE-0AC7B2761401}"/>
          </ac:spMkLst>
        </pc:spChg>
        <pc:spChg chg="add mod">
          <ac:chgData name="Andrew Liao" userId="ab04f800a07082ab" providerId="LiveId" clId="{CAF1D25A-0BA2-407C-A0F2-61EC3214AB73}" dt="2021-04-22T12:16:39.193" v="15234" actId="1076"/>
          <ac:spMkLst>
            <pc:docMk/>
            <pc:sldMk cId="2919893900" sldId="264"/>
            <ac:spMk id="8" creationId="{A7EEA955-C706-4412-A637-B174B082E40A}"/>
          </ac:spMkLst>
        </pc:spChg>
        <pc:spChg chg="add mod">
          <ac:chgData name="Andrew Liao" userId="ab04f800a07082ab" providerId="LiveId" clId="{CAF1D25A-0BA2-407C-A0F2-61EC3214AB73}" dt="2021-04-24T00:37:19.522" v="42920" actId="6549"/>
          <ac:spMkLst>
            <pc:docMk/>
            <pc:sldMk cId="2919893900" sldId="264"/>
            <ac:spMk id="9" creationId="{4A42E4BB-6209-4D09-B224-8A4DC9759BF8}"/>
          </ac:spMkLst>
        </pc:spChg>
        <pc:spChg chg="add mod">
          <ac:chgData name="Andrew Liao" userId="ab04f800a07082ab" providerId="LiveId" clId="{CAF1D25A-0BA2-407C-A0F2-61EC3214AB73}" dt="2021-04-22T03:52:28.547" v="2322" actId="1076"/>
          <ac:spMkLst>
            <pc:docMk/>
            <pc:sldMk cId="2919893900" sldId="264"/>
            <ac:spMk id="10" creationId="{00F7F719-4CE7-4963-B3A8-D2E59DC61C7C}"/>
          </ac:spMkLst>
        </pc:spChg>
        <pc:spChg chg="add mod">
          <ac:chgData name="Andrew Liao" userId="ab04f800a07082ab" providerId="LiveId" clId="{CAF1D25A-0BA2-407C-A0F2-61EC3214AB73}" dt="2021-04-24T00:44:08.576" v="43153" actId="20577"/>
          <ac:spMkLst>
            <pc:docMk/>
            <pc:sldMk cId="2919893900" sldId="264"/>
            <ac:spMk id="11" creationId="{EDD9E456-4240-4F84-BE15-E546D5801284}"/>
          </ac:spMkLst>
        </pc:spChg>
        <pc:spChg chg="add mod">
          <ac:chgData name="Andrew Liao" userId="ab04f800a07082ab" providerId="LiveId" clId="{CAF1D25A-0BA2-407C-A0F2-61EC3214AB73}" dt="2021-04-22T03:53:24.083" v="2347" actId="571"/>
          <ac:spMkLst>
            <pc:docMk/>
            <pc:sldMk cId="2919893900" sldId="264"/>
            <ac:spMk id="12" creationId="{D314C139-C439-40BE-B6AC-FD1310D21DF9}"/>
          </ac:spMkLst>
        </pc:spChg>
        <pc:spChg chg="add mod">
          <ac:chgData name="Andrew Liao" userId="ab04f800a07082ab" providerId="LiveId" clId="{CAF1D25A-0BA2-407C-A0F2-61EC3214AB73}" dt="2021-04-22T03:58:54.217" v="2552" actId="20577"/>
          <ac:spMkLst>
            <pc:docMk/>
            <pc:sldMk cId="2919893900" sldId="264"/>
            <ac:spMk id="13" creationId="{46D178EC-90A9-48AE-8114-EAB15322B7E7}"/>
          </ac:spMkLst>
        </pc:spChg>
        <pc:spChg chg="add del mod">
          <ac:chgData name="Andrew Liao" userId="ab04f800a07082ab" providerId="LiveId" clId="{CAF1D25A-0BA2-407C-A0F2-61EC3214AB73}" dt="2021-04-22T12:19:25.727" v="15292" actId="478"/>
          <ac:spMkLst>
            <pc:docMk/>
            <pc:sldMk cId="2919893900" sldId="264"/>
            <ac:spMk id="14" creationId="{8998450E-BFD0-41B5-9F6B-BF6F93536538}"/>
          </ac:spMkLst>
        </pc:spChg>
        <pc:spChg chg="add mod">
          <ac:chgData name="Andrew Liao" userId="ab04f800a07082ab" providerId="LiveId" clId="{CAF1D25A-0BA2-407C-A0F2-61EC3214AB73}" dt="2021-04-22T03:55:06.683" v="2408" actId="571"/>
          <ac:spMkLst>
            <pc:docMk/>
            <pc:sldMk cId="2919893900" sldId="264"/>
            <ac:spMk id="15" creationId="{D1F96222-DE27-4F1F-84A4-64AD939FDB4F}"/>
          </ac:spMkLst>
        </pc:spChg>
        <pc:spChg chg="add mod">
          <ac:chgData name="Andrew Liao" userId="ab04f800a07082ab" providerId="LiveId" clId="{CAF1D25A-0BA2-407C-A0F2-61EC3214AB73}" dt="2021-04-24T00:37:42.210" v="42931" actId="20577"/>
          <ac:spMkLst>
            <pc:docMk/>
            <pc:sldMk cId="2919893900" sldId="264"/>
            <ac:spMk id="16" creationId="{6A1891B2-9E42-4122-B89E-FD27652F96FF}"/>
          </ac:spMkLst>
        </pc:spChg>
        <pc:spChg chg="add mod">
          <ac:chgData name="Andrew Liao" userId="ab04f800a07082ab" providerId="LiveId" clId="{CAF1D25A-0BA2-407C-A0F2-61EC3214AB73}" dt="2021-04-22T03:56:04.730" v="2427" actId="1076"/>
          <ac:spMkLst>
            <pc:docMk/>
            <pc:sldMk cId="2919893900" sldId="264"/>
            <ac:spMk id="17" creationId="{1D05DB52-D8C5-47C2-9D75-F731D411D11E}"/>
          </ac:spMkLst>
        </pc:spChg>
        <pc:spChg chg="add mod">
          <ac:chgData name="Andrew Liao" userId="ab04f800a07082ab" providerId="LiveId" clId="{CAF1D25A-0BA2-407C-A0F2-61EC3214AB73}" dt="2021-04-22T03:56:16.533" v="2447" actId="20577"/>
          <ac:spMkLst>
            <pc:docMk/>
            <pc:sldMk cId="2919893900" sldId="264"/>
            <ac:spMk id="18" creationId="{FE8103AB-BD2E-48D9-AFC6-AAED7A6562EC}"/>
          </ac:spMkLst>
        </pc:spChg>
        <pc:spChg chg="add mod">
          <ac:chgData name="Andrew Liao" userId="ab04f800a07082ab" providerId="LiveId" clId="{CAF1D25A-0BA2-407C-A0F2-61EC3214AB73}" dt="2021-04-22T03:56:49.938" v="2449" actId="571"/>
          <ac:spMkLst>
            <pc:docMk/>
            <pc:sldMk cId="2919893900" sldId="264"/>
            <ac:spMk id="19" creationId="{8EAD0080-81CA-4BF5-BB00-E947594879F9}"/>
          </ac:spMkLst>
        </pc:spChg>
        <pc:spChg chg="add mod">
          <ac:chgData name="Andrew Liao" userId="ab04f800a07082ab" providerId="LiveId" clId="{CAF1D25A-0BA2-407C-A0F2-61EC3214AB73}" dt="2021-04-22T03:56:49.938" v="2449" actId="571"/>
          <ac:spMkLst>
            <pc:docMk/>
            <pc:sldMk cId="2919893900" sldId="264"/>
            <ac:spMk id="20" creationId="{626F6C0F-4F62-40C1-9CA2-DA6B3A1A9831}"/>
          </ac:spMkLst>
        </pc:spChg>
        <pc:spChg chg="add mod">
          <ac:chgData name="Andrew Liao" userId="ab04f800a07082ab" providerId="LiveId" clId="{CAF1D25A-0BA2-407C-A0F2-61EC3214AB73}" dt="2021-04-22T03:59:09.572" v="2553" actId="1076"/>
          <ac:spMkLst>
            <pc:docMk/>
            <pc:sldMk cId="2919893900" sldId="264"/>
            <ac:spMk id="21" creationId="{0E464F17-96C4-4C58-A411-1F9BA3FC3A36}"/>
          </ac:spMkLst>
        </pc:spChg>
        <pc:spChg chg="add mod">
          <ac:chgData name="Andrew Liao" userId="ab04f800a07082ab" providerId="LiveId" clId="{CAF1D25A-0BA2-407C-A0F2-61EC3214AB73}" dt="2021-04-22T03:57:27.859" v="2480" actId="1076"/>
          <ac:spMkLst>
            <pc:docMk/>
            <pc:sldMk cId="2919893900" sldId="264"/>
            <ac:spMk id="22" creationId="{E4C7BA62-66FB-435C-8776-D6B45A364DFB}"/>
          </ac:spMkLst>
        </pc:spChg>
        <pc:spChg chg="add mod">
          <ac:chgData name="Andrew Liao" userId="ab04f800a07082ab" providerId="LiveId" clId="{CAF1D25A-0BA2-407C-A0F2-61EC3214AB73}" dt="2021-04-24T00:38:04.162" v="42934" actId="1076"/>
          <ac:spMkLst>
            <pc:docMk/>
            <pc:sldMk cId="2919893900" sldId="264"/>
            <ac:spMk id="23" creationId="{80AA7054-EF2A-4513-96F7-5728E073CEC4}"/>
          </ac:spMkLst>
        </pc:spChg>
        <pc:spChg chg="add mod">
          <ac:chgData name="Andrew Liao" userId="ab04f800a07082ab" providerId="LiveId" clId="{CAF1D25A-0BA2-407C-A0F2-61EC3214AB73}" dt="2021-04-24T00:37:26.419" v="42927" actId="20577"/>
          <ac:spMkLst>
            <pc:docMk/>
            <pc:sldMk cId="2919893900" sldId="264"/>
            <ac:spMk id="24" creationId="{BECF871F-DA90-4CF1-8CFA-A2A620B28D77}"/>
          </ac:spMkLst>
        </pc:spChg>
      </pc:sldChg>
      <pc:sldChg chg="addSp modSp new mod ord">
        <pc:chgData name="Andrew Liao" userId="ab04f800a07082ab" providerId="LiveId" clId="{CAF1D25A-0BA2-407C-A0F2-61EC3214AB73}" dt="2021-04-26T04:08:13.463" v="53744" actId="20577"/>
        <pc:sldMkLst>
          <pc:docMk/>
          <pc:sldMk cId="251366868" sldId="265"/>
        </pc:sldMkLst>
        <pc:spChg chg="mod">
          <ac:chgData name="Andrew Liao" userId="ab04f800a07082ab" providerId="LiveId" clId="{CAF1D25A-0BA2-407C-A0F2-61EC3214AB73}" dt="2021-04-22T04:23:05.749" v="3521" actId="20577"/>
          <ac:spMkLst>
            <pc:docMk/>
            <pc:sldMk cId="251366868" sldId="265"/>
            <ac:spMk id="2" creationId="{745436A2-C4CD-4701-9AF6-CD7AC1C51B65}"/>
          </ac:spMkLst>
        </pc:spChg>
        <pc:spChg chg="mod">
          <ac:chgData name="Andrew Liao" userId="ab04f800a07082ab" providerId="LiveId" clId="{CAF1D25A-0BA2-407C-A0F2-61EC3214AB73}" dt="2021-04-26T04:08:13.463" v="53744" actId="20577"/>
          <ac:spMkLst>
            <pc:docMk/>
            <pc:sldMk cId="251366868" sldId="265"/>
            <ac:spMk id="3" creationId="{45E87FBF-E1BB-4800-9EAD-003AA714FB48}"/>
          </ac:spMkLst>
        </pc:spChg>
        <pc:spChg chg="add mod">
          <ac:chgData name="Andrew Liao" userId="ab04f800a07082ab" providerId="LiveId" clId="{CAF1D25A-0BA2-407C-A0F2-61EC3214AB73}" dt="2021-04-22T04:07:47.681" v="2657"/>
          <ac:spMkLst>
            <pc:docMk/>
            <pc:sldMk cId="251366868" sldId="265"/>
            <ac:spMk id="4" creationId="{934EE91C-2467-4503-90C7-1AFDFBF28C4E}"/>
          </ac:spMkLst>
        </pc:spChg>
        <pc:spChg chg="add mod">
          <ac:chgData name="Andrew Liao" userId="ab04f800a07082ab" providerId="LiveId" clId="{CAF1D25A-0BA2-407C-A0F2-61EC3214AB73}" dt="2021-04-22T04:07:47.681" v="2657"/>
          <ac:spMkLst>
            <pc:docMk/>
            <pc:sldMk cId="251366868" sldId="265"/>
            <ac:spMk id="5" creationId="{E6ED5758-6623-4764-A9C1-6038F4627036}"/>
          </ac:spMkLst>
        </pc:spChg>
        <pc:spChg chg="add mod">
          <ac:chgData name="Andrew Liao" userId="ab04f800a07082ab" providerId="LiveId" clId="{CAF1D25A-0BA2-407C-A0F2-61EC3214AB73}" dt="2021-04-22T04:07:47.681" v="2657"/>
          <ac:spMkLst>
            <pc:docMk/>
            <pc:sldMk cId="251366868" sldId="265"/>
            <ac:spMk id="6" creationId="{5046D3AC-AE2E-45B5-B827-B989D11CD335}"/>
          </ac:spMkLst>
        </pc:spChg>
        <pc:spChg chg="add mod">
          <ac:chgData name="Andrew Liao" userId="ab04f800a07082ab" providerId="LiveId" clId="{CAF1D25A-0BA2-407C-A0F2-61EC3214AB73}" dt="2021-04-22T04:07:47.681" v="2657"/>
          <ac:spMkLst>
            <pc:docMk/>
            <pc:sldMk cId="251366868" sldId="265"/>
            <ac:spMk id="7" creationId="{E618BF47-FBF2-4508-AFF9-B6C858E88A60}"/>
          </ac:spMkLst>
        </pc:spChg>
        <pc:spChg chg="add mod">
          <ac:chgData name="Andrew Liao" userId="ab04f800a07082ab" providerId="LiveId" clId="{CAF1D25A-0BA2-407C-A0F2-61EC3214AB73}" dt="2021-04-22T04:07:47.681" v="2657"/>
          <ac:spMkLst>
            <pc:docMk/>
            <pc:sldMk cId="251366868" sldId="265"/>
            <ac:spMk id="8" creationId="{79F43337-BACA-4DCA-8252-3B979AF6A15E}"/>
          </ac:spMkLst>
        </pc:spChg>
        <pc:spChg chg="add mod">
          <ac:chgData name="Andrew Liao" userId="ab04f800a07082ab" providerId="LiveId" clId="{CAF1D25A-0BA2-407C-A0F2-61EC3214AB73}" dt="2021-04-22T04:07:47.681" v="2657"/>
          <ac:spMkLst>
            <pc:docMk/>
            <pc:sldMk cId="251366868" sldId="265"/>
            <ac:spMk id="9" creationId="{BC61DD0D-FC96-4E53-9883-13CAE2CAA42A}"/>
          </ac:spMkLst>
        </pc:spChg>
        <pc:spChg chg="add mod">
          <ac:chgData name="Andrew Liao" userId="ab04f800a07082ab" providerId="LiveId" clId="{CAF1D25A-0BA2-407C-A0F2-61EC3214AB73}" dt="2021-04-22T04:07:47.681" v="2657"/>
          <ac:spMkLst>
            <pc:docMk/>
            <pc:sldMk cId="251366868" sldId="265"/>
            <ac:spMk id="10" creationId="{8AEB3B1B-7BA0-49AC-A60B-AAAB51D2C799}"/>
          </ac:spMkLst>
        </pc:spChg>
        <pc:spChg chg="add mod">
          <ac:chgData name="Andrew Liao" userId="ab04f800a07082ab" providerId="LiveId" clId="{CAF1D25A-0BA2-407C-A0F2-61EC3214AB73}" dt="2021-04-22T04:18:53.652" v="3306" actId="20577"/>
          <ac:spMkLst>
            <pc:docMk/>
            <pc:sldMk cId="251366868" sldId="265"/>
            <ac:spMk id="15" creationId="{00B1D2A0-6086-4A90-A608-27C66A027D22}"/>
          </ac:spMkLst>
        </pc:spChg>
        <pc:spChg chg="add mod">
          <ac:chgData name="Andrew Liao" userId="ab04f800a07082ab" providerId="LiveId" clId="{CAF1D25A-0BA2-407C-A0F2-61EC3214AB73}" dt="2021-04-22T04:18:56.924" v="3307" actId="20577"/>
          <ac:spMkLst>
            <pc:docMk/>
            <pc:sldMk cId="251366868" sldId="265"/>
            <ac:spMk id="18" creationId="{52092C69-EA11-4BFD-B71B-39A2C3263EF1}"/>
          </ac:spMkLst>
        </pc:spChg>
        <pc:spChg chg="add mod">
          <ac:chgData name="Andrew Liao" userId="ab04f800a07082ab" providerId="LiveId" clId="{CAF1D25A-0BA2-407C-A0F2-61EC3214AB73}" dt="2021-04-22T04:18:59.136" v="3308" actId="20577"/>
          <ac:spMkLst>
            <pc:docMk/>
            <pc:sldMk cId="251366868" sldId="265"/>
            <ac:spMk id="19" creationId="{02C692D5-3B7F-4152-899E-45D996C36F57}"/>
          </ac:spMkLst>
        </pc:spChg>
        <pc:spChg chg="add mod">
          <ac:chgData name="Andrew Liao" userId="ab04f800a07082ab" providerId="LiveId" clId="{CAF1D25A-0BA2-407C-A0F2-61EC3214AB73}" dt="2021-04-22T04:19:07.982" v="3314" actId="5793"/>
          <ac:spMkLst>
            <pc:docMk/>
            <pc:sldMk cId="251366868" sldId="265"/>
            <ac:spMk id="20" creationId="{73856C85-491E-4959-B0BE-47BFD1F039EB}"/>
          </ac:spMkLst>
        </pc:spChg>
        <pc:cxnChg chg="add mod">
          <ac:chgData name="Andrew Liao" userId="ab04f800a07082ab" providerId="LiveId" clId="{CAF1D25A-0BA2-407C-A0F2-61EC3214AB73}" dt="2021-04-22T04:08:25.251" v="2666" actId="14100"/>
          <ac:cxnSpMkLst>
            <pc:docMk/>
            <pc:sldMk cId="251366868" sldId="265"/>
            <ac:cxnSpMk id="12" creationId="{4E821EDD-63E0-4F8D-BCDC-CD5126412694}"/>
          </ac:cxnSpMkLst>
        </pc:cxnChg>
        <pc:cxnChg chg="add mod">
          <ac:chgData name="Andrew Liao" userId="ab04f800a07082ab" providerId="LiveId" clId="{CAF1D25A-0BA2-407C-A0F2-61EC3214AB73}" dt="2021-04-22T04:08:46.970" v="2667" actId="14100"/>
          <ac:cxnSpMkLst>
            <pc:docMk/>
            <pc:sldMk cId="251366868" sldId="265"/>
            <ac:cxnSpMk id="14" creationId="{EB0EAE5B-BBDA-4F76-8FA6-C2B202D4D05E}"/>
          </ac:cxnSpMkLst>
        </pc:cxnChg>
        <pc:cxnChg chg="add">
          <ac:chgData name="Andrew Liao" userId="ab04f800a07082ab" providerId="LiveId" clId="{CAF1D25A-0BA2-407C-A0F2-61EC3214AB73}" dt="2021-04-22T04:19:19.062" v="3315" actId="11529"/>
          <ac:cxnSpMkLst>
            <pc:docMk/>
            <pc:sldMk cId="251366868" sldId="265"/>
            <ac:cxnSpMk id="22" creationId="{DBFA1548-A251-408D-8F5C-37F79AE36D56}"/>
          </ac:cxnSpMkLst>
        </pc:cxnChg>
        <pc:cxnChg chg="add">
          <ac:chgData name="Andrew Liao" userId="ab04f800a07082ab" providerId="LiveId" clId="{CAF1D25A-0BA2-407C-A0F2-61EC3214AB73}" dt="2021-04-22T04:19:25.548" v="3316" actId="11529"/>
          <ac:cxnSpMkLst>
            <pc:docMk/>
            <pc:sldMk cId="251366868" sldId="265"/>
            <ac:cxnSpMk id="24" creationId="{5A6663F2-1AC0-43E8-813F-03AEF3DB829B}"/>
          </ac:cxnSpMkLst>
        </pc:cxnChg>
      </pc:sldChg>
      <pc:sldChg chg="addSp delSp modSp new mod">
        <pc:chgData name="Andrew Liao" userId="ab04f800a07082ab" providerId="LiveId" clId="{CAF1D25A-0BA2-407C-A0F2-61EC3214AB73}" dt="2021-04-26T04:51:31.622" v="54126" actId="20577"/>
        <pc:sldMkLst>
          <pc:docMk/>
          <pc:sldMk cId="3596996606" sldId="266"/>
        </pc:sldMkLst>
        <pc:spChg chg="mod">
          <ac:chgData name="Andrew Liao" userId="ab04f800a07082ab" providerId="LiveId" clId="{CAF1D25A-0BA2-407C-A0F2-61EC3214AB73}" dt="2021-04-22T05:39:45.722" v="4415" actId="20577"/>
          <ac:spMkLst>
            <pc:docMk/>
            <pc:sldMk cId="3596996606" sldId="266"/>
            <ac:spMk id="2" creationId="{CAE2DD5D-168F-440D-AEFC-ECE0C3CD75F2}"/>
          </ac:spMkLst>
        </pc:spChg>
        <pc:spChg chg="del">
          <ac:chgData name="Andrew Liao" userId="ab04f800a07082ab" providerId="LiveId" clId="{CAF1D25A-0BA2-407C-A0F2-61EC3214AB73}" dt="2021-04-22T04:27:30.429" v="3642" actId="3680"/>
          <ac:spMkLst>
            <pc:docMk/>
            <pc:sldMk cId="3596996606" sldId="266"/>
            <ac:spMk id="3" creationId="{9D9A85BA-E5E0-469C-B7E4-12C725528729}"/>
          </ac:spMkLst>
        </pc:spChg>
        <pc:graphicFrameChg chg="add mod ord modGraphic">
          <ac:chgData name="Andrew Liao" userId="ab04f800a07082ab" providerId="LiveId" clId="{CAF1D25A-0BA2-407C-A0F2-61EC3214AB73}" dt="2021-04-26T04:51:31.622" v="54126" actId="20577"/>
          <ac:graphicFrameMkLst>
            <pc:docMk/>
            <pc:sldMk cId="3596996606" sldId="266"/>
            <ac:graphicFrameMk id="4" creationId="{3636ADEF-0FED-455C-9BD3-AB9BABEF617C}"/>
          </ac:graphicFrameMkLst>
        </pc:graphicFrameChg>
      </pc:sldChg>
      <pc:sldChg chg="modSp new mod">
        <pc:chgData name="Andrew Liao" userId="ab04f800a07082ab" providerId="LiveId" clId="{CAF1D25A-0BA2-407C-A0F2-61EC3214AB73}" dt="2021-04-26T05:57:08.820" v="54183" actId="20577"/>
        <pc:sldMkLst>
          <pc:docMk/>
          <pc:sldMk cId="3331926112" sldId="267"/>
        </pc:sldMkLst>
        <pc:spChg chg="mod">
          <ac:chgData name="Andrew Liao" userId="ab04f800a07082ab" providerId="LiveId" clId="{CAF1D25A-0BA2-407C-A0F2-61EC3214AB73}" dt="2021-04-26T05:57:08.820" v="54183" actId="20577"/>
          <ac:spMkLst>
            <pc:docMk/>
            <pc:sldMk cId="3331926112" sldId="267"/>
            <ac:spMk id="2" creationId="{8EFCCF18-20B9-4482-AE31-D35E7DDEFD3A}"/>
          </ac:spMkLst>
        </pc:spChg>
        <pc:spChg chg="mod">
          <ac:chgData name="Andrew Liao" userId="ab04f800a07082ab" providerId="LiveId" clId="{CAF1D25A-0BA2-407C-A0F2-61EC3214AB73}" dt="2021-04-26T04:51:43.987" v="54153" actId="20577"/>
          <ac:spMkLst>
            <pc:docMk/>
            <pc:sldMk cId="3331926112" sldId="267"/>
            <ac:spMk id="3" creationId="{81393355-C3BB-4F42-A859-D8002F9C7C2F}"/>
          </ac:spMkLst>
        </pc:spChg>
      </pc:sldChg>
      <pc:sldChg chg="addSp modSp new mod">
        <pc:chgData name="Andrew Liao" userId="ab04f800a07082ab" providerId="LiveId" clId="{CAF1D25A-0BA2-407C-A0F2-61EC3214AB73}" dt="2021-04-26T04:18:26.254" v="53976" actId="6549"/>
        <pc:sldMkLst>
          <pc:docMk/>
          <pc:sldMk cId="1751867527" sldId="268"/>
        </pc:sldMkLst>
        <pc:spChg chg="mod">
          <ac:chgData name="Andrew Liao" userId="ab04f800a07082ab" providerId="LiveId" clId="{CAF1D25A-0BA2-407C-A0F2-61EC3214AB73}" dt="2021-04-22T12:29:52.006" v="15578" actId="20577"/>
          <ac:spMkLst>
            <pc:docMk/>
            <pc:sldMk cId="1751867527" sldId="268"/>
            <ac:spMk id="2" creationId="{2CD297CD-4DA5-4890-ADE0-A17C1DF784EF}"/>
          </ac:spMkLst>
        </pc:spChg>
        <pc:spChg chg="mod">
          <ac:chgData name="Andrew Liao" userId="ab04f800a07082ab" providerId="LiveId" clId="{CAF1D25A-0BA2-407C-A0F2-61EC3214AB73}" dt="2021-04-26T04:18:26.254" v="53976" actId="6549"/>
          <ac:spMkLst>
            <pc:docMk/>
            <pc:sldMk cId="1751867527" sldId="268"/>
            <ac:spMk id="3" creationId="{E4F993E5-E2A7-417B-B293-C53062AEFC26}"/>
          </ac:spMkLst>
        </pc:spChg>
        <pc:spChg chg="add mod">
          <ac:chgData name="Andrew Liao" userId="ab04f800a07082ab" providerId="LiveId" clId="{CAF1D25A-0BA2-407C-A0F2-61EC3214AB73}" dt="2021-04-22T09:53:27.983" v="8880" actId="207"/>
          <ac:spMkLst>
            <pc:docMk/>
            <pc:sldMk cId="1751867527" sldId="268"/>
            <ac:spMk id="4" creationId="{65A02A22-0481-4C02-AE4B-786F965E8B75}"/>
          </ac:spMkLst>
        </pc:spChg>
        <pc:spChg chg="add mod">
          <ac:chgData name="Andrew Liao" userId="ab04f800a07082ab" providerId="LiveId" clId="{CAF1D25A-0BA2-407C-A0F2-61EC3214AB73}" dt="2021-04-22T05:54:18.595" v="5436" actId="20577"/>
          <ac:spMkLst>
            <pc:docMk/>
            <pc:sldMk cId="1751867527" sldId="268"/>
            <ac:spMk id="5" creationId="{D0DFAECF-C408-4307-AB21-ED35EFFB621E}"/>
          </ac:spMkLst>
        </pc:spChg>
        <pc:spChg chg="add mod">
          <ac:chgData name="Andrew Liao" userId="ab04f800a07082ab" providerId="LiveId" clId="{CAF1D25A-0BA2-407C-A0F2-61EC3214AB73}" dt="2021-04-22T05:56:26.147" v="5543" actId="20577"/>
          <ac:spMkLst>
            <pc:docMk/>
            <pc:sldMk cId="1751867527" sldId="268"/>
            <ac:spMk id="6" creationId="{5B3FEA0D-16FA-4900-91DF-B8C2F03373F9}"/>
          </ac:spMkLst>
        </pc:spChg>
        <pc:spChg chg="add mod">
          <ac:chgData name="Andrew Liao" userId="ab04f800a07082ab" providerId="LiveId" clId="{CAF1D25A-0BA2-407C-A0F2-61EC3214AB73}" dt="2021-04-22T12:29:06.795" v="15562" actId="20577"/>
          <ac:spMkLst>
            <pc:docMk/>
            <pc:sldMk cId="1751867527" sldId="268"/>
            <ac:spMk id="7" creationId="{D97AB605-BF45-41DE-98BC-722471C6DFC2}"/>
          </ac:spMkLst>
        </pc:spChg>
      </pc:sldChg>
      <pc:sldChg chg="modSp new mod">
        <pc:chgData name="Andrew Liao" userId="ab04f800a07082ab" providerId="LiveId" clId="{CAF1D25A-0BA2-407C-A0F2-61EC3214AB73}" dt="2021-04-22T12:46:34.053" v="15941" actId="27636"/>
        <pc:sldMkLst>
          <pc:docMk/>
          <pc:sldMk cId="3810401290" sldId="269"/>
        </pc:sldMkLst>
        <pc:spChg chg="mod">
          <ac:chgData name="Andrew Liao" userId="ab04f800a07082ab" providerId="LiveId" clId="{CAF1D25A-0BA2-407C-A0F2-61EC3214AB73}" dt="2021-04-22T06:02:29.834" v="5832" actId="20577"/>
          <ac:spMkLst>
            <pc:docMk/>
            <pc:sldMk cId="3810401290" sldId="269"/>
            <ac:spMk id="2" creationId="{87291C40-56B7-4221-917E-3D7B23C58108}"/>
          </ac:spMkLst>
        </pc:spChg>
        <pc:spChg chg="mod">
          <ac:chgData name="Andrew Liao" userId="ab04f800a07082ab" providerId="LiveId" clId="{CAF1D25A-0BA2-407C-A0F2-61EC3214AB73}" dt="2021-04-22T12:46:34.053" v="15941" actId="27636"/>
          <ac:spMkLst>
            <pc:docMk/>
            <pc:sldMk cId="3810401290" sldId="269"/>
            <ac:spMk id="3" creationId="{EB871CD9-A610-4A19-8500-0DE8C2D9AD94}"/>
          </ac:spMkLst>
        </pc:spChg>
      </pc:sldChg>
      <pc:sldChg chg="modSp new mod">
        <pc:chgData name="Andrew Liao" userId="ab04f800a07082ab" providerId="LiveId" clId="{CAF1D25A-0BA2-407C-A0F2-61EC3214AB73}" dt="2021-04-22T11:08:45.988" v="11981" actId="207"/>
        <pc:sldMkLst>
          <pc:docMk/>
          <pc:sldMk cId="4009583018" sldId="270"/>
        </pc:sldMkLst>
        <pc:spChg chg="mod">
          <ac:chgData name="Andrew Liao" userId="ab04f800a07082ab" providerId="LiveId" clId="{CAF1D25A-0BA2-407C-A0F2-61EC3214AB73}" dt="2021-04-22T06:05:19.026" v="6010" actId="20577"/>
          <ac:spMkLst>
            <pc:docMk/>
            <pc:sldMk cId="4009583018" sldId="270"/>
            <ac:spMk id="2" creationId="{D2DB1D29-D352-4CF3-888B-61807815E6D0}"/>
          </ac:spMkLst>
        </pc:spChg>
        <pc:spChg chg="mod">
          <ac:chgData name="Andrew Liao" userId="ab04f800a07082ab" providerId="LiveId" clId="{CAF1D25A-0BA2-407C-A0F2-61EC3214AB73}" dt="2021-04-22T11:08:45.988" v="11981" actId="207"/>
          <ac:spMkLst>
            <pc:docMk/>
            <pc:sldMk cId="4009583018" sldId="270"/>
            <ac:spMk id="3" creationId="{A2E8B4D5-B949-442C-A80A-848F7B73555D}"/>
          </ac:spMkLst>
        </pc:spChg>
      </pc:sldChg>
      <pc:sldChg chg="modSp add mod">
        <pc:chgData name="Andrew Liao" userId="ab04f800a07082ab" providerId="LiveId" clId="{CAF1D25A-0BA2-407C-A0F2-61EC3214AB73}" dt="2021-04-26T02:31:15.757" v="50558" actId="207"/>
        <pc:sldMkLst>
          <pc:docMk/>
          <pc:sldMk cId="1965351431" sldId="271"/>
        </pc:sldMkLst>
        <pc:spChg chg="mod">
          <ac:chgData name="Andrew Liao" userId="ab04f800a07082ab" providerId="LiveId" clId="{CAF1D25A-0BA2-407C-A0F2-61EC3214AB73}" dt="2021-04-22T09:32:01.845" v="7406" actId="20577"/>
          <ac:spMkLst>
            <pc:docMk/>
            <pc:sldMk cId="1965351431" sldId="271"/>
            <ac:spMk id="2" creationId="{CAE2DD5D-168F-440D-AEFC-ECE0C3CD75F2}"/>
          </ac:spMkLst>
        </pc:spChg>
        <pc:graphicFrameChg chg="modGraphic">
          <ac:chgData name="Andrew Liao" userId="ab04f800a07082ab" providerId="LiveId" clId="{CAF1D25A-0BA2-407C-A0F2-61EC3214AB73}" dt="2021-04-26T02:31:15.757" v="50558" actId="207"/>
          <ac:graphicFrameMkLst>
            <pc:docMk/>
            <pc:sldMk cId="1965351431" sldId="271"/>
            <ac:graphicFrameMk id="4" creationId="{3636ADEF-0FED-455C-9BD3-AB9BABEF617C}"/>
          </ac:graphicFrameMkLst>
        </pc:graphicFrameChg>
      </pc:sldChg>
      <pc:sldChg chg="modSp new mod">
        <pc:chgData name="Andrew Liao" userId="ab04f800a07082ab" providerId="LiveId" clId="{CAF1D25A-0BA2-407C-A0F2-61EC3214AB73}" dt="2021-04-22T10:40:44.162" v="10908" actId="207"/>
        <pc:sldMkLst>
          <pc:docMk/>
          <pc:sldMk cId="1718439913" sldId="272"/>
        </pc:sldMkLst>
        <pc:spChg chg="mod">
          <ac:chgData name="Andrew Liao" userId="ab04f800a07082ab" providerId="LiveId" clId="{CAF1D25A-0BA2-407C-A0F2-61EC3214AB73}" dt="2021-04-22T10:31:21.949" v="10374" actId="20577"/>
          <ac:spMkLst>
            <pc:docMk/>
            <pc:sldMk cId="1718439913" sldId="272"/>
            <ac:spMk id="2" creationId="{27BE5F12-F97A-4F9C-9FE0-78332DAA9AE3}"/>
          </ac:spMkLst>
        </pc:spChg>
        <pc:spChg chg="mod">
          <ac:chgData name="Andrew Liao" userId="ab04f800a07082ab" providerId="LiveId" clId="{CAF1D25A-0BA2-407C-A0F2-61EC3214AB73}" dt="2021-04-22T10:40:44.162" v="10908" actId="207"/>
          <ac:spMkLst>
            <pc:docMk/>
            <pc:sldMk cId="1718439913" sldId="272"/>
            <ac:spMk id="3" creationId="{D2F1DF95-E48C-4B75-9F40-723D2EA7B2D9}"/>
          </ac:spMkLst>
        </pc:spChg>
      </pc:sldChg>
      <pc:sldChg chg="modSp new mod">
        <pc:chgData name="Andrew Liao" userId="ab04f800a07082ab" providerId="LiveId" clId="{CAF1D25A-0BA2-407C-A0F2-61EC3214AB73}" dt="2021-04-26T02:32:20.380" v="50566" actId="27636"/>
        <pc:sldMkLst>
          <pc:docMk/>
          <pc:sldMk cId="1028817602" sldId="273"/>
        </pc:sldMkLst>
        <pc:spChg chg="mod">
          <ac:chgData name="Andrew Liao" userId="ab04f800a07082ab" providerId="LiveId" clId="{CAF1D25A-0BA2-407C-A0F2-61EC3214AB73}" dt="2021-04-22T09:34:30.942" v="7525" actId="20577"/>
          <ac:spMkLst>
            <pc:docMk/>
            <pc:sldMk cId="1028817602" sldId="273"/>
            <ac:spMk id="2" creationId="{32934F5E-A15C-459D-B940-963464EF7F18}"/>
          </ac:spMkLst>
        </pc:spChg>
        <pc:spChg chg="mod">
          <ac:chgData name="Andrew Liao" userId="ab04f800a07082ab" providerId="LiveId" clId="{CAF1D25A-0BA2-407C-A0F2-61EC3214AB73}" dt="2021-04-26T02:32:20.380" v="50566" actId="27636"/>
          <ac:spMkLst>
            <pc:docMk/>
            <pc:sldMk cId="1028817602" sldId="273"/>
            <ac:spMk id="3" creationId="{B01FD0DA-027A-42BD-9394-1C964F3F4C1E}"/>
          </ac:spMkLst>
        </pc:spChg>
      </pc:sldChg>
      <pc:sldChg chg="modSp new mod">
        <pc:chgData name="Andrew Liao" userId="ab04f800a07082ab" providerId="LiveId" clId="{CAF1D25A-0BA2-407C-A0F2-61EC3214AB73}" dt="2021-04-24T00:53:22.289" v="43261" actId="6549"/>
        <pc:sldMkLst>
          <pc:docMk/>
          <pc:sldMk cId="3027586749" sldId="274"/>
        </pc:sldMkLst>
        <pc:spChg chg="mod">
          <ac:chgData name="Andrew Liao" userId="ab04f800a07082ab" providerId="LiveId" clId="{CAF1D25A-0BA2-407C-A0F2-61EC3214AB73}" dt="2021-04-22T09:43:35.433" v="8140" actId="20577"/>
          <ac:spMkLst>
            <pc:docMk/>
            <pc:sldMk cId="3027586749" sldId="274"/>
            <ac:spMk id="2" creationId="{5846FF05-96CA-4028-97D0-4AED30C74E16}"/>
          </ac:spMkLst>
        </pc:spChg>
        <pc:spChg chg="mod">
          <ac:chgData name="Andrew Liao" userId="ab04f800a07082ab" providerId="LiveId" clId="{CAF1D25A-0BA2-407C-A0F2-61EC3214AB73}" dt="2021-04-24T00:53:22.289" v="43261" actId="6549"/>
          <ac:spMkLst>
            <pc:docMk/>
            <pc:sldMk cId="3027586749" sldId="274"/>
            <ac:spMk id="3" creationId="{1ACA611E-CF33-4335-BD4D-B354F8A0E7FF}"/>
          </ac:spMkLst>
        </pc:spChg>
      </pc:sldChg>
      <pc:sldChg chg="addSp modSp new mod">
        <pc:chgData name="Andrew Liao" userId="ab04f800a07082ab" providerId="LiveId" clId="{CAF1D25A-0BA2-407C-A0F2-61EC3214AB73}" dt="2021-04-26T02:29:49.737" v="50536" actId="207"/>
        <pc:sldMkLst>
          <pc:docMk/>
          <pc:sldMk cId="2276376486" sldId="275"/>
        </pc:sldMkLst>
        <pc:spChg chg="mod">
          <ac:chgData name="Andrew Liao" userId="ab04f800a07082ab" providerId="LiveId" clId="{CAF1D25A-0BA2-407C-A0F2-61EC3214AB73}" dt="2021-04-26T02:22:51.210" v="50461" actId="20577"/>
          <ac:spMkLst>
            <pc:docMk/>
            <pc:sldMk cId="2276376486" sldId="275"/>
            <ac:spMk id="2" creationId="{0FC23D83-91EA-4F79-A68E-D982DC3D3174}"/>
          </ac:spMkLst>
        </pc:spChg>
        <pc:spChg chg="mod">
          <ac:chgData name="Andrew Liao" userId="ab04f800a07082ab" providerId="LiveId" clId="{CAF1D25A-0BA2-407C-A0F2-61EC3214AB73}" dt="2021-04-26T02:29:49.737" v="50536" actId="207"/>
          <ac:spMkLst>
            <pc:docMk/>
            <pc:sldMk cId="2276376486" sldId="275"/>
            <ac:spMk id="3" creationId="{C25C9C37-F564-431A-A5D9-AE7D5A5CC149}"/>
          </ac:spMkLst>
        </pc:spChg>
        <pc:spChg chg="add mod">
          <ac:chgData name="Andrew Liao" userId="ab04f800a07082ab" providerId="LiveId" clId="{CAF1D25A-0BA2-407C-A0F2-61EC3214AB73}" dt="2021-04-26T02:22:24.441" v="50447" actId="20577"/>
          <ac:spMkLst>
            <pc:docMk/>
            <pc:sldMk cId="2276376486" sldId="275"/>
            <ac:spMk id="4" creationId="{EB1B5ACF-A8DF-4657-A6B8-A8D758BF9821}"/>
          </ac:spMkLst>
        </pc:spChg>
      </pc:sldChg>
      <pc:sldChg chg="addSp delSp modSp new mod">
        <pc:chgData name="Andrew Liao" userId="ab04f800a07082ab" providerId="LiveId" clId="{CAF1D25A-0BA2-407C-A0F2-61EC3214AB73}" dt="2021-04-22T12:44:34.928" v="15903" actId="20577"/>
        <pc:sldMkLst>
          <pc:docMk/>
          <pc:sldMk cId="2491015602" sldId="276"/>
        </pc:sldMkLst>
        <pc:spChg chg="mod">
          <ac:chgData name="Andrew Liao" userId="ab04f800a07082ab" providerId="LiveId" clId="{CAF1D25A-0BA2-407C-A0F2-61EC3214AB73}" dt="2021-04-22T10:19:00.622" v="10164" actId="20577"/>
          <ac:spMkLst>
            <pc:docMk/>
            <pc:sldMk cId="2491015602" sldId="276"/>
            <ac:spMk id="2" creationId="{0550636C-8FE3-46C3-8CAC-522154CE5FF7}"/>
          </ac:spMkLst>
        </pc:spChg>
        <pc:spChg chg="del">
          <ac:chgData name="Andrew Liao" userId="ab04f800a07082ab" providerId="LiveId" clId="{CAF1D25A-0BA2-407C-A0F2-61EC3214AB73}" dt="2021-04-22T10:17:31.841" v="10122" actId="478"/>
          <ac:spMkLst>
            <pc:docMk/>
            <pc:sldMk cId="2491015602" sldId="276"/>
            <ac:spMk id="3" creationId="{C28D35F1-3026-4943-921D-53159F279947}"/>
          </ac:spMkLst>
        </pc:spChg>
        <pc:spChg chg="add mod">
          <ac:chgData name="Andrew Liao" userId="ab04f800a07082ab" providerId="LiveId" clId="{CAF1D25A-0BA2-407C-A0F2-61EC3214AB73}" dt="2021-04-22T10:25:17.517" v="10244" actId="1076"/>
          <ac:spMkLst>
            <pc:docMk/>
            <pc:sldMk cId="2491015602" sldId="276"/>
            <ac:spMk id="4" creationId="{3F2402B6-5B59-4E87-86A6-C64F64ECCD69}"/>
          </ac:spMkLst>
        </pc:spChg>
        <pc:spChg chg="add del mod">
          <ac:chgData name="Andrew Liao" userId="ab04f800a07082ab" providerId="LiveId" clId="{CAF1D25A-0BA2-407C-A0F2-61EC3214AB73}" dt="2021-04-22T10:18:16.165" v="10140" actId="767"/>
          <ac:spMkLst>
            <pc:docMk/>
            <pc:sldMk cId="2491015602" sldId="276"/>
            <ac:spMk id="5" creationId="{6DF73813-C079-4F2C-A235-F612B6BD5847}"/>
          </ac:spMkLst>
        </pc:spChg>
        <pc:spChg chg="add mod">
          <ac:chgData name="Andrew Liao" userId="ab04f800a07082ab" providerId="LiveId" clId="{CAF1D25A-0BA2-407C-A0F2-61EC3214AB73}" dt="2021-04-22T10:18:30.042" v="10143" actId="1076"/>
          <ac:spMkLst>
            <pc:docMk/>
            <pc:sldMk cId="2491015602" sldId="276"/>
            <ac:spMk id="6" creationId="{F11C26C6-FF95-4C9C-B7F1-AF828FA7979E}"/>
          </ac:spMkLst>
        </pc:spChg>
        <pc:spChg chg="add">
          <ac:chgData name="Andrew Liao" userId="ab04f800a07082ab" providerId="LiveId" clId="{CAF1D25A-0BA2-407C-A0F2-61EC3214AB73}" dt="2021-04-22T10:22:36.573" v="10165" actId="11529"/>
          <ac:spMkLst>
            <pc:docMk/>
            <pc:sldMk cId="2491015602" sldId="276"/>
            <ac:spMk id="7" creationId="{FECF80DA-BC39-403D-B410-D51FB9C250C8}"/>
          </ac:spMkLst>
        </pc:spChg>
        <pc:spChg chg="add mod">
          <ac:chgData name="Andrew Liao" userId="ab04f800a07082ab" providerId="LiveId" clId="{CAF1D25A-0BA2-407C-A0F2-61EC3214AB73}" dt="2021-04-22T10:22:47.811" v="10167" actId="20577"/>
          <ac:spMkLst>
            <pc:docMk/>
            <pc:sldMk cId="2491015602" sldId="276"/>
            <ac:spMk id="8" creationId="{849E3D3F-4AB1-4231-B075-B75D5F8CDA18}"/>
          </ac:spMkLst>
        </pc:spChg>
        <pc:spChg chg="add mod">
          <ac:chgData name="Andrew Liao" userId="ab04f800a07082ab" providerId="LiveId" clId="{CAF1D25A-0BA2-407C-A0F2-61EC3214AB73}" dt="2021-04-22T10:22:54.744" v="10170" actId="20577"/>
          <ac:spMkLst>
            <pc:docMk/>
            <pc:sldMk cId="2491015602" sldId="276"/>
            <ac:spMk id="9" creationId="{BF4C161B-F4C7-47F9-8FAF-93498CB09E23}"/>
          </ac:spMkLst>
        </pc:spChg>
        <pc:spChg chg="add mod">
          <ac:chgData name="Andrew Liao" userId="ab04f800a07082ab" providerId="LiveId" clId="{CAF1D25A-0BA2-407C-A0F2-61EC3214AB73}" dt="2021-04-22T10:23:11.240" v="10172" actId="688"/>
          <ac:spMkLst>
            <pc:docMk/>
            <pc:sldMk cId="2491015602" sldId="276"/>
            <ac:spMk id="10" creationId="{725129E1-D376-4FC6-8CEA-E0B679A4E712}"/>
          </ac:spMkLst>
        </pc:spChg>
        <pc:spChg chg="add mod">
          <ac:chgData name="Andrew Liao" userId="ab04f800a07082ab" providerId="LiveId" clId="{CAF1D25A-0BA2-407C-A0F2-61EC3214AB73}" dt="2021-04-22T10:23:29.731" v="10176" actId="20577"/>
          <ac:spMkLst>
            <pc:docMk/>
            <pc:sldMk cId="2491015602" sldId="276"/>
            <ac:spMk id="11" creationId="{ABD4C9CC-4585-4537-B581-5FCB701032F3}"/>
          </ac:spMkLst>
        </pc:spChg>
        <pc:spChg chg="add mod">
          <ac:chgData name="Andrew Liao" userId="ab04f800a07082ab" providerId="LiveId" clId="{CAF1D25A-0BA2-407C-A0F2-61EC3214AB73}" dt="2021-04-22T10:23:38.851" v="10178" actId="20577"/>
          <ac:spMkLst>
            <pc:docMk/>
            <pc:sldMk cId="2491015602" sldId="276"/>
            <ac:spMk id="12" creationId="{ECD7EB42-1BB1-49DF-BB32-4EF9AE23958A}"/>
          </ac:spMkLst>
        </pc:spChg>
        <pc:spChg chg="add mod">
          <ac:chgData name="Andrew Liao" userId="ab04f800a07082ab" providerId="LiveId" clId="{CAF1D25A-0BA2-407C-A0F2-61EC3214AB73}" dt="2021-04-22T10:23:50.245" v="10183" actId="20577"/>
          <ac:spMkLst>
            <pc:docMk/>
            <pc:sldMk cId="2491015602" sldId="276"/>
            <ac:spMk id="13" creationId="{6C30644D-3738-485E-8096-0124C1E34C01}"/>
          </ac:spMkLst>
        </pc:spChg>
        <pc:spChg chg="add mod">
          <ac:chgData name="Andrew Liao" userId="ab04f800a07082ab" providerId="LiveId" clId="{CAF1D25A-0BA2-407C-A0F2-61EC3214AB73}" dt="2021-04-22T10:24:03.050" v="10188" actId="20577"/>
          <ac:spMkLst>
            <pc:docMk/>
            <pc:sldMk cId="2491015602" sldId="276"/>
            <ac:spMk id="14" creationId="{06FBDF7F-E1D0-4115-9BDE-A20E74B94EC2}"/>
          </ac:spMkLst>
        </pc:spChg>
        <pc:spChg chg="add mod">
          <ac:chgData name="Andrew Liao" userId="ab04f800a07082ab" providerId="LiveId" clId="{CAF1D25A-0BA2-407C-A0F2-61EC3214AB73}" dt="2021-04-22T10:24:17.869" v="10190" actId="6549"/>
          <ac:spMkLst>
            <pc:docMk/>
            <pc:sldMk cId="2491015602" sldId="276"/>
            <ac:spMk id="15" creationId="{D3D8E91D-09EA-4679-80C1-29F91FB39D87}"/>
          </ac:spMkLst>
        </pc:spChg>
        <pc:spChg chg="add mod">
          <ac:chgData name="Andrew Liao" userId="ab04f800a07082ab" providerId="LiveId" clId="{CAF1D25A-0BA2-407C-A0F2-61EC3214AB73}" dt="2021-04-22T10:24:27.661" v="10193" actId="6549"/>
          <ac:spMkLst>
            <pc:docMk/>
            <pc:sldMk cId="2491015602" sldId="276"/>
            <ac:spMk id="16" creationId="{FE6FBA66-2659-4A29-91FB-707206776AE1}"/>
          </ac:spMkLst>
        </pc:spChg>
        <pc:spChg chg="add mod">
          <ac:chgData name="Andrew Liao" userId="ab04f800a07082ab" providerId="LiveId" clId="{CAF1D25A-0BA2-407C-A0F2-61EC3214AB73}" dt="2021-04-22T10:26:08.913" v="10261" actId="20577"/>
          <ac:spMkLst>
            <pc:docMk/>
            <pc:sldMk cId="2491015602" sldId="276"/>
            <ac:spMk id="17" creationId="{FCEFE644-B35F-4FCE-99D0-C45C5C9B4BF9}"/>
          </ac:spMkLst>
        </pc:spChg>
        <pc:spChg chg="add mod">
          <ac:chgData name="Andrew Liao" userId="ab04f800a07082ab" providerId="LiveId" clId="{CAF1D25A-0BA2-407C-A0F2-61EC3214AB73}" dt="2021-04-22T10:25:53.568" v="10245" actId="571"/>
          <ac:spMkLst>
            <pc:docMk/>
            <pc:sldMk cId="2491015602" sldId="276"/>
            <ac:spMk id="18" creationId="{E772519D-4B66-4B9D-A97B-7E8F03A1ECA7}"/>
          </ac:spMkLst>
        </pc:spChg>
        <pc:spChg chg="add mod">
          <ac:chgData name="Andrew Liao" userId="ab04f800a07082ab" providerId="LiveId" clId="{CAF1D25A-0BA2-407C-A0F2-61EC3214AB73}" dt="2021-04-22T10:25:53.568" v="10245" actId="571"/>
          <ac:spMkLst>
            <pc:docMk/>
            <pc:sldMk cId="2491015602" sldId="276"/>
            <ac:spMk id="19" creationId="{4C36CE00-BF52-4395-A3E5-27DED925DE72}"/>
          </ac:spMkLst>
        </pc:spChg>
        <pc:spChg chg="add mod">
          <ac:chgData name="Andrew Liao" userId="ab04f800a07082ab" providerId="LiveId" clId="{CAF1D25A-0BA2-407C-A0F2-61EC3214AB73}" dt="2021-04-22T10:25:53.568" v="10245" actId="571"/>
          <ac:spMkLst>
            <pc:docMk/>
            <pc:sldMk cId="2491015602" sldId="276"/>
            <ac:spMk id="20" creationId="{4B33FCEC-1BFA-4485-A50B-B861427CA68B}"/>
          </ac:spMkLst>
        </pc:spChg>
        <pc:spChg chg="add mod">
          <ac:chgData name="Andrew Liao" userId="ab04f800a07082ab" providerId="LiveId" clId="{CAF1D25A-0BA2-407C-A0F2-61EC3214AB73}" dt="2021-04-22T10:25:53.568" v="10245" actId="571"/>
          <ac:spMkLst>
            <pc:docMk/>
            <pc:sldMk cId="2491015602" sldId="276"/>
            <ac:spMk id="21" creationId="{1F1FDF02-D00E-4D4B-9873-41B364948E13}"/>
          </ac:spMkLst>
        </pc:spChg>
        <pc:spChg chg="add mod">
          <ac:chgData name="Andrew Liao" userId="ab04f800a07082ab" providerId="LiveId" clId="{CAF1D25A-0BA2-407C-A0F2-61EC3214AB73}" dt="2021-04-22T10:25:53.568" v="10245" actId="571"/>
          <ac:spMkLst>
            <pc:docMk/>
            <pc:sldMk cId="2491015602" sldId="276"/>
            <ac:spMk id="22" creationId="{D0777BC9-0222-4095-B5A0-031E0D29AEF9}"/>
          </ac:spMkLst>
        </pc:spChg>
        <pc:spChg chg="add mod">
          <ac:chgData name="Andrew Liao" userId="ab04f800a07082ab" providerId="LiveId" clId="{CAF1D25A-0BA2-407C-A0F2-61EC3214AB73}" dt="2021-04-22T10:26:19.008" v="10264" actId="20577"/>
          <ac:spMkLst>
            <pc:docMk/>
            <pc:sldMk cId="2491015602" sldId="276"/>
            <ac:spMk id="23" creationId="{55D8AF52-670B-471D-9A60-BD28E0D30440}"/>
          </ac:spMkLst>
        </pc:spChg>
        <pc:spChg chg="add mod">
          <ac:chgData name="Andrew Liao" userId="ab04f800a07082ab" providerId="LiveId" clId="{CAF1D25A-0BA2-407C-A0F2-61EC3214AB73}" dt="2021-04-22T10:26:26.251" v="10271" actId="20577"/>
          <ac:spMkLst>
            <pc:docMk/>
            <pc:sldMk cId="2491015602" sldId="276"/>
            <ac:spMk id="24" creationId="{3537A167-8A17-44C6-8005-0C46191BF0BE}"/>
          </ac:spMkLst>
        </pc:spChg>
        <pc:spChg chg="add mod">
          <ac:chgData name="Andrew Liao" userId="ab04f800a07082ab" providerId="LiveId" clId="{CAF1D25A-0BA2-407C-A0F2-61EC3214AB73}" dt="2021-04-22T12:44:34.928" v="15903" actId="20577"/>
          <ac:spMkLst>
            <pc:docMk/>
            <pc:sldMk cId="2491015602" sldId="276"/>
            <ac:spMk id="25" creationId="{04D267C6-0C09-4F1B-B5CD-BB2B14DC2F3E}"/>
          </ac:spMkLst>
        </pc:spChg>
        <pc:spChg chg="add mod">
          <ac:chgData name="Andrew Liao" userId="ab04f800a07082ab" providerId="LiveId" clId="{CAF1D25A-0BA2-407C-A0F2-61EC3214AB73}" dt="2021-04-22T10:25:53.568" v="10245" actId="571"/>
          <ac:spMkLst>
            <pc:docMk/>
            <pc:sldMk cId="2491015602" sldId="276"/>
            <ac:spMk id="26" creationId="{10B3422A-43FC-4B21-81CA-94948D587204}"/>
          </ac:spMkLst>
        </pc:spChg>
        <pc:spChg chg="add mod">
          <ac:chgData name="Andrew Liao" userId="ab04f800a07082ab" providerId="LiveId" clId="{CAF1D25A-0BA2-407C-A0F2-61EC3214AB73}" dt="2021-04-22T10:25:53.568" v="10245" actId="571"/>
          <ac:spMkLst>
            <pc:docMk/>
            <pc:sldMk cId="2491015602" sldId="276"/>
            <ac:spMk id="27" creationId="{0CB1C5F8-D0E6-4AE3-9354-578D2A9FE25B}"/>
          </ac:spMkLst>
        </pc:spChg>
        <pc:spChg chg="add mod">
          <ac:chgData name="Andrew Liao" userId="ab04f800a07082ab" providerId="LiveId" clId="{CAF1D25A-0BA2-407C-A0F2-61EC3214AB73}" dt="2021-04-22T10:25:53.568" v="10245" actId="571"/>
          <ac:spMkLst>
            <pc:docMk/>
            <pc:sldMk cId="2491015602" sldId="276"/>
            <ac:spMk id="28" creationId="{E03B8003-4E44-4695-9957-64B4B3C8A807}"/>
          </ac:spMkLst>
        </pc:spChg>
      </pc:sldChg>
      <pc:sldChg chg="modSp add mod">
        <pc:chgData name="Andrew Liao" userId="ab04f800a07082ab" providerId="LiveId" clId="{CAF1D25A-0BA2-407C-A0F2-61EC3214AB73}" dt="2021-04-22T10:44:54.846" v="11121" actId="20577"/>
        <pc:sldMkLst>
          <pc:docMk/>
          <pc:sldMk cId="1941795362" sldId="277"/>
        </pc:sldMkLst>
        <pc:spChg chg="mod">
          <ac:chgData name="Andrew Liao" userId="ab04f800a07082ab" providerId="LiveId" clId="{CAF1D25A-0BA2-407C-A0F2-61EC3214AB73}" dt="2021-04-22T10:41:52.130" v="10922" actId="20577"/>
          <ac:spMkLst>
            <pc:docMk/>
            <pc:sldMk cId="1941795362" sldId="277"/>
            <ac:spMk id="2" creationId="{27BE5F12-F97A-4F9C-9FE0-78332DAA9AE3}"/>
          </ac:spMkLst>
        </pc:spChg>
        <pc:spChg chg="mod">
          <ac:chgData name="Andrew Liao" userId="ab04f800a07082ab" providerId="LiveId" clId="{CAF1D25A-0BA2-407C-A0F2-61EC3214AB73}" dt="2021-04-22T10:44:54.846" v="11121" actId="20577"/>
          <ac:spMkLst>
            <pc:docMk/>
            <pc:sldMk cId="1941795362" sldId="277"/>
            <ac:spMk id="3" creationId="{D2F1DF95-E48C-4B75-9F40-723D2EA7B2D9}"/>
          </ac:spMkLst>
        </pc:spChg>
      </pc:sldChg>
      <pc:sldChg chg="modSp new mod">
        <pc:chgData name="Andrew Liao" userId="ab04f800a07082ab" providerId="LiveId" clId="{CAF1D25A-0BA2-407C-A0F2-61EC3214AB73}" dt="2021-04-24T00:56:26.314" v="43308" actId="20577"/>
        <pc:sldMkLst>
          <pc:docMk/>
          <pc:sldMk cId="2820562506" sldId="278"/>
        </pc:sldMkLst>
        <pc:spChg chg="mod">
          <ac:chgData name="Andrew Liao" userId="ab04f800a07082ab" providerId="LiveId" clId="{CAF1D25A-0BA2-407C-A0F2-61EC3214AB73}" dt="2021-04-24T00:56:26.314" v="43308" actId="20577"/>
          <ac:spMkLst>
            <pc:docMk/>
            <pc:sldMk cId="2820562506" sldId="278"/>
            <ac:spMk id="2" creationId="{56851B0F-6456-416B-81EA-083D3ACED217}"/>
          </ac:spMkLst>
        </pc:spChg>
        <pc:spChg chg="mod">
          <ac:chgData name="Andrew Liao" userId="ab04f800a07082ab" providerId="LiveId" clId="{CAF1D25A-0BA2-407C-A0F2-61EC3214AB73}" dt="2021-04-24T00:54:02.525" v="43279" actId="6549"/>
          <ac:spMkLst>
            <pc:docMk/>
            <pc:sldMk cId="2820562506" sldId="278"/>
            <ac:spMk id="3" creationId="{2F9B6EDD-A58C-411B-A6A5-7B462515286D}"/>
          </ac:spMkLst>
        </pc:spChg>
      </pc:sldChg>
      <pc:sldChg chg="modSp new mod">
        <pc:chgData name="Andrew Liao" userId="ab04f800a07082ab" providerId="LiveId" clId="{CAF1D25A-0BA2-407C-A0F2-61EC3214AB73}" dt="2021-04-24T00:55:37.023" v="43307" actId="207"/>
        <pc:sldMkLst>
          <pc:docMk/>
          <pc:sldMk cId="2480243510" sldId="279"/>
        </pc:sldMkLst>
        <pc:spChg chg="mod">
          <ac:chgData name="Andrew Liao" userId="ab04f800a07082ab" providerId="LiveId" clId="{CAF1D25A-0BA2-407C-A0F2-61EC3214AB73}" dt="2021-04-22T11:12:38.466" v="12342" actId="20577"/>
          <ac:spMkLst>
            <pc:docMk/>
            <pc:sldMk cId="2480243510" sldId="279"/>
            <ac:spMk id="2" creationId="{9F3E75D6-92CF-4ECC-A4B0-B5E626D092B9}"/>
          </ac:spMkLst>
        </pc:spChg>
        <pc:spChg chg="mod">
          <ac:chgData name="Andrew Liao" userId="ab04f800a07082ab" providerId="LiveId" clId="{CAF1D25A-0BA2-407C-A0F2-61EC3214AB73}" dt="2021-04-24T00:55:37.023" v="43307" actId="207"/>
          <ac:spMkLst>
            <pc:docMk/>
            <pc:sldMk cId="2480243510" sldId="279"/>
            <ac:spMk id="3" creationId="{56E773EC-6343-41A2-B136-F7E99528C88F}"/>
          </ac:spMkLst>
        </pc:spChg>
      </pc:sldChg>
      <pc:sldChg chg="modSp new mod">
        <pc:chgData name="Andrew Liao" userId="ab04f800a07082ab" providerId="LiveId" clId="{CAF1D25A-0BA2-407C-A0F2-61EC3214AB73}" dt="2021-04-26T03:45:21.567" v="53367" actId="20577"/>
        <pc:sldMkLst>
          <pc:docMk/>
          <pc:sldMk cId="3393671081" sldId="280"/>
        </pc:sldMkLst>
        <pc:spChg chg="mod">
          <ac:chgData name="Andrew Liao" userId="ab04f800a07082ab" providerId="LiveId" clId="{CAF1D25A-0BA2-407C-A0F2-61EC3214AB73}" dt="2021-04-22T11:23:58.315" v="12772" actId="20577"/>
          <ac:spMkLst>
            <pc:docMk/>
            <pc:sldMk cId="3393671081" sldId="280"/>
            <ac:spMk id="2" creationId="{669074DA-40AF-4718-BEA7-13B14FF698D2}"/>
          </ac:spMkLst>
        </pc:spChg>
        <pc:spChg chg="mod">
          <ac:chgData name="Andrew Liao" userId="ab04f800a07082ab" providerId="LiveId" clId="{CAF1D25A-0BA2-407C-A0F2-61EC3214AB73}" dt="2021-04-26T03:45:21.567" v="53367" actId="20577"/>
          <ac:spMkLst>
            <pc:docMk/>
            <pc:sldMk cId="3393671081" sldId="280"/>
            <ac:spMk id="3" creationId="{334D7859-FB88-4638-96F5-DAB8E76EB34A}"/>
          </ac:spMkLst>
        </pc:spChg>
      </pc:sldChg>
      <pc:sldChg chg="modSp new mod">
        <pc:chgData name="Andrew Liao" userId="ab04f800a07082ab" providerId="LiveId" clId="{CAF1D25A-0BA2-407C-A0F2-61EC3214AB73}" dt="2021-04-22T12:07:26.045" v="15111" actId="6549"/>
        <pc:sldMkLst>
          <pc:docMk/>
          <pc:sldMk cId="949016202" sldId="281"/>
        </pc:sldMkLst>
        <pc:spChg chg="mod">
          <ac:chgData name="Andrew Liao" userId="ab04f800a07082ab" providerId="LiveId" clId="{CAF1D25A-0BA2-407C-A0F2-61EC3214AB73}" dt="2021-04-22T11:26:42.076" v="12899" actId="20577"/>
          <ac:spMkLst>
            <pc:docMk/>
            <pc:sldMk cId="949016202" sldId="281"/>
            <ac:spMk id="2" creationId="{0EA5CB82-BC9D-4A90-9EA9-3E3D2CA1A464}"/>
          </ac:spMkLst>
        </pc:spChg>
        <pc:spChg chg="mod">
          <ac:chgData name="Andrew Liao" userId="ab04f800a07082ab" providerId="LiveId" clId="{CAF1D25A-0BA2-407C-A0F2-61EC3214AB73}" dt="2021-04-22T12:07:26.045" v="15111" actId="6549"/>
          <ac:spMkLst>
            <pc:docMk/>
            <pc:sldMk cId="949016202" sldId="281"/>
            <ac:spMk id="3" creationId="{DC43871E-08CC-4C8A-A51C-45BC0EEA0933}"/>
          </ac:spMkLst>
        </pc:spChg>
      </pc:sldChg>
      <pc:sldChg chg="modSp new mod">
        <pc:chgData name="Andrew Liao" userId="ab04f800a07082ab" providerId="LiveId" clId="{CAF1D25A-0BA2-407C-A0F2-61EC3214AB73}" dt="2021-04-22T12:08:47.413" v="15168" actId="6549"/>
        <pc:sldMkLst>
          <pc:docMk/>
          <pc:sldMk cId="2401197522" sldId="282"/>
        </pc:sldMkLst>
        <pc:spChg chg="mod">
          <ac:chgData name="Andrew Liao" userId="ab04f800a07082ab" providerId="LiveId" clId="{CAF1D25A-0BA2-407C-A0F2-61EC3214AB73}" dt="2021-04-22T11:53:48.355" v="14363"/>
          <ac:spMkLst>
            <pc:docMk/>
            <pc:sldMk cId="2401197522" sldId="282"/>
            <ac:spMk id="2" creationId="{10068088-A76D-42B4-BF89-06AF78B65068}"/>
          </ac:spMkLst>
        </pc:spChg>
        <pc:spChg chg="mod">
          <ac:chgData name="Andrew Liao" userId="ab04f800a07082ab" providerId="LiveId" clId="{CAF1D25A-0BA2-407C-A0F2-61EC3214AB73}" dt="2021-04-22T12:08:47.413" v="15168" actId="6549"/>
          <ac:spMkLst>
            <pc:docMk/>
            <pc:sldMk cId="2401197522" sldId="282"/>
            <ac:spMk id="3" creationId="{AFCC14CB-52B3-4FE6-9776-4845E588BBD8}"/>
          </ac:spMkLst>
        </pc:spChg>
      </pc:sldChg>
      <pc:sldChg chg="modSp new mod">
        <pc:chgData name="Andrew Liao" userId="ab04f800a07082ab" providerId="LiveId" clId="{CAF1D25A-0BA2-407C-A0F2-61EC3214AB73}" dt="2021-04-26T08:06:28.934" v="54226" actId="6549"/>
        <pc:sldMkLst>
          <pc:docMk/>
          <pc:sldMk cId="396779033" sldId="283"/>
        </pc:sldMkLst>
        <pc:spChg chg="mod">
          <ac:chgData name="Andrew Liao" userId="ab04f800a07082ab" providerId="LiveId" clId="{CAF1D25A-0BA2-407C-A0F2-61EC3214AB73}" dt="2021-04-22T11:55:38.297" v="14504" actId="20577"/>
          <ac:spMkLst>
            <pc:docMk/>
            <pc:sldMk cId="396779033" sldId="283"/>
            <ac:spMk id="2" creationId="{41DEFF22-C468-4805-B909-68FAA0E0F6A0}"/>
          </ac:spMkLst>
        </pc:spChg>
        <pc:spChg chg="mod">
          <ac:chgData name="Andrew Liao" userId="ab04f800a07082ab" providerId="LiveId" clId="{CAF1D25A-0BA2-407C-A0F2-61EC3214AB73}" dt="2021-04-26T08:06:28.934" v="54226" actId="6549"/>
          <ac:spMkLst>
            <pc:docMk/>
            <pc:sldMk cId="396779033" sldId="283"/>
            <ac:spMk id="3" creationId="{3F2E145C-A943-40F6-B5DA-DA9F9092E904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4T01:35:05.010" v="43820" actId="700"/>
        <pc:sldMkLst>
          <pc:docMk/>
          <pc:sldMk cId="66846691" sldId="284"/>
        </pc:sldMkLst>
        <pc:spChg chg="mod ord">
          <ac:chgData name="Andrew Liao" userId="ab04f800a07082ab" providerId="LiveId" clId="{CAF1D25A-0BA2-407C-A0F2-61EC3214AB73}" dt="2021-04-24T01:35:05.010" v="43820" actId="700"/>
          <ac:spMkLst>
            <pc:docMk/>
            <pc:sldMk cId="66846691" sldId="284"/>
            <ac:spMk id="2" creationId="{3AD3A577-2DEB-4742-A590-DA3E47398339}"/>
          </ac:spMkLst>
        </pc:spChg>
        <pc:spChg chg="del mod ord">
          <ac:chgData name="Andrew Liao" userId="ab04f800a07082ab" providerId="LiveId" clId="{CAF1D25A-0BA2-407C-A0F2-61EC3214AB73}" dt="2021-04-24T01:35:05.010" v="43820" actId="700"/>
          <ac:spMkLst>
            <pc:docMk/>
            <pc:sldMk cId="66846691" sldId="284"/>
            <ac:spMk id="3" creationId="{5F7287EC-96A1-45CF-8AAC-09B6386CCE25}"/>
          </ac:spMkLst>
        </pc:spChg>
        <pc:spChg chg="add mod ord">
          <ac:chgData name="Andrew Liao" userId="ab04f800a07082ab" providerId="LiveId" clId="{CAF1D25A-0BA2-407C-A0F2-61EC3214AB73}" dt="2021-04-24T01:35:05.010" v="43820" actId="700"/>
          <ac:spMkLst>
            <pc:docMk/>
            <pc:sldMk cId="66846691" sldId="284"/>
            <ac:spMk id="4" creationId="{D094CA42-9F72-4936-98F7-A147C73A44C1}"/>
          </ac:spMkLst>
        </pc:spChg>
      </pc:sldChg>
      <pc:sldChg chg="modSp new mod modClrScheme chgLayout">
        <pc:chgData name="Andrew Liao" userId="ab04f800a07082ab" providerId="LiveId" clId="{CAF1D25A-0BA2-407C-A0F2-61EC3214AB73}" dt="2021-04-24T01:34:48.098" v="43819" actId="700"/>
        <pc:sldMkLst>
          <pc:docMk/>
          <pc:sldMk cId="108274025" sldId="285"/>
        </pc:sldMkLst>
        <pc:spChg chg="mod ord">
          <ac:chgData name="Andrew Liao" userId="ab04f800a07082ab" providerId="LiveId" clId="{CAF1D25A-0BA2-407C-A0F2-61EC3214AB73}" dt="2021-04-24T01:34:48.098" v="43819" actId="700"/>
          <ac:spMkLst>
            <pc:docMk/>
            <pc:sldMk cId="108274025" sldId="285"/>
            <ac:spMk id="2" creationId="{1FDDE1A2-A291-421B-8113-569C18605B02}"/>
          </ac:spMkLst>
        </pc:spChg>
        <pc:spChg chg="mod ord">
          <ac:chgData name="Andrew Liao" userId="ab04f800a07082ab" providerId="LiveId" clId="{CAF1D25A-0BA2-407C-A0F2-61EC3214AB73}" dt="2021-04-24T01:34:48.098" v="43819" actId="700"/>
          <ac:spMkLst>
            <pc:docMk/>
            <pc:sldMk cId="108274025" sldId="285"/>
            <ac:spMk id="3" creationId="{A09A2BC9-2DE7-41B7-A93E-67D0F81B4739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4T01:34:23.600" v="43818" actId="700"/>
        <pc:sldMkLst>
          <pc:docMk/>
          <pc:sldMk cId="1546985770" sldId="286"/>
        </pc:sldMkLst>
        <pc:spChg chg="mod ord">
          <ac:chgData name="Andrew Liao" userId="ab04f800a07082ab" providerId="LiveId" clId="{CAF1D25A-0BA2-407C-A0F2-61EC3214AB73}" dt="2021-04-24T01:34:23.600" v="43818" actId="700"/>
          <ac:spMkLst>
            <pc:docMk/>
            <pc:sldMk cId="1546985770" sldId="286"/>
            <ac:spMk id="2" creationId="{616E3F0D-D46B-44FE-9649-0773D8E1E5A9}"/>
          </ac:spMkLst>
        </pc:spChg>
        <pc:spChg chg="del mod ord">
          <ac:chgData name="Andrew Liao" userId="ab04f800a07082ab" providerId="LiveId" clId="{CAF1D25A-0BA2-407C-A0F2-61EC3214AB73}" dt="2021-04-24T01:34:23.600" v="43818" actId="700"/>
          <ac:spMkLst>
            <pc:docMk/>
            <pc:sldMk cId="1546985770" sldId="286"/>
            <ac:spMk id="3" creationId="{13D1E70A-0EFA-45F5-AFBD-0EE553D98BC1}"/>
          </ac:spMkLst>
        </pc:spChg>
        <pc:spChg chg="add mod ord">
          <ac:chgData name="Andrew Liao" userId="ab04f800a07082ab" providerId="LiveId" clId="{CAF1D25A-0BA2-407C-A0F2-61EC3214AB73}" dt="2021-04-24T01:34:23.600" v="43818" actId="700"/>
          <ac:spMkLst>
            <pc:docMk/>
            <pc:sldMk cId="1546985770" sldId="286"/>
            <ac:spMk id="4" creationId="{1005F3F5-3611-4AA1-B0C1-FD4A2F64A92A}"/>
          </ac:spMkLst>
        </pc:spChg>
      </pc:sldChg>
      <pc:sldChg chg="addSp modSp new mod">
        <pc:chgData name="Andrew Liao" userId="ab04f800a07082ab" providerId="LiveId" clId="{CAF1D25A-0BA2-407C-A0F2-61EC3214AB73}" dt="2021-04-24T01:21:38.081" v="43766" actId="20577"/>
        <pc:sldMkLst>
          <pc:docMk/>
          <pc:sldMk cId="1062566500" sldId="287"/>
        </pc:sldMkLst>
        <pc:spChg chg="mod">
          <ac:chgData name="Andrew Liao" userId="ab04f800a07082ab" providerId="LiveId" clId="{CAF1D25A-0BA2-407C-A0F2-61EC3214AB73}" dt="2021-04-24T01:21:38.081" v="43766" actId="20577"/>
          <ac:spMkLst>
            <pc:docMk/>
            <pc:sldMk cId="1062566500" sldId="287"/>
            <ac:spMk id="2" creationId="{E1B16653-4F34-400A-97E1-854129636069}"/>
          </ac:spMkLst>
        </pc:spChg>
        <pc:spChg chg="mod">
          <ac:chgData name="Andrew Liao" userId="ab04f800a07082ab" providerId="LiveId" clId="{CAF1D25A-0BA2-407C-A0F2-61EC3214AB73}" dt="2021-04-24T01:02:33.413" v="43451" actId="207"/>
          <ac:spMkLst>
            <pc:docMk/>
            <pc:sldMk cId="1062566500" sldId="287"/>
            <ac:spMk id="3" creationId="{8070F4FD-35B1-4167-9A35-3281FC7775FF}"/>
          </ac:spMkLst>
        </pc:spChg>
        <pc:spChg chg="add mod">
          <ac:chgData name="Andrew Liao" userId="ab04f800a07082ab" providerId="LiveId" clId="{CAF1D25A-0BA2-407C-A0F2-61EC3214AB73}" dt="2021-04-22T13:06:08.656" v="16572" actId="1076"/>
          <ac:spMkLst>
            <pc:docMk/>
            <pc:sldMk cId="1062566500" sldId="287"/>
            <ac:spMk id="4" creationId="{35AB4AA0-3448-49D9-AF38-75134FB2CF44}"/>
          </ac:spMkLst>
        </pc:spChg>
        <pc:spChg chg="add mod">
          <ac:chgData name="Andrew Liao" userId="ab04f800a07082ab" providerId="LiveId" clId="{CAF1D25A-0BA2-407C-A0F2-61EC3214AB73}" dt="2021-04-22T13:06:27.096" v="16574" actId="207"/>
          <ac:spMkLst>
            <pc:docMk/>
            <pc:sldMk cId="1062566500" sldId="287"/>
            <ac:spMk id="5" creationId="{11CE7B12-B6D0-4427-B20E-A45E6ED06731}"/>
          </ac:spMkLst>
        </pc:spChg>
        <pc:spChg chg="add mod">
          <ac:chgData name="Andrew Liao" userId="ab04f800a07082ab" providerId="LiveId" clId="{CAF1D25A-0BA2-407C-A0F2-61EC3214AB73}" dt="2021-04-23T09:19:40.843" v="31004" actId="13822"/>
          <ac:spMkLst>
            <pc:docMk/>
            <pc:sldMk cId="1062566500" sldId="287"/>
            <ac:spMk id="6" creationId="{A6575793-E916-4F32-AB22-629B0F1090EF}"/>
          </ac:spMkLst>
        </pc:spChg>
        <pc:spChg chg="add mod">
          <ac:chgData name="Andrew Liao" userId="ab04f800a07082ab" providerId="LiveId" clId="{CAF1D25A-0BA2-407C-A0F2-61EC3214AB73}" dt="2021-04-22T13:06:52.054" v="16575" actId="571"/>
          <ac:spMkLst>
            <pc:docMk/>
            <pc:sldMk cId="1062566500" sldId="287"/>
            <ac:spMk id="7" creationId="{7F6248C6-2B49-45FE-AA75-7DCF74F865A2}"/>
          </ac:spMkLst>
        </pc:spChg>
        <pc:spChg chg="add mod">
          <ac:chgData name="Andrew Liao" userId="ab04f800a07082ab" providerId="LiveId" clId="{CAF1D25A-0BA2-407C-A0F2-61EC3214AB73}" dt="2021-04-22T13:07:13.591" v="16612" actId="20577"/>
          <ac:spMkLst>
            <pc:docMk/>
            <pc:sldMk cId="1062566500" sldId="287"/>
            <ac:spMk id="8" creationId="{0763B893-F27A-4E69-B9EB-43C7FCE0070E}"/>
          </ac:spMkLst>
        </pc:spChg>
        <pc:spChg chg="add mod">
          <ac:chgData name="Andrew Liao" userId="ab04f800a07082ab" providerId="LiveId" clId="{CAF1D25A-0BA2-407C-A0F2-61EC3214AB73}" dt="2021-04-23T09:19:43.359" v="31005" actId="13822"/>
          <ac:spMkLst>
            <pc:docMk/>
            <pc:sldMk cId="1062566500" sldId="287"/>
            <ac:spMk id="9" creationId="{B6ECF9E4-15B3-4D87-8CB3-F043C067B8C8}"/>
          </ac:spMkLst>
        </pc:spChg>
        <pc:spChg chg="add mod">
          <ac:chgData name="Andrew Liao" userId="ab04f800a07082ab" providerId="LiveId" clId="{CAF1D25A-0BA2-407C-A0F2-61EC3214AB73}" dt="2021-04-22T13:10:16.750" v="16785" actId="14100"/>
          <ac:spMkLst>
            <pc:docMk/>
            <pc:sldMk cId="1062566500" sldId="287"/>
            <ac:spMk id="10" creationId="{158AE213-E80E-4D8E-9177-381EB874BB4F}"/>
          </ac:spMkLst>
        </pc:spChg>
      </pc:sldChg>
      <pc:sldChg chg="addSp delSp modSp new mod">
        <pc:chgData name="Andrew Liao" userId="ab04f800a07082ab" providerId="LiveId" clId="{CAF1D25A-0BA2-407C-A0F2-61EC3214AB73}" dt="2021-04-23T09:19:29.571" v="31002" actId="13822"/>
        <pc:sldMkLst>
          <pc:docMk/>
          <pc:sldMk cId="3546238870" sldId="288"/>
        </pc:sldMkLst>
        <pc:spChg chg="mod">
          <ac:chgData name="Andrew Liao" userId="ab04f800a07082ab" providerId="LiveId" clId="{CAF1D25A-0BA2-407C-A0F2-61EC3214AB73}" dt="2021-04-22T13:12:07.983" v="16838" actId="20577"/>
          <ac:spMkLst>
            <pc:docMk/>
            <pc:sldMk cId="3546238870" sldId="288"/>
            <ac:spMk id="2" creationId="{055BC943-7AB6-498C-9DF7-A40CB438F498}"/>
          </ac:spMkLst>
        </pc:spChg>
        <pc:spChg chg="del">
          <ac:chgData name="Andrew Liao" userId="ab04f800a07082ab" providerId="LiveId" clId="{CAF1D25A-0BA2-407C-A0F2-61EC3214AB73}" dt="2021-04-22T13:12:11.991" v="16839" actId="478"/>
          <ac:spMkLst>
            <pc:docMk/>
            <pc:sldMk cId="3546238870" sldId="288"/>
            <ac:spMk id="3" creationId="{4A67D516-D10A-47C7-A083-A460F885B999}"/>
          </ac:spMkLst>
        </pc:spChg>
        <pc:spChg chg="add mod">
          <ac:chgData name="Andrew Liao" userId="ab04f800a07082ab" providerId="LiveId" clId="{CAF1D25A-0BA2-407C-A0F2-61EC3214AB73}" dt="2021-04-22T13:30:41.597" v="17628" actId="20577"/>
          <ac:spMkLst>
            <pc:docMk/>
            <pc:sldMk cId="3546238870" sldId="288"/>
            <ac:spMk id="4" creationId="{7BE4C1E2-5370-47A4-9340-92BA15FC8959}"/>
          </ac:spMkLst>
        </pc:spChg>
        <pc:spChg chg="add mod">
          <ac:chgData name="Andrew Liao" userId="ab04f800a07082ab" providerId="LiveId" clId="{CAF1D25A-0BA2-407C-A0F2-61EC3214AB73}" dt="2021-04-22T13:12:42.340" v="16843" actId="1076"/>
          <ac:spMkLst>
            <pc:docMk/>
            <pc:sldMk cId="3546238870" sldId="288"/>
            <ac:spMk id="5" creationId="{547953C9-79DE-456D-83AA-C77ECCEACD7D}"/>
          </ac:spMkLst>
        </pc:spChg>
        <pc:spChg chg="add mod">
          <ac:chgData name="Andrew Liao" userId="ab04f800a07082ab" providerId="LiveId" clId="{CAF1D25A-0BA2-407C-A0F2-61EC3214AB73}" dt="2021-04-22T13:22:00.914" v="17324" actId="20577"/>
          <ac:spMkLst>
            <pc:docMk/>
            <pc:sldMk cId="3546238870" sldId="288"/>
            <ac:spMk id="6" creationId="{D62B6E78-BE63-48DB-90DC-44B913CE1671}"/>
          </ac:spMkLst>
        </pc:spChg>
        <pc:spChg chg="add mod">
          <ac:chgData name="Andrew Liao" userId="ab04f800a07082ab" providerId="LiveId" clId="{CAF1D25A-0BA2-407C-A0F2-61EC3214AB73}" dt="2021-04-23T09:19:29.571" v="31002" actId="13822"/>
          <ac:spMkLst>
            <pc:docMk/>
            <pc:sldMk cId="3546238870" sldId="288"/>
            <ac:spMk id="7" creationId="{D11F760E-7158-49EB-99B1-B8D14F9B57F3}"/>
          </ac:spMkLst>
        </pc:spChg>
        <pc:spChg chg="add del mod">
          <ac:chgData name="Andrew Liao" userId="ab04f800a07082ab" providerId="LiveId" clId="{CAF1D25A-0BA2-407C-A0F2-61EC3214AB73}" dt="2021-04-22T13:19:15.642" v="17194" actId="11529"/>
          <ac:spMkLst>
            <pc:docMk/>
            <pc:sldMk cId="3546238870" sldId="288"/>
            <ac:spMk id="8" creationId="{A8D7FBF0-4111-4A1C-A824-48E49E35AB0A}"/>
          </ac:spMkLst>
        </pc:spChg>
        <pc:spChg chg="add mod">
          <ac:chgData name="Andrew Liao" userId="ab04f800a07082ab" providerId="LiveId" clId="{CAF1D25A-0BA2-407C-A0F2-61EC3214AB73}" dt="2021-04-22T13:28:17.262" v="17548" actId="6549"/>
          <ac:spMkLst>
            <pc:docMk/>
            <pc:sldMk cId="3546238870" sldId="288"/>
            <ac:spMk id="9" creationId="{77F76743-1B76-4BC0-97C9-50437B4528CF}"/>
          </ac:spMkLst>
        </pc:spChg>
        <pc:spChg chg="add mod">
          <ac:chgData name="Andrew Liao" userId="ab04f800a07082ab" providerId="LiveId" clId="{CAF1D25A-0BA2-407C-A0F2-61EC3214AB73}" dt="2021-04-23T00:35:12.906" v="17671" actId="20577"/>
          <ac:spMkLst>
            <pc:docMk/>
            <pc:sldMk cId="3546238870" sldId="288"/>
            <ac:spMk id="10" creationId="{BF1620E5-9769-4C81-A4E5-A93E69D11F78}"/>
          </ac:spMkLst>
        </pc:spChg>
        <pc:spChg chg="add mod">
          <ac:chgData name="Andrew Liao" userId="ab04f800a07082ab" providerId="LiveId" clId="{CAF1D25A-0BA2-407C-A0F2-61EC3214AB73}" dt="2021-04-22T13:27:40.957" v="17532" actId="14100"/>
          <ac:spMkLst>
            <pc:docMk/>
            <pc:sldMk cId="3546238870" sldId="288"/>
            <ac:spMk id="11" creationId="{57C8CA64-C15A-4501-9855-9AF8297307AB}"/>
          </ac:spMkLst>
        </pc:spChg>
      </pc:sldChg>
      <pc:sldChg chg="modSp new mod">
        <pc:chgData name="Andrew Liao" userId="ab04f800a07082ab" providerId="LiveId" clId="{CAF1D25A-0BA2-407C-A0F2-61EC3214AB73}" dt="2021-04-23T00:38:32.968" v="17887" actId="20577"/>
        <pc:sldMkLst>
          <pc:docMk/>
          <pc:sldMk cId="1638870565" sldId="289"/>
        </pc:sldMkLst>
        <pc:spChg chg="mod">
          <ac:chgData name="Andrew Liao" userId="ab04f800a07082ab" providerId="LiveId" clId="{CAF1D25A-0BA2-407C-A0F2-61EC3214AB73}" dt="2021-04-23T00:36:40.490" v="17736" actId="20577"/>
          <ac:spMkLst>
            <pc:docMk/>
            <pc:sldMk cId="1638870565" sldId="289"/>
            <ac:spMk id="2" creationId="{765AEB35-E107-4C39-9010-A230BA45F7E6}"/>
          </ac:spMkLst>
        </pc:spChg>
        <pc:spChg chg="mod">
          <ac:chgData name="Andrew Liao" userId="ab04f800a07082ab" providerId="LiveId" clId="{CAF1D25A-0BA2-407C-A0F2-61EC3214AB73}" dt="2021-04-23T00:38:32.968" v="17887" actId="20577"/>
          <ac:spMkLst>
            <pc:docMk/>
            <pc:sldMk cId="1638870565" sldId="289"/>
            <ac:spMk id="3" creationId="{00F0BCC1-AF07-427C-A573-A81E33935CD4}"/>
          </ac:spMkLst>
        </pc:spChg>
      </pc:sldChg>
      <pc:sldChg chg="addSp modSp new mod modClrScheme chgLayout">
        <pc:chgData name="Andrew Liao" userId="ab04f800a07082ab" providerId="LiveId" clId="{CAF1D25A-0BA2-407C-A0F2-61EC3214AB73}" dt="2021-04-24T01:23:14.754" v="43790" actId="20577"/>
        <pc:sldMkLst>
          <pc:docMk/>
          <pc:sldMk cId="4041898855" sldId="290"/>
        </pc:sldMkLst>
        <pc:spChg chg="mod ord">
          <ac:chgData name="Andrew Liao" userId="ab04f800a07082ab" providerId="LiveId" clId="{CAF1D25A-0BA2-407C-A0F2-61EC3214AB73}" dt="2021-04-23T01:05:35.695" v="19418" actId="20577"/>
          <ac:spMkLst>
            <pc:docMk/>
            <pc:sldMk cId="4041898855" sldId="290"/>
            <ac:spMk id="2" creationId="{36465478-1483-418E-8730-AD324BC85AE3}"/>
          </ac:spMkLst>
        </pc:spChg>
        <pc:spChg chg="mod ord">
          <ac:chgData name="Andrew Liao" userId="ab04f800a07082ab" providerId="LiveId" clId="{CAF1D25A-0BA2-407C-A0F2-61EC3214AB73}" dt="2021-04-24T01:03:57.562" v="43454" actId="14"/>
          <ac:spMkLst>
            <pc:docMk/>
            <pc:sldMk cId="4041898855" sldId="290"/>
            <ac:spMk id="3" creationId="{241A9A06-A409-4483-9D74-4BB135C0BCE3}"/>
          </ac:spMkLst>
        </pc:spChg>
        <pc:spChg chg="add mod ord">
          <ac:chgData name="Andrew Liao" userId="ab04f800a07082ab" providerId="LiveId" clId="{CAF1D25A-0BA2-407C-A0F2-61EC3214AB73}" dt="2021-04-24T01:23:14.754" v="43790" actId="20577"/>
          <ac:spMkLst>
            <pc:docMk/>
            <pc:sldMk cId="4041898855" sldId="290"/>
            <ac:spMk id="4" creationId="{CDFA1BBC-1F9E-406F-9269-79E6BDAEA504}"/>
          </ac:spMkLst>
        </pc:spChg>
      </pc:sldChg>
      <pc:sldChg chg="delSp modSp add del mod modClrScheme chgLayout">
        <pc:chgData name="Andrew Liao" userId="ab04f800a07082ab" providerId="LiveId" clId="{CAF1D25A-0BA2-407C-A0F2-61EC3214AB73}" dt="2021-04-23T00:48:01.424" v="18394" actId="47"/>
        <pc:sldMkLst>
          <pc:docMk/>
          <pc:sldMk cId="966915248" sldId="291"/>
        </pc:sldMkLst>
        <pc:spChg chg="mod ord">
          <ac:chgData name="Andrew Liao" userId="ab04f800a07082ab" providerId="LiveId" clId="{CAF1D25A-0BA2-407C-A0F2-61EC3214AB73}" dt="2021-04-23T00:47:48.382" v="18393" actId="700"/>
          <ac:spMkLst>
            <pc:docMk/>
            <pc:sldMk cId="966915248" sldId="291"/>
            <ac:spMk id="2" creationId="{36465478-1483-418E-8730-AD324BC85AE3}"/>
          </ac:spMkLst>
        </pc:spChg>
        <pc:spChg chg="mod ord">
          <ac:chgData name="Andrew Liao" userId="ab04f800a07082ab" providerId="LiveId" clId="{CAF1D25A-0BA2-407C-A0F2-61EC3214AB73}" dt="2021-04-23T00:47:48.382" v="18393" actId="700"/>
          <ac:spMkLst>
            <pc:docMk/>
            <pc:sldMk cId="966915248" sldId="291"/>
            <ac:spMk id="3" creationId="{241A9A06-A409-4483-9D74-4BB135C0BCE3}"/>
          </ac:spMkLst>
        </pc:spChg>
        <pc:spChg chg="del mod ord">
          <ac:chgData name="Andrew Liao" userId="ab04f800a07082ab" providerId="LiveId" clId="{CAF1D25A-0BA2-407C-A0F2-61EC3214AB73}" dt="2021-04-23T00:47:17.168" v="18390" actId="478"/>
          <ac:spMkLst>
            <pc:docMk/>
            <pc:sldMk cId="966915248" sldId="291"/>
            <ac:spMk id="4" creationId="{CDFA1BBC-1F9E-406F-9269-79E6BDAEA504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3T09:19:21.072" v="31001" actId="13822"/>
        <pc:sldMkLst>
          <pc:docMk/>
          <pc:sldMk cId="3947635166" sldId="291"/>
        </pc:sldMkLst>
        <pc:spChg chg="del mod ord">
          <ac:chgData name="Andrew Liao" userId="ab04f800a07082ab" providerId="LiveId" clId="{CAF1D25A-0BA2-407C-A0F2-61EC3214AB73}" dt="2021-04-23T00:48:10.616" v="18396" actId="700"/>
          <ac:spMkLst>
            <pc:docMk/>
            <pc:sldMk cId="3947635166" sldId="291"/>
            <ac:spMk id="2" creationId="{B9A398B2-27F6-4EF4-BBBB-F2E492CBFA69}"/>
          </ac:spMkLst>
        </pc:spChg>
        <pc:spChg chg="del mod ord">
          <ac:chgData name="Andrew Liao" userId="ab04f800a07082ab" providerId="LiveId" clId="{CAF1D25A-0BA2-407C-A0F2-61EC3214AB73}" dt="2021-04-23T00:48:10.616" v="18396" actId="700"/>
          <ac:spMkLst>
            <pc:docMk/>
            <pc:sldMk cId="3947635166" sldId="291"/>
            <ac:spMk id="3" creationId="{D9A2C39B-C84A-4CD8-9246-55D97928F5A4}"/>
          </ac:spMkLst>
        </pc:spChg>
        <pc:spChg chg="del">
          <ac:chgData name="Andrew Liao" userId="ab04f800a07082ab" providerId="LiveId" clId="{CAF1D25A-0BA2-407C-A0F2-61EC3214AB73}" dt="2021-04-23T00:48:10.616" v="18396" actId="700"/>
          <ac:spMkLst>
            <pc:docMk/>
            <pc:sldMk cId="3947635166" sldId="291"/>
            <ac:spMk id="4" creationId="{9706F5EA-D7A6-47FF-8CB2-7B71239913ED}"/>
          </ac:spMkLst>
        </pc:spChg>
        <pc:spChg chg="add mod ord">
          <ac:chgData name="Andrew Liao" userId="ab04f800a07082ab" providerId="LiveId" clId="{CAF1D25A-0BA2-407C-A0F2-61EC3214AB73}" dt="2021-04-23T01:05:41.116" v="19425" actId="20577"/>
          <ac:spMkLst>
            <pc:docMk/>
            <pc:sldMk cId="3947635166" sldId="291"/>
            <ac:spMk id="5" creationId="{A7F25C4D-67A2-4C00-B72C-71FDBDF05E1E}"/>
          </ac:spMkLst>
        </pc:spChg>
        <pc:spChg chg="add mod ord">
          <ac:chgData name="Andrew Liao" userId="ab04f800a07082ab" providerId="LiveId" clId="{CAF1D25A-0BA2-407C-A0F2-61EC3214AB73}" dt="2021-04-23T01:04:06.914" v="19372" actId="20577"/>
          <ac:spMkLst>
            <pc:docMk/>
            <pc:sldMk cId="3947635166" sldId="291"/>
            <ac:spMk id="6" creationId="{972B34BA-0EE8-4735-85CB-964E029DEF27}"/>
          </ac:spMkLst>
        </pc:spChg>
        <pc:spChg chg="add mod ord">
          <ac:chgData name="Andrew Liao" userId="ab04f800a07082ab" providerId="LiveId" clId="{CAF1D25A-0BA2-407C-A0F2-61EC3214AB73}" dt="2021-04-23T09:19:21.072" v="31001" actId="13822"/>
          <ac:spMkLst>
            <pc:docMk/>
            <pc:sldMk cId="3947635166" sldId="291"/>
            <ac:spMk id="7" creationId="{B927D79F-37D3-46A5-B8A1-50C57133D2E1}"/>
          </ac:spMkLst>
        </pc:spChg>
      </pc:sldChg>
      <pc:sldChg chg="addSp modSp new mod modClrScheme chgLayout">
        <pc:chgData name="Andrew Liao" userId="ab04f800a07082ab" providerId="LiveId" clId="{CAF1D25A-0BA2-407C-A0F2-61EC3214AB73}" dt="2021-04-24T01:24:31.861" v="43797"/>
        <pc:sldMkLst>
          <pc:docMk/>
          <pc:sldMk cId="2547152484" sldId="292"/>
        </pc:sldMkLst>
        <pc:spChg chg="mod ord">
          <ac:chgData name="Andrew Liao" userId="ab04f800a07082ab" providerId="LiveId" clId="{CAF1D25A-0BA2-407C-A0F2-61EC3214AB73}" dt="2021-04-23T01:09:15.064" v="19731" actId="700"/>
          <ac:spMkLst>
            <pc:docMk/>
            <pc:sldMk cId="2547152484" sldId="292"/>
            <ac:spMk id="2" creationId="{BD2BB7AB-4A46-4838-9E6E-E19EF40AFDF0}"/>
          </ac:spMkLst>
        </pc:spChg>
        <pc:spChg chg="mod ord">
          <ac:chgData name="Andrew Liao" userId="ab04f800a07082ab" providerId="LiveId" clId="{CAF1D25A-0BA2-407C-A0F2-61EC3214AB73}" dt="2021-04-24T01:24:31.861" v="43797"/>
          <ac:spMkLst>
            <pc:docMk/>
            <pc:sldMk cId="2547152484" sldId="292"/>
            <ac:spMk id="3" creationId="{425124DE-CC9B-46F6-90CA-81AA1EBE9604}"/>
          </ac:spMkLst>
        </pc:spChg>
        <pc:spChg chg="add mod ord">
          <ac:chgData name="Andrew Liao" userId="ab04f800a07082ab" providerId="LiveId" clId="{CAF1D25A-0BA2-407C-A0F2-61EC3214AB73}" dt="2021-04-24T01:24:31.861" v="43797"/>
          <ac:spMkLst>
            <pc:docMk/>
            <pc:sldMk cId="2547152484" sldId="292"/>
            <ac:spMk id="4" creationId="{0D34A6F1-5133-4A6A-AAB6-0A91AC6A2042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4T01:25:31.868" v="43800" actId="20577"/>
        <pc:sldMkLst>
          <pc:docMk/>
          <pc:sldMk cId="129819574" sldId="293"/>
        </pc:sldMkLst>
        <pc:spChg chg="del mod ord">
          <ac:chgData name="Andrew Liao" userId="ab04f800a07082ab" providerId="LiveId" clId="{CAF1D25A-0BA2-407C-A0F2-61EC3214AB73}" dt="2021-04-23T01:16:59.946" v="20075" actId="700"/>
          <ac:spMkLst>
            <pc:docMk/>
            <pc:sldMk cId="129819574" sldId="293"/>
            <ac:spMk id="2" creationId="{FF9573C7-BF1B-4144-8528-D249C8954229}"/>
          </ac:spMkLst>
        </pc:spChg>
        <pc:spChg chg="del mod ord">
          <ac:chgData name="Andrew Liao" userId="ab04f800a07082ab" providerId="LiveId" clId="{CAF1D25A-0BA2-407C-A0F2-61EC3214AB73}" dt="2021-04-23T01:16:59.946" v="20075" actId="700"/>
          <ac:spMkLst>
            <pc:docMk/>
            <pc:sldMk cId="129819574" sldId="293"/>
            <ac:spMk id="3" creationId="{4DAA4A2B-5B23-4FDF-A380-4BA08A2FEA8C}"/>
          </ac:spMkLst>
        </pc:spChg>
        <pc:spChg chg="del">
          <ac:chgData name="Andrew Liao" userId="ab04f800a07082ab" providerId="LiveId" clId="{CAF1D25A-0BA2-407C-A0F2-61EC3214AB73}" dt="2021-04-23T01:16:59.946" v="20075" actId="700"/>
          <ac:spMkLst>
            <pc:docMk/>
            <pc:sldMk cId="129819574" sldId="293"/>
            <ac:spMk id="4" creationId="{85B3A5B5-CE5C-45CE-92A7-CF62E186BFFB}"/>
          </ac:spMkLst>
        </pc:spChg>
        <pc:spChg chg="add mod ord">
          <ac:chgData name="Andrew Liao" userId="ab04f800a07082ab" providerId="LiveId" clId="{CAF1D25A-0BA2-407C-A0F2-61EC3214AB73}" dt="2021-04-23T01:35:16.724" v="21257" actId="20577"/>
          <ac:spMkLst>
            <pc:docMk/>
            <pc:sldMk cId="129819574" sldId="293"/>
            <ac:spMk id="5" creationId="{8E621211-001D-4020-A78C-2D25065C66C3}"/>
          </ac:spMkLst>
        </pc:spChg>
        <pc:spChg chg="add mod ord">
          <ac:chgData name="Andrew Liao" userId="ab04f800a07082ab" providerId="LiveId" clId="{CAF1D25A-0BA2-407C-A0F2-61EC3214AB73}" dt="2021-04-24T01:25:31.868" v="43800" actId="20577"/>
          <ac:spMkLst>
            <pc:docMk/>
            <pc:sldMk cId="129819574" sldId="293"/>
            <ac:spMk id="6" creationId="{9053C226-7BB8-4E9B-9CCE-641B1A11FF0B}"/>
          </ac:spMkLst>
        </pc:spChg>
        <pc:spChg chg="add mod ord">
          <ac:chgData name="Andrew Liao" userId="ab04f800a07082ab" providerId="LiveId" clId="{CAF1D25A-0BA2-407C-A0F2-61EC3214AB73}" dt="2021-04-23T09:19:01.418" v="30999" actId="13822"/>
          <ac:spMkLst>
            <pc:docMk/>
            <pc:sldMk cId="129819574" sldId="293"/>
            <ac:spMk id="7" creationId="{0401ECF0-A2A3-4761-8F3B-4831C6808507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3T05:11:20.139" v="22011" actId="20577"/>
        <pc:sldMkLst>
          <pc:docMk/>
          <pc:sldMk cId="2737089136" sldId="294"/>
        </pc:sldMkLst>
        <pc:spChg chg="del mod ord">
          <ac:chgData name="Andrew Liao" userId="ab04f800a07082ab" providerId="LiveId" clId="{CAF1D25A-0BA2-407C-A0F2-61EC3214AB73}" dt="2021-04-23T04:03:52.876" v="21318" actId="700"/>
          <ac:spMkLst>
            <pc:docMk/>
            <pc:sldMk cId="2737089136" sldId="294"/>
            <ac:spMk id="2" creationId="{48BC0A42-415C-4E51-ABE4-3A39794B7541}"/>
          </ac:spMkLst>
        </pc:spChg>
        <pc:spChg chg="del mod ord">
          <ac:chgData name="Andrew Liao" userId="ab04f800a07082ab" providerId="LiveId" clId="{CAF1D25A-0BA2-407C-A0F2-61EC3214AB73}" dt="2021-04-23T04:03:52.876" v="21318" actId="700"/>
          <ac:spMkLst>
            <pc:docMk/>
            <pc:sldMk cId="2737089136" sldId="294"/>
            <ac:spMk id="3" creationId="{B1D41C62-0F94-482D-A2D3-F245EFDFB4DE}"/>
          </ac:spMkLst>
        </pc:spChg>
        <pc:spChg chg="del">
          <ac:chgData name="Andrew Liao" userId="ab04f800a07082ab" providerId="LiveId" clId="{CAF1D25A-0BA2-407C-A0F2-61EC3214AB73}" dt="2021-04-23T04:03:52.876" v="21318" actId="700"/>
          <ac:spMkLst>
            <pc:docMk/>
            <pc:sldMk cId="2737089136" sldId="294"/>
            <ac:spMk id="4" creationId="{8A5EAD6F-DB26-4287-983F-10A2E4E004E3}"/>
          </ac:spMkLst>
        </pc:spChg>
        <pc:spChg chg="add mod ord">
          <ac:chgData name="Andrew Liao" userId="ab04f800a07082ab" providerId="LiveId" clId="{CAF1D25A-0BA2-407C-A0F2-61EC3214AB73}" dt="2021-04-23T04:04:15.437" v="21376" actId="20577"/>
          <ac:spMkLst>
            <pc:docMk/>
            <pc:sldMk cId="2737089136" sldId="294"/>
            <ac:spMk id="5" creationId="{30C00276-7E08-4DAC-829E-965856BC53A4}"/>
          </ac:spMkLst>
        </pc:spChg>
        <pc:spChg chg="add mod ord">
          <ac:chgData name="Andrew Liao" userId="ab04f800a07082ab" providerId="LiveId" clId="{CAF1D25A-0BA2-407C-A0F2-61EC3214AB73}" dt="2021-04-23T05:11:20.139" v="22011" actId="20577"/>
          <ac:spMkLst>
            <pc:docMk/>
            <pc:sldMk cId="2737089136" sldId="294"/>
            <ac:spMk id="6" creationId="{E2557EC4-D34B-40E8-8B6D-2D963BC9F12A}"/>
          </ac:spMkLst>
        </pc:spChg>
      </pc:sldChg>
      <pc:sldChg chg="addSp modSp new mod modClrScheme chgLayout">
        <pc:chgData name="Andrew Liao" userId="ab04f800a07082ab" providerId="LiveId" clId="{CAF1D25A-0BA2-407C-A0F2-61EC3214AB73}" dt="2021-04-24T01:27:53.086" v="43802" actId="20577"/>
        <pc:sldMkLst>
          <pc:docMk/>
          <pc:sldMk cId="3418649149" sldId="295"/>
        </pc:sldMkLst>
        <pc:spChg chg="mod ord">
          <ac:chgData name="Andrew Liao" userId="ab04f800a07082ab" providerId="LiveId" clId="{CAF1D25A-0BA2-407C-A0F2-61EC3214AB73}" dt="2021-04-23T05:24:53.171" v="22547" actId="700"/>
          <ac:spMkLst>
            <pc:docMk/>
            <pc:sldMk cId="3418649149" sldId="295"/>
            <ac:spMk id="2" creationId="{94AB10FF-82B9-42E8-9A6A-517F5A183DE4}"/>
          </ac:spMkLst>
        </pc:spChg>
        <pc:spChg chg="mod ord">
          <ac:chgData name="Andrew Liao" userId="ab04f800a07082ab" providerId="LiveId" clId="{CAF1D25A-0BA2-407C-A0F2-61EC3214AB73}" dt="2021-04-23T05:27:00.511" v="22743" actId="27636"/>
          <ac:spMkLst>
            <pc:docMk/>
            <pc:sldMk cId="3418649149" sldId="295"/>
            <ac:spMk id="3" creationId="{B40C7F55-EA1F-406F-A065-343A03FAA8A8}"/>
          </ac:spMkLst>
        </pc:spChg>
        <pc:spChg chg="add mod ord">
          <ac:chgData name="Andrew Liao" userId="ab04f800a07082ab" providerId="LiveId" clId="{CAF1D25A-0BA2-407C-A0F2-61EC3214AB73}" dt="2021-04-24T01:27:53.086" v="43802" actId="20577"/>
          <ac:spMkLst>
            <pc:docMk/>
            <pc:sldMk cId="3418649149" sldId="295"/>
            <ac:spMk id="4" creationId="{F4B262A9-132A-4C0A-BC66-E2E1A4F90FB5}"/>
          </ac:spMkLst>
        </pc:spChg>
      </pc:sldChg>
      <pc:sldChg chg="modSp add mod">
        <pc:chgData name="Andrew Liao" userId="ab04f800a07082ab" providerId="LiveId" clId="{CAF1D25A-0BA2-407C-A0F2-61EC3214AB73}" dt="2021-04-24T01:29:41.112" v="43817" actId="20577"/>
        <pc:sldMkLst>
          <pc:docMk/>
          <pc:sldMk cId="2555311460" sldId="296"/>
        </pc:sldMkLst>
        <pc:spChg chg="mod">
          <ac:chgData name="Andrew Liao" userId="ab04f800a07082ab" providerId="LiveId" clId="{CAF1D25A-0BA2-407C-A0F2-61EC3214AB73}" dt="2021-04-23T06:01:18.097" v="24264" actId="20577"/>
          <ac:spMkLst>
            <pc:docMk/>
            <pc:sldMk cId="2555311460" sldId="296"/>
            <ac:spMk id="2" creationId="{0EA5CB82-BC9D-4A90-9EA9-3E3D2CA1A464}"/>
          </ac:spMkLst>
        </pc:spChg>
        <pc:spChg chg="mod">
          <ac:chgData name="Andrew Liao" userId="ab04f800a07082ab" providerId="LiveId" clId="{CAF1D25A-0BA2-407C-A0F2-61EC3214AB73}" dt="2021-04-24T01:29:41.112" v="43817" actId="20577"/>
          <ac:spMkLst>
            <pc:docMk/>
            <pc:sldMk cId="2555311460" sldId="296"/>
            <ac:spMk id="3" creationId="{DC43871E-08CC-4C8A-A51C-45BC0EEA0933}"/>
          </ac:spMkLst>
        </pc:spChg>
      </pc:sldChg>
      <pc:sldChg chg="addSp modSp new mod">
        <pc:chgData name="Andrew Liao" userId="ab04f800a07082ab" providerId="LiveId" clId="{CAF1D25A-0BA2-407C-A0F2-61EC3214AB73}" dt="2021-04-23T08:36:19.110" v="29061"/>
        <pc:sldMkLst>
          <pc:docMk/>
          <pc:sldMk cId="3613584806" sldId="297"/>
        </pc:sldMkLst>
        <pc:spChg chg="mod">
          <ac:chgData name="Andrew Liao" userId="ab04f800a07082ab" providerId="LiveId" clId="{CAF1D25A-0BA2-407C-A0F2-61EC3214AB73}" dt="2021-04-23T06:49:31.756" v="26606" actId="1076"/>
          <ac:spMkLst>
            <pc:docMk/>
            <pc:sldMk cId="3613584806" sldId="297"/>
            <ac:spMk id="2" creationId="{1E1B4E0E-467F-480B-83F5-96630DDD9728}"/>
          </ac:spMkLst>
        </pc:spChg>
        <pc:spChg chg="mod">
          <ac:chgData name="Andrew Liao" userId="ab04f800a07082ab" providerId="LiveId" clId="{CAF1D25A-0BA2-407C-A0F2-61EC3214AB73}" dt="2021-04-23T06:21:47.477" v="25069" actId="20577"/>
          <ac:spMkLst>
            <pc:docMk/>
            <pc:sldMk cId="3613584806" sldId="297"/>
            <ac:spMk id="3" creationId="{D3D98784-EF97-4614-BDB1-A098F5418C02}"/>
          </ac:spMkLst>
        </pc:spChg>
        <pc:spChg chg="add mod">
          <ac:chgData name="Andrew Liao" userId="ab04f800a07082ab" providerId="LiveId" clId="{CAF1D25A-0BA2-407C-A0F2-61EC3214AB73}" dt="2021-04-23T06:08:03.469" v="24313"/>
          <ac:spMkLst>
            <pc:docMk/>
            <pc:sldMk cId="3613584806" sldId="297"/>
            <ac:spMk id="4" creationId="{271C3D73-BF6E-4CB8-9F62-1857927C2BDD}"/>
          </ac:spMkLst>
        </pc:spChg>
        <pc:spChg chg="add mod">
          <ac:chgData name="Andrew Liao" userId="ab04f800a07082ab" providerId="LiveId" clId="{CAF1D25A-0BA2-407C-A0F2-61EC3214AB73}" dt="2021-04-23T08:36:19.110" v="29061"/>
          <ac:spMkLst>
            <pc:docMk/>
            <pc:sldMk cId="3613584806" sldId="297"/>
            <ac:spMk id="5" creationId="{0A131996-AD25-4A14-95DB-DA8BCA30EF26}"/>
          </ac:spMkLst>
        </pc:spChg>
        <pc:spChg chg="add mod">
          <ac:chgData name="Andrew Liao" userId="ab04f800a07082ab" providerId="LiveId" clId="{CAF1D25A-0BA2-407C-A0F2-61EC3214AB73}" dt="2021-04-23T06:08:03.469" v="24313"/>
          <ac:spMkLst>
            <pc:docMk/>
            <pc:sldMk cId="3613584806" sldId="297"/>
            <ac:spMk id="6" creationId="{783A7536-C770-4DAF-A8E7-131E58678525}"/>
          </ac:spMkLst>
        </pc:spChg>
        <pc:spChg chg="add mod">
          <ac:chgData name="Andrew Liao" userId="ab04f800a07082ab" providerId="LiveId" clId="{CAF1D25A-0BA2-407C-A0F2-61EC3214AB73}" dt="2021-04-23T06:08:03.469" v="24313"/>
          <ac:spMkLst>
            <pc:docMk/>
            <pc:sldMk cId="3613584806" sldId="297"/>
            <ac:spMk id="7" creationId="{1DC99DE6-45E2-4521-9904-BF0F44D72503}"/>
          </ac:spMkLst>
        </pc:spChg>
        <pc:spChg chg="add mod">
          <ac:chgData name="Andrew Liao" userId="ab04f800a07082ab" providerId="LiveId" clId="{CAF1D25A-0BA2-407C-A0F2-61EC3214AB73}" dt="2021-04-23T06:08:03.469" v="24313"/>
          <ac:spMkLst>
            <pc:docMk/>
            <pc:sldMk cId="3613584806" sldId="297"/>
            <ac:spMk id="8" creationId="{AEDA2AB1-4A3C-4624-883D-A3B794D720C9}"/>
          </ac:spMkLst>
        </pc:spChg>
        <pc:spChg chg="add mod">
          <ac:chgData name="Andrew Liao" userId="ab04f800a07082ab" providerId="LiveId" clId="{CAF1D25A-0BA2-407C-A0F2-61EC3214AB73}" dt="2021-04-23T06:08:03.469" v="24313"/>
          <ac:spMkLst>
            <pc:docMk/>
            <pc:sldMk cId="3613584806" sldId="297"/>
            <ac:spMk id="9" creationId="{7B75D5E5-E70D-4D3B-8321-C8FD43DB3CD6}"/>
          </ac:spMkLst>
        </pc:spChg>
        <pc:spChg chg="add mod">
          <ac:chgData name="Andrew Liao" userId="ab04f800a07082ab" providerId="LiveId" clId="{CAF1D25A-0BA2-407C-A0F2-61EC3214AB73}" dt="2021-04-23T06:08:03.469" v="24313"/>
          <ac:spMkLst>
            <pc:docMk/>
            <pc:sldMk cId="3613584806" sldId="297"/>
            <ac:spMk id="10" creationId="{EB29B077-F0FF-4783-B36B-53C6B4BA445E}"/>
          </ac:spMkLst>
        </pc:spChg>
        <pc:spChg chg="add mod">
          <ac:chgData name="Andrew Liao" userId="ab04f800a07082ab" providerId="LiveId" clId="{CAF1D25A-0BA2-407C-A0F2-61EC3214AB73}" dt="2021-04-23T06:08:03.469" v="24313"/>
          <ac:spMkLst>
            <pc:docMk/>
            <pc:sldMk cId="3613584806" sldId="297"/>
            <ac:spMk id="11" creationId="{D75A4CBC-603D-40A8-84EE-9B2223E3614B}"/>
          </ac:spMkLst>
        </pc:spChg>
        <pc:spChg chg="add mod">
          <ac:chgData name="Andrew Liao" userId="ab04f800a07082ab" providerId="LiveId" clId="{CAF1D25A-0BA2-407C-A0F2-61EC3214AB73}" dt="2021-04-23T06:09:52.243" v="24345" actId="13822"/>
          <ac:spMkLst>
            <pc:docMk/>
            <pc:sldMk cId="3613584806" sldId="297"/>
            <ac:spMk id="16" creationId="{9A38CEF9-1E6A-4D4F-84D8-F802FA1C2D53}"/>
          </ac:spMkLst>
        </pc:spChg>
        <pc:spChg chg="add mod">
          <ac:chgData name="Andrew Liao" userId="ab04f800a07082ab" providerId="LiveId" clId="{CAF1D25A-0BA2-407C-A0F2-61EC3214AB73}" dt="2021-04-23T06:09:13.987" v="24330" actId="13822"/>
          <ac:spMkLst>
            <pc:docMk/>
            <pc:sldMk cId="3613584806" sldId="297"/>
            <ac:spMk id="17" creationId="{6D7405E7-7687-4E12-901A-D21EB87A6A17}"/>
          </ac:spMkLst>
        </pc:spChg>
        <pc:spChg chg="add mod">
          <ac:chgData name="Andrew Liao" userId="ab04f800a07082ab" providerId="LiveId" clId="{CAF1D25A-0BA2-407C-A0F2-61EC3214AB73}" dt="2021-04-23T06:09:42.967" v="24344" actId="13822"/>
          <ac:spMkLst>
            <pc:docMk/>
            <pc:sldMk cId="3613584806" sldId="297"/>
            <ac:spMk id="18" creationId="{3F12E9B5-D296-4177-9405-D7930E0F92A2}"/>
          </ac:spMkLst>
        </pc:spChg>
        <pc:spChg chg="add mod">
          <ac:chgData name="Andrew Liao" userId="ab04f800a07082ab" providerId="LiveId" clId="{CAF1D25A-0BA2-407C-A0F2-61EC3214AB73}" dt="2021-04-23T06:10:11.506" v="24346" actId="571"/>
          <ac:spMkLst>
            <pc:docMk/>
            <pc:sldMk cId="3613584806" sldId="297"/>
            <ac:spMk id="19" creationId="{96372D4D-7BA2-411A-A36B-9843C3425B85}"/>
          </ac:spMkLst>
        </pc:spChg>
        <pc:cxnChg chg="add mod">
          <ac:chgData name="Andrew Liao" userId="ab04f800a07082ab" providerId="LiveId" clId="{CAF1D25A-0BA2-407C-A0F2-61EC3214AB73}" dt="2021-04-23T06:08:17.768" v="24315" actId="13822"/>
          <ac:cxnSpMkLst>
            <pc:docMk/>
            <pc:sldMk cId="3613584806" sldId="297"/>
            <ac:cxnSpMk id="13" creationId="{81ED3A39-DECE-4B69-823A-8B2655BE33A2}"/>
          </ac:cxnSpMkLst>
        </pc:cxnChg>
        <pc:cxnChg chg="add mod">
          <ac:chgData name="Andrew Liao" userId="ab04f800a07082ab" providerId="LiveId" clId="{CAF1D25A-0BA2-407C-A0F2-61EC3214AB73}" dt="2021-04-23T06:08:27.988" v="24317" actId="13822"/>
          <ac:cxnSpMkLst>
            <pc:docMk/>
            <pc:sldMk cId="3613584806" sldId="297"/>
            <ac:cxnSpMk id="15" creationId="{F41837DF-D282-4062-BB74-B7FB8B84010F}"/>
          </ac:cxnSpMkLst>
        </pc:cxnChg>
      </pc:sldChg>
      <pc:sldChg chg="addSp modSp new mod">
        <pc:chgData name="Andrew Liao" userId="ab04f800a07082ab" providerId="LiveId" clId="{CAF1D25A-0BA2-407C-A0F2-61EC3214AB73}" dt="2021-04-23T09:28:32.861" v="31218" actId="20577"/>
        <pc:sldMkLst>
          <pc:docMk/>
          <pc:sldMk cId="988648647" sldId="298"/>
        </pc:sldMkLst>
        <pc:spChg chg="mod">
          <ac:chgData name="Andrew Liao" userId="ab04f800a07082ab" providerId="LiveId" clId="{CAF1D25A-0BA2-407C-A0F2-61EC3214AB73}" dt="2021-04-23T06:22:27.959" v="25092" actId="20577"/>
          <ac:spMkLst>
            <pc:docMk/>
            <pc:sldMk cId="988648647" sldId="298"/>
            <ac:spMk id="2" creationId="{1F3320E1-D67A-4F04-8C38-FBD1978AC08F}"/>
          </ac:spMkLst>
        </pc:spChg>
        <pc:spChg chg="mod">
          <ac:chgData name="Andrew Liao" userId="ab04f800a07082ab" providerId="LiveId" clId="{CAF1D25A-0BA2-407C-A0F2-61EC3214AB73}" dt="2021-04-23T08:37:36.501" v="29114" actId="14100"/>
          <ac:spMkLst>
            <pc:docMk/>
            <pc:sldMk cId="988648647" sldId="298"/>
            <ac:spMk id="3" creationId="{212BC209-5CFB-4FBA-BF61-3465352E6F20}"/>
          </ac:spMkLst>
        </pc:spChg>
        <pc:spChg chg="add mod">
          <ac:chgData name="Andrew Liao" userId="ab04f800a07082ab" providerId="LiveId" clId="{CAF1D25A-0BA2-407C-A0F2-61EC3214AB73}" dt="2021-04-23T06:27:45.314" v="25258" actId="14100"/>
          <ac:spMkLst>
            <pc:docMk/>
            <pc:sldMk cId="988648647" sldId="298"/>
            <ac:spMk id="4" creationId="{0B8A7220-009B-4670-9EF1-45E6C990DEAD}"/>
          </ac:spMkLst>
        </pc:spChg>
        <pc:spChg chg="add mod">
          <ac:chgData name="Andrew Liao" userId="ab04f800a07082ab" providerId="LiveId" clId="{CAF1D25A-0BA2-407C-A0F2-61EC3214AB73}" dt="2021-04-23T06:32:22.658" v="25426" actId="14100"/>
          <ac:spMkLst>
            <pc:docMk/>
            <pc:sldMk cId="988648647" sldId="298"/>
            <ac:spMk id="5" creationId="{3227966D-D6F3-45E2-85F0-57AA8CB1FEE2}"/>
          </ac:spMkLst>
        </pc:spChg>
        <pc:spChg chg="add mod">
          <ac:chgData name="Andrew Liao" userId="ab04f800a07082ab" providerId="LiveId" clId="{CAF1D25A-0BA2-407C-A0F2-61EC3214AB73}" dt="2021-04-23T09:28:32.861" v="31218" actId="20577"/>
          <ac:spMkLst>
            <pc:docMk/>
            <pc:sldMk cId="988648647" sldId="298"/>
            <ac:spMk id="6" creationId="{CD65D917-632D-489F-A47A-A62FB66C1340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3T09:18:46.132" v="30997" actId="13822"/>
        <pc:sldMkLst>
          <pc:docMk/>
          <pc:sldMk cId="563027722" sldId="299"/>
        </pc:sldMkLst>
        <pc:spChg chg="mod ord">
          <ac:chgData name="Andrew Liao" userId="ab04f800a07082ab" providerId="LiveId" clId="{CAF1D25A-0BA2-407C-A0F2-61EC3214AB73}" dt="2021-04-23T06:33:03.740" v="25442" actId="700"/>
          <ac:spMkLst>
            <pc:docMk/>
            <pc:sldMk cId="563027722" sldId="299"/>
            <ac:spMk id="2" creationId="{D7D60037-7DED-408A-A6B5-B3F3C1564615}"/>
          </ac:spMkLst>
        </pc:spChg>
        <pc:spChg chg="del mod ord">
          <ac:chgData name="Andrew Liao" userId="ab04f800a07082ab" providerId="LiveId" clId="{CAF1D25A-0BA2-407C-A0F2-61EC3214AB73}" dt="2021-04-23T06:33:03.740" v="25442" actId="700"/>
          <ac:spMkLst>
            <pc:docMk/>
            <pc:sldMk cId="563027722" sldId="299"/>
            <ac:spMk id="3" creationId="{2749DECE-4B24-440C-BDBC-87221B42C7D9}"/>
          </ac:spMkLst>
        </pc:spChg>
        <pc:spChg chg="add mod ord">
          <ac:chgData name="Andrew Liao" userId="ab04f800a07082ab" providerId="LiveId" clId="{CAF1D25A-0BA2-407C-A0F2-61EC3214AB73}" dt="2021-04-23T09:18:43.570" v="30996" actId="13822"/>
          <ac:spMkLst>
            <pc:docMk/>
            <pc:sldMk cId="563027722" sldId="299"/>
            <ac:spMk id="4" creationId="{B202524D-D178-48EA-891F-D0A512ED34E0}"/>
          </ac:spMkLst>
        </pc:spChg>
        <pc:spChg chg="add mod ord">
          <ac:chgData name="Andrew Liao" userId="ab04f800a07082ab" providerId="LiveId" clId="{CAF1D25A-0BA2-407C-A0F2-61EC3214AB73}" dt="2021-04-23T09:18:46.132" v="30997" actId="13822"/>
          <ac:spMkLst>
            <pc:docMk/>
            <pc:sldMk cId="563027722" sldId="299"/>
            <ac:spMk id="5" creationId="{FA9616A0-DB0E-4383-99E0-7930E618517C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3T09:21:06.048" v="31006" actId="207"/>
        <pc:sldMkLst>
          <pc:docMk/>
          <pc:sldMk cId="1727277408" sldId="300"/>
        </pc:sldMkLst>
        <pc:spChg chg="del mod ord">
          <ac:chgData name="Andrew Liao" userId="ab04f800a07082ab" providerId="LiveId" clId="{CAF1D25A-0BA2-407C-A0F2-61EC3214AB73}" dt="2021-04-23T06:43:18.274" v="26261" actId="700"/>
          <ac:spMkLst>
            <pc:docMk/>
            <pc:sldMk cId="1727277408" sldId="300"/>
            <ac:spMk id="2" creationId="{74F72185-CD02-47F8-AEA6-3E62EC82652C}"/>
          </ac:spMkLst>
        </pc:spChg>
        <pc:spChg chg="del mod ord">
          <ac:chgData name="Andrew Liao" userId="ab04f800a07082ab" providerId="LiveId" clId="{CAF1D25A-0BA2-407C-A0F2-61EC3214AB73}" dt="2021-04-23T06:43:18.274" v="26261" actId="700"/>
          <ac:spMkLst>
            <pc:docMk/>
            <pc:sldMk cId="1727277408" sldId="300"/>
            <ac:spMk id="3" creationId="{915A0703-1953-4DA3-AAE3-56D360C94A1F}"/>
          </ac:spMkLst>
        </pc:spChg>
        <pc:spChg chg="del">
          <ac:chgData name="Andrew Liao" userId="ab04f800a07082ab" providerId="LiveId" clId="{CAF1D25A-0BA2-407C-A0F2-61EC3214AB73}" dt="2021-04-23T06:43:18.274" v="26261" actId="700"/>
          <ac:spMkLst>
            <pc:docMk/>
            <pc:sldMk cId="1727277408" sldId="300"/>
            <ac:spMk id="4" creationId="{155EEE02-2EE1-4072-B121-C693A125AAAE}"/>
          </ac:spMkLst>
        </pc:spChg>
        <pc:spChg chg="add mod ord">
          <ac:chgData name="Andrew Liao" userId="ab04f800a07082ab" providerId="LiveId" clId="{CAF1D25A-0BA2-407C-A0F2-61EC3214AB73}" dt="2021-04-23T06:43:27.228" v="26279" actId="20577"/>
          <ac:spMkLst>
            <pc:docMk/>
            <pc:sldMk cId="1727277408" sldId="300"/>
            <ac:spMk id="5" creationId="{7EE3B6EE-1E4C-47C0-8351-8A09DA8BBF3E}"/>
          </ac:spMkLst>
        </pc:spChg>
        <pc:spChg chg="add mod ord">
          <ac:chgData name="Andrew Liao" userId="ab04f800a07082ab" providerId="LiveId" clId="{CAF1D25A-0BA2-407C-A0F2-61EC3214AB73}" dt="2021-04-23T09:21:06.048" v="31006" actId="207"/>
          <ac:spMkLst>
            <pc:docMk/>
            <pc:sldMk cId="1727277408" sldId="300"/>
            <ac:spMk id="6" creationId="{74AA348E-64CE-4729-89BB-6ABA2C095A9F}"/>
          </ac:spMkLst>
        </pc:spChg>
      </pc:sldChg>
      <pc:sldChg chg="addSp delSp modSp new mod">
        <pc:chgData name="Andrew Liao" userId="ab04f800a07082ab" providerId="LiveId" clId="{CAF1D25A-0BA2-407C-A0F2-61EC3214AB73}" dt="2021-04-24T01:07:19.003" v="43508" actId="1076"/>
        <pc:sldMkLst>
          <pc:docMk/>
          <pc:sldMk cId="60776556" sldId="301"/>
        </pc:sldMkLst>
        <pc:spChg chg="mod">
          <ac:chgData name="Andrew Liao" userId="ab04f800a07082ab" providerId="LiveId" clId="{CAF1D25A-0BA2-407C-A0F2-61EC3214AB73}" dt="2021-04-23T06:49:00.975" v="26604" actId="20577"/>
          <ac:spMkLst>
            <pc:docMk/>
            <pc:sldMk cId="60776556" sldId="301"/>
            <ac:spMk id="2" creationId="{C4EDA20D-7DD2-488C-B33D-BA5C74876071}"/>
          </ac:spMkLst>
        </pc:spChg>
        <pc:spChg chg="del">
          <ac:chgData name="Andrew Liao" userId="ab04f800a07082ab" providerId="LiveId" clId="{CAF1D25A-0BA2-407C-A0F2-61EC3214AB73}" dt="2021-04-23T06:52:51.075" v="26628" actId="478"/>
          <ac:spMkLst>
            <pc:docMk/>
            <pc:sldMk cId="60776556" sldId="301"/>
            <ac:spMk id="3" creationId="{02854DC5-F452-42C3-A4AF-28437E8C2D2F}"/>
          </ac:spMkLst>
        </pc:spChg>
        <pc:spChg chg="add mod">
          <ac:chgData name="Andrew Liao" userId="ab04f800a07082ab" providerId="LiveId" clId="{CAF1D25A-0BA2-407C-A0F2-61EC3214AB73}" dt="2021-04-23T06:54:09.896" v="26690" actId="1076"/>
          <ac:spMkLst>
            <pc:docMk/>
            <pc:sldMk cId="60776556" sldId="301"/>
            <ac:spMk id="4" creationId="{E5842A44-5B8C-4A41-BC42-62AA7607CDA5}"/>
          </ac:spMkLst>
        </pc:spChg>
        <pc:spChg chg="add mod">
          <ac:chgData name="Andrew Liao" userId="ab04f800a07082ab" providerId="LiveId" clId="{CAF1D25A-0BA2-407C-A0F2-61EC3214AB73}" dt="2021-04-23T06:55:09.473" v="26744" actId="14100"/>
          <ac:spMkLst>
            <pc:docMk/>
            <pc:sldMk cId="60776556" sldId="301"/>
            <ac:spMk id="5" creationId="{1AF01890-380C-4080-AB08-E1770300956E}"/>
          </ac:spMkLst>
        </pc:spChg>
        <pc:spChg chg="add mod">
          <ac:chgData name="Andrew Liao" userId="ab04f800a07082ab" providerId="LiveId" clId="{CAF1D25A-0BA2-407C-A0F2-61EC3214AB73}" dt="2021-04-23T06:54:09.896" v="26690" actId="1076"/>
          <ac:spMkLst>
            <pc:docMk/>
            <pc:sldMk cId="60776556" sldId="301"/>
            <ac:spMk id="6" creationId="{DC9F0EA9-1893-4306-B428-FC1D4A4A40B3}"/>
          </ac:spMkLst>
        </pc:spChg>
        <pc:spChg chg="add del mod">
          <ac:chgData name="Andrew Liao" userId="ab04f800a07082ab" providerId="LiveId" clId="{CAF1D25A-0BA2-407C-A0F2-61EC3214AB73}" dt="2021-04-23T06:55:03.840" v="26743" actId="478"/>
          <ac:spMkLst>
            <pc:docMk/>
            <pc:sldMk cId="60776556" sldId="301"/>
            <ac:spMk id="7" creationId="{D8FEB607-D781-44F1-A9EB-77B06C0DDFFD}"/>
          </ac:spMkLst>
        </pc:spChg>
        <pc:spChg chg="add del mod">
          <ac:chgData name="Andrew Liao" userId="ab04f800a07082ab" providerId="LiveId" clId="{CAF1D25A-0BA2-407C-A0F2-61EC3214AB73}" dt="2021-04-23T06:51:11.871" v="26614" actId="478"/>
          <ac:spMkLst>
            <pc:docMk/>
            <pc:sldMk cId="60776556" sldId="301"/>
            <ac:spMk id="8" creationId="{97EEE895-C1C4-4849-829F-C141B69CA959}"/>
          </ac:spMkLst>
        </pc:spChg>
        <pc:spChg chg="add mod">
          <ac:chgData name="Andrew Liao" userId="ab04f800a07082ab" providerId="LiveId" clId="{CAF1D25A-0BA2-407C-A0F2-61EC3214AB73}" dt="2021-04-23T06:55:34.305" v="26745" actId="1076"/>
          <ac:spMkLst>
            <pc:docMk/>
            <pc:sldMk cId="60776556" sldId="301"/>
            <ac:spMk id="9" creationId="{8C7DD5D8-BE15-43EA-8551-77B6913E888F}"/>
          </ac:spMkLst>
        </pc:spChg>
        <pc:spChg chg="add mod">
          <ac:chgData name="Andrew Liao" userId="ab04f800a07082ab" providerId="LiveId" clId="{CAF1D25A-0BA2-407C-A0F2-61EC3214AB73}" dt="2021-04-23T06:55:34.305" v="26745" actId="1076"/>
          <ac:spMkLst>
            <pc:docMk/>
            <pc:sldMk cId="60776556" sldId="301"/>
            <ac:spMk id="10" creationId="{334E7B0B-043E-4B26-92C3-57EAE3323AFE}"/>
          </ac:spMkLst>
        </pc:spChg>
        <pc:spChg chg="add mod">
          <ac:chgData name="Andrew Liao" userId="ab04f800a07082ab" providerId="LiveId" clId="{CAF1D25A-0BA2-407C-A0F2-61EC3214AB73}" dt="2021-04-23T06:55:34.305" v="26745" actId="1076"/>
          <ac:spMkLst>
            <pc:docMk/>
            <pc:sldMk cId="60776556" sldId="301"/>
            <ac:spMk id="11" creationId="{1973D761-BC08-4534-833D-34AFC5F605CC}"/>
          </ac:spMkLst>
        </pc:spChg>
        <pc:spChg chg="add mod">
          <ac:chgData name="Andrew Liao" userId="ab04f800a07082ab" providerId="LiveId" clId="{CAF1D25A-0BA2-407C-A0F2-61EC3214AB73}" dt="2021-04-23T06:55:34.305" v="26745" actId="1076"/>
          <ac:spMkLst>
            <pc:docMk/>
            <pc:sldMk cId="60776556" sldId="301"/>
            <ac:spMk id="12" creationId="{B799177C-C39E-42EE-AF52-074791BCFFF9}"/>
          </ac:spMkLst>
        </pc:spChg>
        <pc:spChg chg="add mod">
          <ac:chgData name="Andrew Liao" userId="ab04f800a07082ab" providerId="LiveId" clId="{CAF1D25A-0BA2-407C-A0F2-61EC3214AB73}" dt="2021-04-23T07:18:13.641" v="28123" actId="20577"/>
          <ac:spMkLst>
            <pc:docMk/>
            <pc:sldMk cId="60776556" sldId="301"/>
            <ac:spMk id="17" creationId="{7783FF49-1417-4887-90CF-443FEB61FD4C}"/>
          </ac:spMkLst>
        </pc:spChg>
        <pc:spChg chg="add del mod">
          <ac:chgData name="Andrew Liao" userId="ab04f800a07082ab" providerId="LiveId" clId="{CAF1D25A-0BA2-407C-A0F2-61EC3214AB73}" dt="2021-04-23T06:56:49.221" v="26828" actId="478"/>
          <ac:spMkLst>
            <pc:docMk/>
            <pc:sldMk cId="60776556" sldId="301"/>
            <ac:spMk id="24" creationId="{9D898B4D-5AA5-4BD3-9E83-F9AD18F31273}"/>
          </ac:spMkLst>
        </pc:spChg>
        <pc:spChg chg="add mod">
          <ac:chgData name="Andrew Liao" userId="ab04f800a07082ab" providerId="LiveId" clId="{CAF1D25A-0BA2-407C-A0F2-61EC3214AB73}" dt="2021-04-23T07:08:37.807" v="27561" actId="20577"/>
          <ac:spMkLst>
            <pc:docMk/>
            <pc:sldMk cId="60776556" sldId="301"/>
            <ac:spMk id="25" creationId="{725AECE2-E37E-4EF8-8922-BED137924223}"/>
          </ac:spMkLst>
        </pc:spChg>
        <pc:spChg chg="add mod">
          <ac:chgData name="Andrew Liao" userId="ab04f800a07082ab" providerId="LiveId" clId="{CAF1D25A-0BA2-407C-A0F2-61EC3214AB73}" dt="2021-04-24T01:07:19.003" v="43508" actId="1076"/>
          <ac:spMkLst>
            <pc:docMk/>
            <pc:sldMk cId="60776556" sldId="301"/>
            <ac:spMk id="26" creationId="{95718655-9FA8-472A-B241-817CA9EF1FA9}"/>
          </ac:spMkLst>
        </pc:spChg>
        <pc:cxnChg chg="add mod">
          <ac:chgData name="Andrew Liao" userId="ab04f800a07082ab" providerId="LiveId" clId="{CAF1D25A-0BA2-407C-A0F2-61EC3214AB73}" dt="2021-04-23T06:55:34.305" v="26745" actId="1076"/>
          <ac:cxnSpMkLst>
            <pc:docMk/>
            <pc:sldMk cId="60776556" sldId="301"/>
            <ac:cxnSpMk id="13" creationId="{BEE3A183-9D93-42AC-AF27-85F68AB6D596}"/>
          </ac:cxnSpMkLst>
        </pc:cxnChg>
        <pc:cxnChg chg="add mod">
          <ac:chgData name="Andrew Liao" userId="ab04f800a07082ab" providerId="LiveId" clId="{CAF1D25A-0BA2-407C-A0F2-61EC3214AB73}" dt="2021-04-23T06:55:34.305" v="26745" actId="1076"/>
          <ac:cxnSpMkLst>
            <pc:docMk/>
            <pc:sldMk cId="60776556" sldId="301"/>
            <ac:cxnSpMk id="14" creationId="{18B0C7E2-C8F7-4F63-954D-7CAFFA8844A4}"/>
          </ac:cxnSpMkLst>
        </pc:cxnChg>
        <pc:cxnChg chg="add mod">
          <ac:chgData name="Andrew Liao" userId="ab04f800a07082ab" providerId="LiveId" clId="{CAF1D25A-0BA2-407C-A0F2-61EC3214AB73}" dt="2021-04-23T06:55:09.473" v="26744" actId="14100"/>
          <ac:cxnSpMkLst>
            <pc:docMk/>
            <pc:sldMk cId="60776556" sldId="301"/>
            <ac:cxnSpMk id="16" creationId="{C7DF42E2-81B7-4F92-9CC6-F81DB28F315E}"/>
          </ac:cxnSpMkLst>
        </pc:cxnChg>
        <pc:cxnChg chg="add mod">
          <ac:chgData name="Andrew Liao" userId="ab04f800a07082ab" providerId="LiveId" clId="{CAF1D25A-0BA2-407C-A0F2-61EC3214AB73}" dt="2021-04-23T06:55:09.473" v="26744" actId="14100"/>
          <ac:cxnSpMkLst>
            <pc:docMk/>
            <pc:sldMk cId="60776556" sldId="301"/>
            <ac:cxnSpMk id="19" creationId="{1A9C7229-9E67-4249-8719-5B6F5106A959}"/>
          </ac:cxnSpMkLst>
        </pc:cxnChg>
        <pc:cxnChg chg="add del mod">
          <ac:chgData name="Andrew Liao" userId="ab04f800a07082ab" providerId="LiveId" clId="{CAF1D25A-0BA2-407C-A0F2-61EC3214AB73}" dt="2021-04-23T06:56:51.317" v="26829" actId="478"/>
          <ac:cxnSpMkLst>
            <pc:docMk/>
            <pc:sldMk cId="60776556" sldId="301"/>
            <ac:cxnSpMk id="23" creationId="{D85EE624-9C2F-4A87-BE94-B89FC860768B}"/>
          </ac:cxnSpMkLst>
        </pc:cxnChg>
      </pc:sldChg>
      <pc:sldChg chg="addSp modSp new mod modClrScheme chgLayout">
        <pc:chgData name="Andrew Liao" userId="ab04f800a07082ab" providerId="LiveId" clId="{CAF1D25A-0BA2-407C-A0F2-61EC3214AB73}" dt="2021-04-23T09:18:26.901" v="30995" actId="13822"/>
        <pc:sldMkLst>
          <pc:docMk/>
          <pc:sldMk cId="3612416324" sldId="302"/>
        </pc:sldMkLst>
        <pc:spChg chg="mod ord">
          <ac:chgData name="Andrew Liao" userId="ab04f800a07082ab" providerId="LiveId" clId="{CAF1D25A-0BA2-407C-A0F2-61EC3214AB73}" dt="2021-04-23T07:10:32.264" v="27654" actId="700"/>
          <ac:spMkLst>
            <pc:docMk/>
            <pc:sldMk cId="3612416324" sldId="302"/>
            <ac:spMk id="2" creationId="{E1D5F75F-52DA-412C-B434-B8995A723F8E}"/>
          </ac:spMkLst>
        </pc:spChg>
        <pc:spChg chg="mod ord">
          <ac:chgData name="Andrew Liao" userId="ab04f800a07082ab" providerId="LiveId" clId="{CAF1D25A-0BA2-407C-A0F2-61EC3214AB73}" dt="2021-04-23T08:39:45.694" v="29127" actId="207"/>
          <ac:spMkLst>
            <pc:docMk/>
            <pc:sldMk cId="3612416324" sldId="302"/>
            <ac:spMk id="3" creationId="{DC70BE3E-18A7-4AA1-9E1E-FC29734B0D74}"/>
          </ac:spMkLst>
        </pc:spChg>
        <pc:spChg chg="add mod ord">
          <ac:chgData name="Andrew Liao" userId="ab04f800a07082ab" providerId="LiveId" clId="{CAF1D25A-0BA2-407C-A0F2-61EC3214AB73}" dt="2021-04-23T09:18:26.901" v="30995" actId="13822"/>
          <ac:spMkLst>
            <pc:docMk/>
            <pc:sldMk cId="3612416324" sldId="302"/>
            <ac:spMk id="4" creationId="{93824468-2FFA-470F-96B2-56F84D4D4494}"/>
          </ac:spMkLst>
        </pc:spChg>
        <pc:spChg chg="add mod">
          <ac:chgData name="Andrew Liao" userId="ab04f800a07082ab" providerId="LiveId" clId="{CAF1D25A-0BA2-407C-A0F2-61EC3214AB73}" dt="2021-04-23T09:18:23.261" v="30994" actId="13822"/>
          <ac:spMkLst>
            <pc:docMk/>
            <pc:sldMk cId="3612416324" sldId="302"/>
            <ac:spMk id="5" creationId="{BD05E11F-B524-4503-8A39-40AD3A62BDE7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4T01:08:27.157" v="43509" actId="14"/>
        <pc:sldMkLst>
          <pc:docMk/>
          <pc:sldMk cId="3470679804" sldId="303"/>
        </pc:sldMkLst>
        <pc:spChg chg="del mod ord">
          <ac:chgData name="Andrew Liao" userId="ab04f800a07082ab" providerId="LiveId" clId="{CAF1D25A-0BA2-407C-A0F2-61EC3214AB73}" dt="2021-04-23T07:21:39.546" v="28177" actId="700"/>
          <ac:spMkLst>
            <pc:docMk/>
            <pc:sldMk cId="3470679804" sldId="303"/>
            <ac:spMk id="2" creationId="{0FA342CE-B733-4106-87D7-712889DB68F8}"/>
          </ac:spMkLst>
        </pc:spChg>
        <pc:spChg chg="del mod ord">
          <ac:chgData name="Andrew Liao" userId="ab04f800a07082ab" providerId="LiveId" clId="{CAF1D25A-0BA2-407C-A0F2-61EC3214AB73}" dt="2021-04-23T07:21:39.546" v="28177" actId="700"/>
          <ac:spMkLst>
            <pc:docMk/>
            <pc:sldMk cId="3470679804" sldId="303"/>
            <ac:spMk id="3" creationId="{6DB37D25-EE0B-48A8-97B0-428FE65F0130}"/>
          </ac:spMkLst>
        </pc:spChg>
        <pc:spChg chg="del">
          <ac:chgData name="Andrew Liao" userId="ab04f800a07082ab" providerId="LiveId" clId="{CAF1D25A-0BA2-407C-A0F2-61EC3214AB73}" dt="2021-04-23T07:21:39.546" v="28177" actId="700"/>
          <ac:spMkLst>
            <pc:docMk/>
            <pc:sldMk cId="3470679804" sldId="303"/>
            <ac:spMk id="4" creationId="{A24EE385-6EBF-4F0A-A061-110CC9B27467}"/>
          </ac:spMkLst>
        </pc:spChg>
        <pc:spChg chg="add mod ord">
          <ac:chgData name="Andrew Liao" userId="ab04f800a07082ab" providerId="LiveId" clId="{CAF1D25A-0BA2-407C-A0F2-61EC3214AB73}" dt="2021-04-23T09:44:15.943" v="31914" actId="20577"/>
          <ac:spMkLst>
            <pc:docMk/>
            <pc:sldMk cId="3470679804" sldId="303"/>
            <ac:spMk id="5" creationId="{4042A29D-F8C5-4DC1-84F8-F6B92EA37B3A}"/>
          </ac:spMkLst>
        </pc:spChg>
        <pc:spChg chg="add mod ord">
          <ac:chgData name="Andrew Liao" userId="ab04f800a07082ab" providerId="LiveId" clId="{CAF1D25A-0BA2-407C-A0F2-61EC3214AB73}" dt="2021-04-24T01:08:27.157" v="43509" actId="14"/>
          <ac:spMkLst>
            <pc:docMk/>
            <pc:sldMk cId="3470679804" sldId="303"/>
            <ac:spMk id="6" creationId="{76CB07CA-4FE9-4D2F-9535-2AF1445AE6B2}"/>
          </ac:spMkLst>
        </pc:spChg>
      </pc:sldChg>
      <pc:sldChg chg="addSp modSp new del mod modClrScheme chgLayout">
        <pc:chgData name="Andrew Liao" userId="ab04f800a07082ab" providerId="LiveId" clId="{CAF1D25A-0BA2-407C-A0F2-61EC3214AB73}" dt="2021-04-23T09:06:20.059" v="30284" actId="47"/>
        <pc:sldMkLst>
          <pc:docMk/>
          <pc:sldMk cId="1347322691" sldId="304"/>
        </pc:sldMkLst>
        <pc:spChg chg="mod ord">
          <ac:chgData name="Andrew Liao" userId="ab04f800a07082ab" providerId="LiveId" clId="{CAF1D25A-0BA2-407C-A0F2-61EC3214AB73}" dt="2021-04-23T08:53:48.642" v="29805" actId="700"/>
          <ac:spMkLst>
            <pc:docMk/>
            <pc:sldMk cId="1347322691" sldId="304"/>
            <ac:spMk id="2" creationId="{6836C14B-A30F-4ED5-AF79-F4756F431408}"/>
          </ac:spMkLst>
        </pc:spChg>
        <pc:spChg chg="mod ord">
          <ac:chgData name="Andrew Liao" userId="ab04f800a07082ab" providerId="LiveId" clId="{CAF1D25A-0BA2-407C-A0F2-61EC3214AB73}" dt="2021-04-23T09:06:05.840" v="30283" actId="20577"/>
          <ac:spMkLst>
            <pc:docMk/>
            <pc:sldMk cId="1347322691" sldId="304"/>
            <ac:spMk id="3" creationId="{AF8FA935-B675-4D54-9AEC-D42A8C79AE96}"/>
          </ac:spMkLst>
        </pc:spChg>
        <pc:spChg chg="add mod ord">
          <ac:chgData name="Andrew Liao" userId="ab04f800a07082ab" providerId="LiveId" clId="{CAF1D25A-0BA2-407C-A0F2-61EC3214AB73}" dt="2021-04-23T08:59:23.842" v="30188" actId="20577"/>
          <ac:spMkLst>
            <pc:docMk/>
            <pc:sldMk cId="1347322691" sldId="304"/>
            <ac:spMk id="4" creationId="{F5FAE138-5354-4547-844B-AA126CEA0E9D}"/>
          </ac:spMkLst>
        </pc:spChg>
      </pc:sldChg>
      <pc:sldChg chg="addSp modSp new mod">
        <pc:chgData name="Andrew Liao" userId="ab04f800a07082ab" providerId="LiveId" clId="{CAF1D25A-0BA2-407C-A0F2-61EC3214AB73}" dt="2021-04-23T09:25:25.444" v="31170" actId="20577"/>
        <pc:sldMkLst>
          <pc:docMk/>
          <pc:sldMk cId="2360176586" sldId="304"/>
        </pc:sldMkLst>
        <pc:spChg chg="mod">
          <ac:chgData name="Andrew Liao" userId="ab04f800a07082ab" providerId="LiveId" clId="{CAF1D25A-0BA2-407C-A0F2-61EC3214AB73}" dt="2021-04-23T09:08:19.482" v="30399" actId="20577"/>
          <ac:spMkLst>
            <pc:docMk/>
            <pc:sldMk cId="2360176586" sldId="304"/>
            <ac:spMk id="2" creationId="{093160F5-87FC-47CD-A4A2-676253353264}"/>
          </ac:spMkLst>
        </pc:spChg>
        <pc:spChg chg="mod">
          <ac:chgData name="Andrew Liao" userId="ab04f800a07082ab" providerId="LiveId" clId="{CAF1D25A-0BA2-407C-A0F2-61EC3214AB73}" dt="2021-04-23T09:25:25.444" v="31170" actId="20577"/>
          <ac:spMkLst>
            <pc:docMk/>
            <pc:sldMk cId="2360176586" sldId="304"/>
            <ac:spMk id="3" creationId="{1CF694B8-5AD0-48D1-9B14-825B702B6710}"/>
          </ac:spMkLst>
        </pc:spChg>
        <pc:spChg chg="add mod">
          <ac:chgData name="Andrew Liao" userId="ab04f800a07082ab" providerId="LiveId" clId="{CAF1D25A-0BA2-407C-A0F2-61EC3214AB73}" dt="2021-04-23T09:23:29.706" v="31100"/>
          <ac:spMkLst>
            <pc:docMk/>
            <pc:sldMk cId="2360176586" sldId="304"/>
            <ac:spMk id="4" creationId="{914606B0-22F7-4D45-8F55-22805BFF7B1C}"/>
          </ac:spMkLst>
        </pc:spChg>
      </pc:sldChg>
      <pc:sldChg chg="addSp modSp new mod ord">
        <pc:chgData name="Andrew Liao" userId="ab04f800a07082ab" providerId="LiveId" clId="{CAF1D25A-0BA2-407C-A0F2-61EC3214AB73}" dt="2021-04-23T10:30:02.971" v="34196"/>
        <pc:sldMkLst>
          <pc:docMk/>
          <pc:sldMk cId="144788142" sldId="305"/>
        </pc:sldMkLst>
        <pc:spChg chg="mod">
          <ac:chgData name="Andrew Liao" userId="ab04f800a07082ab" providerId="LiveId" clId="{CAF1D25A-0BA2-407C-A0F2-61EC3214AB73}" dt="2021-04-23T09:33:41.602" v="31406" actId="20577"/>
          <ac:spMkLst>
            <pc:docMk/>
            <pc:sldMk cId="144788142" sldId="305"/>
            <ac:spMk id="2" creationId="{EF9A8634-54F5-47F7-945B-356065ED3B1F}"/>
          </ac:spMkLst>
        </pc:spChg>
        <pc:spChg chg="mod">
          <ac:chgData name="Andrew Liao" userId="ab04f800a07082ab" providerId="LiveId" clId="{CAF1D25A-0BA2-407C-A0F2-61EC3214AB73}" dt="2021-04-23T09:31:24.812" v="31389" actId="14100"/>
          <ac:spMkLst>
            <pc:docMk/>
            <pc:sldMk cId="144788142" sldId="305"/>
            <ac:spMk id="3" creationId="{75E4051E-4FD1-499C-9CD7-5DA80A4C620B}"/>
          </ac:spMkLst>
        </pc:spChg>
        <pc:spChg chg="add mod">
          <ac:chgData name="Andrew Liao" userId="ab04f800a07082ab" providerId="LiveId" clId="{CAF1D25A-0BA2-407C-A0F2-61EC3214AB73}" dt="2021-04-23T09:41:19.306" v="31908" actId="20577"/>
          <ac:spMkLst>
            <pc:docMk/>
            <pc:sldMk cId="144788142" sldId="305"/>
            <ac:spMk id="4" creationId="{3C74F8DA-DCF3-4E48-803A-89014ACC7775}"/>
          </ac:spMkLst>
        </pc:spChg>
      </pc:sldChg>
      <pc:sldChg chg="modSp new del mod">
        <pc:chgData name="Andrew Liao" userId="ab04f800a07082ab" providerId="LiveId" clId="{CAF1D25A-0BA2-407C-A0F2-61EC3214AB73}" dt="2021-04-23T09:29:08.855" v="31235" actId="47"/>
        <pc:sldMkLst>
          <pc:docMk/>
          <pc:sldMk cId="4157051453" sldId="305"/>
        </pc:sldMkLst>
        <pc:spChg chg="mod">
          <ac:chgData name="Andrew Liao" userId="ab04f800a07082ab" providerId="LiveId" clId="{CAF1D25A-0BA2-407C-A0F2-61EC3214AB73}" dt="2021-04-23T09:28:59.338" v="31234" actId="20577"/>
          <ac:spMkLst>
            <pc:docMk/>
            <pc:sldMk cId="4157051453" sldId="305"/>
            <ac:spMk id="2" creationId="{2FAF691C-7C93-4D7C-AD36-27A01A01E836}"/>
          </ac:spMkLst>
        </pc:spChg>
      </pc:sldChg>
      <pc:sldChg chg="addSp delSp modSp new mod">
        <pc:chgData name="Andrew Liao" userId="ab04f800a07082ab" providerId="LiveId" clId="{CAF1D25A-0BA2-407C-A0F2-61EC3214AB73}" dt="2021-04-23T09:39:34.030" v="31880" actId="20577"/>
        <pc:sldMkLst>
          <pc:docMk/>
          <pc:sldMk cId="3012824173" sldId="306"/>
        </pc:sldMkLst>
        <pc:spChg chg="del mod">
          <ac:chgData name="Andrew Liao" userId="ab04f800a07082ab" providerId="LiveId" clId="{CAF1D25A-0BA2-407C-A0F2-61EC3214AB73}" dt="2021-04-23T09:35:26.794" v="31525" actId="478"/>
          <ac:spMkLst>
            <pc:docMk/>
            <pc:sldMk cId="3012824173" sldId="306"/>
            <ac:spMk id="2" creationId="{0A108CFE-4C21-4C19-B2E9-70ACB79350D3}"/>
          </ac:spMkLst>
        </pc:spChg>
        <pc:spChg chg="mod">
          <ac:chgData name="Andrew Liao" userId="ab04f800a07082ab" providerId="LiveId" clId="{CAF1D25A-0BA2-407C-A0F2-61EC3214AB73}" dt="2021-04-23T09:39:34.030" v="31880" actId="20577"/>
          <ac:spMkLst>
            <pc:docMk/>
            <pc:sldMk cId="3012824173" sldId="306"/>
            <ac:spMk id="3" creationId="{89BD890E-FC6A-4587-AA04-3B12A6526716}"/>
          </ac:spMkLst>
        </pc:spChg>
        <pc:spChg chg="add mod">
          <ac:chgData name="Andrew Liao" userId="ab04f800a07082ab" providerId="LiveId" clId="{CAF1D25A-0BA2-407C-A0F2-61EC3214AB73}" dt="2021-04-23T09:35:46.450" v="31574" actId="313"/>
          <ac:spMkLst>
            <pc:docMk/>
            <pc:sldMk cId="3012824173" sldId="306"/>
            <ac:spMk id="5" creationId="{4D01D1EA-FFE4-4F24-B2F5-C650292D2356}"/>
          </ac:spMkLst>
        </pc:spChg>
      </pc:sldChg>
      <pc:sldChg chg="addSp modSp add mod">
        <pc:chgData name="Andrew Liao" userId="ab04f800a07082ab" providerId="LiveId" clId="{CAF1D25A-0BA2-407C-A0F2-61EC3214AB73}" dt="2021-04-23T09:57:08.738" v="32759" actId="14100"/>
        <pc:sldMkLst>
          <pc:docMk/>
          <pc:sldMk cId="2575448380" sldId="307"/>
        </pc:sldMkLst>
        <pc:spChg chg="add mod">
          <ac:chgData name="Andrew Liao" userId="ab04f800a07082ab" providerId="LiveId" clId="{CAF1D25A-0BA2-407C-A0F2-61EC3214AB73}" dt="2021-04-23T09:57:08.738" v="32759" actId="14100"/>
          <ac:spMkLst>
            <pc:docMk/>
            <pc:sldMk cId="2575448380" sldId="307"/>
            <ac:spMk id="2" creationId="{D886DED1-4EB0-4A99-8D3F-20CA44A71D0C}"/>
          </ac:spMkLst>
        </pc:spChg>
        <pc:spChg chg="mod">
          <ac:chgData name="Andrew Liao" userId="ab04f800a07082ab" providerId="LiveId" clId="{CAF1D25A-0BA2-407C-A0F2-61EC3214AB73}" dt="2021-04-23T09:44:22.495" v="31916" actId="20577"/>
          <ac:spMkLst>
            <pc:docMk/>
            <pc:sldMk cId="2575448380" sldId="307"/>
            <ac:spMk id="5" creationId="{4042A29D-F8C5-4DC1-84F8-F6B92EA37B3A}"/>
          </ac:spMkLst>
        </pc:spChg>
        <pc:spChg chg="mod">
          <ac:chgData name="Andrew Liao" userId="ab04f800a07082ab" providerId="LiveId" clId="{CAF1D25A-0BA2-407C-A0F2-61EC3214AB73}" dt="2021-04-23T09:56:33.641" v="32729" actId="27636"/>
          <ac:spMkLst>
            <pc:docMk/>
            <pc:sldMk cId="2575448380" sldId="307"/>
            <ac:spMk id="6" creationId="{76CB07CA-4FE9-4D2F-9535-2AF1445AE6B2}"/>
          </ac:spMkLst>
        </pc:spChg>
      </pc:sldChg>
      <pc:sldChg chg="addSp delSp modSp new mod">
        <pc:chgData name="Andrew Liao" userId="ab04f800a07082ab" providerId="LiveId" clId="{CAF1D25A-0BA2-407C-A0F2-61EC3214AB73}" dt="2021-04-23T10:49:25.721" v="35280" actId="207"/>
        <pc:sldMkLst>
          <pc:docMk/>
          <pc:sldMk cId="3615601568" sldId="308"/>
        </pc:sldMkLst>
        <pc:spChg chg="mod">
          <ac:chgData name="Andrew Liao" userId="ab04f800a07082ab" providerId="LiveId" clId="{CAF1D25A-0BA2-407C-A0F2-61EC3214AB73}" dt="2021-04-23T10:09:29.217" v="33140" actId="20577"/>
          <ac:spMkLst>
            <pc:docMk/>
            <pc:sldMk cId="3615601568" sldId="308"/>
            <ac:spMk id="2" creationId="{3E698A2C-9262-4C5E-B0A2-D43EF85806A2}"/>
          </ac:spMkLst>
        </pc:spChg>
        <pc:spChg chg="mod">
          <ac:chgData name="Andrew Liao" userId="ab04f800a07082ab" providerId="LiveId" clId="{CAF1D25A-0BA2-407C-A0F2-61EC3214AB73}" dt="2021-04-23T10:13:20.388" v="33298" actId="14100"/>
          <ac:spMkLst>
            <pc:docMk/>
            <pc:sldMk cId="3615601568" sldId="308"/>
            <ac:spMk id="3" creationId="{0C655575-4F0B-4DBB-9F22-5207371127CD}"/>
          </ac:spMkLst>
        </pc:spChg>
        <pc:spChg chg="add mod">
          <ac:chgData name="Andrew Liao" userId="ab04f800a07082ab" providerId="LiveId" clId="{CAF1D25A-0BA2-407C-A0F2-61EC3214AB73}" dt="2021-04-23T10:49:25.721" v="35280" actId="207"/>
          <ac:spMkLst>
            <pc:docMk/>
            <pc:sldMk cId="3615601568" sldId="308"/>
            <ac:spMk id="4" creationId="{D9BA1E01-CB0D-43A7-8B37-82185B72DBBF}"/>
          </ac:spMkLst>
        </pc:spChg>
        <pc:spChg chg="add mod">
          <ac:chgData name="Andrew Liao" userId="ab04f800a07082ab" providerId="LiveId" clId="{CAF1D25A-0BA2-407C-A0F2-61EC3214AB73}" dt="2021-04-23T10:14:34.952" v="33361" actId="20577"/>
          <ac:spMkLst>
            <pc:docMk/>
            <pc:sldMk cId="3615601568" sldId="308"/>
            <ac:spMk id="5" creationId="{F8B2BC7D-3A3F-4B43-9129-E7F303975B94}"/>
          </ac:spMkLst>
        </pc:spChg>
        <pc:spChg chg="add del mod">
          <ac:chgData name="Andrew Liao" userId="ab04f800a07082ab" providerId="LiveId" clId="{CAF1D25A-0BA2-407C-A0F2-61EC3214AB73}" dt="2021-04-23T10:15:01.184" v="33382" actId="478"/>
          <ac:spMkLst>
            <pc:docMk/>
            <pc:sldMk cId="3615601568" sldId="308"/>
            <ac:spMk id="6" creationId="{355D5F5D-4BC3-495C-AB28-45EF467FD8B9}"/>
          </ac:spMkLst>
        </pc:spChg>
        <pc:spChg chg="add mod">
          <ac:chgData name="Andrew Liao" userId="ab04f800a07082ab" providerId="LiveId" clId="{CAF1D25A-0BA2-407C-A0F2-61EC3214AB73}" dt="2021-04-23T10:16:15.030" v="33456" actId="1076"/>
          <ac:spMkLst>
            <pc:docMk/>
            <pc:sldMk cId="3615601568" sldId="308"/>
            <ac:spMk id="7" creationId="{7F1F3387-3A4B-40B3-BA1A-72814BA430EB}"/>
          </ac:spMkLst>
        </pc:spChg>
        <pc:spChg chg="add del mod">
          <ac:chgData name="Andrew Liao" userId="ab04f800a07082ab" providerId="LiveId" clId="{CAF1D25A-0BA2-407C-A0F2-61EC3214AB73}" dt="2021-04-23T10:15:03.271" v="33383" actId="478"/>
          <ac:spMkLst>
            <pc:docMk/>
            <pc:sldMk cId="3615601568" sldId="308"/>
            <ac:spMk id="8" creationId="{7E876FCF-200B-489A-8572-85CF9F395DB3}"/>
          </ac:spMkLst>
        </pc:spChg>
        <pc:spChg chg="add mod">
          <ac:chgData name="Andrew Liao" userId="ab04f800a07082ab" providerId="LiveId" clId="{CAF1D25A-0BA2-407C-A0F2-61EC3214AB73}" dt="2021-04-23T10:16:30.005" v="33463" actId="1076"/>
          <ac:spMkLst>
            <pc:docMk/>
            <pc:sldMk cId="3615601568" sldId="308"/>
            <ac:spMk id="9" creationId="{378F6C8B-602D-4D4B-93FC-0D357E62D1BE}"/>
          </ac:spMkLst>
        </pc:spChg>
        <pc:spChg chg="add mod">
          <ac:chgData name="Andrew Liao" userId="ab04f800a07082ab" providerId="LiveId" clId="{CAF1D25A-0BA2-407C-A0F2-61EC3214AB73}" dt="2021-04-23T10:16:15.030" v="33456" actId="1076"/>
          <ac:spMkLst>
            <pc:docMk/>
            <pc:sldMk cId="3615601568" sldId="308"/>
            <ac:spMk id="10" creationId="{869815E5-11B2-4E26-989C-6AB47C45182A}"/>
          </ac:spMkLst>
        </pc:spChg>
        <pc:spChg chg="add mod">
          <ac:chgData name="Andrew Liao" userId="ab04f800a07082ab" providerId="LiveId" clId="{CAF1D25A-0BA2-407C-A0F2-61EC3214AB73}" dt="2021-04-23T10:18:32.149" v="33581" actId="1076"/>
          <ac:spMkLst>
            <pc:docMk/>
            <pc:sldMk cId="3615601568" sldId="308"/>
            <ac:spMk id="17" creationId="{6CEE4259-AEBE-4A7B-A237-0AD4FBF023C6}"/>
          </ac:spMkLst>
        </pc:spChg>
        <pc:cxnChg chg="add">
          <ac:chgData name="Andrew Liao" userId="ab04f800a07082ab" providerId="LiveId" clId="{CAF1D25A-0BA2-407C-A0F2-61EC3214AB73}" dt="2021-04-23T10:16:36.692" v="33464" actId="11529"/>
          <ac:cxnSpMkLst>
            <pc:docMk/>
            <pc:sldMk cId="3615601568" sldId="308"/>
            <ac:cxnSpMk id="12" creationId="{9EB91085-452F-4BDD-ADCA-C7E9DA13DA81}"/>
          </ac:cxnSpMkLst>
        </pc:cxnChg>
        <pc:cxnChg chg="add">
          <ac:chgData name="Andrew Liao" userId="ab04f800a07082ab" providerId="LiveId" clId="{CAF1D25A-0BA2-407C-A0F2-61EC3214AB73}" dt="2021-04-23T10:16:46.617" v="33465" actId="11529"/>
          <ac:cxnSpMkLst>
            <pc:docMk/>
            <pc:sldMk cId="3615601568" sldId="308"/>
            <ac:cxnSpMk id="14" creationId="{76702411-F736-4BCC-95A1-3846100AA179}"/>
          </ac:cxnSpMkLst>
        </pc:cxnChg>
        <pc:cxnChg chg="add">
          <ac:chgData name="Andrew Liao" userId="ab04f800a07082ab" providerId="LiveId" clId="{CAF1D25A-0BA2-407C-A0F2-61EC3214AB73}" dt="2021-04-23T10:16:56.416" v="33466" actId="11529"/>
          <ac:cxnSpMkLst>
            <pc:docMk/>
            <pc:sldMk cId="3615601568" sldId="308"/>
            <ac:cxnSpMk id="16" creationId="{DC38A381-730E-45F9-801F-A5F4B6407EB7}"/>
          </ac:cxnSpMkLst>
        </pc:cxnChg>
      </pc:sldChg>
      <pc:sldChg chg="modSp new mod">
        <pc:chgData name="Andrew Liao" userId="ab04f800a07082ab" providerId="LiveId" clId="{CAF1D25A-0BA2-407C-A0F2-61EC3214AB73}" dt="2021-04-23T10:28:06.862" v="34193" actId="27636"/>
        <pc:sldMkLst>
          <pc:docMk/>
          <pc:sldMk cId="3976600034" sldId="309"/>
        </pc:sldMkLst>
        <pc:spChg chg="mod">
          <ac:chgData name="Andrew Liao" userId="ab04f800a07082ab" providerId="LiveId" clId="{CAF1D25A-0BA2-407C-A0F2-61EC3214AB73}" dt="2021-04-23T10:20:45.619" v="33713" actId="20577"/>
          <ac:spMkLst>
            <pc:docMk/>
            <pc:sldMk cId="3976600034" sldId="309"/>
            <ac:spMk id="2" creationId="{FDBA7FF8-C57D-4B0E-AC2F-BB0B889EBE38}"/>
          </ac:spMkLst>
        </pc:spChg>
        <pc:spChg chg="mod">
          <ac:chgData name="Andrew Liao" userId="ab04f800a07082ab" providerId="LiveId" clId="{CAF1D25A-0BA2-407C-A0F2-61EC3214AB73}" dt="2021-04-23T10:28:06.862" v="34193" actId="27636"/>
          <ac:spMkLst>
            <pc:docMk/>
            <pc:sldMk cId="3976600034" sldId="309"/>
            <ac:spMk id="3" creationId="{3484CEB9-FC3E-46C9-B185-3E2D0B1B4AE1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4T01:36:29.318" v="43822" actId="700"/>
        <pc:sldMkLst>
          <pc:docMk/>
          <pc:sldMk cId="2622676418" sldId="310"/>
        </pc:sldMkLst>
        <pc:spChg chg="mod ord">
          <ac:chgData name="Andrew Liao" userId="ab04f800a07082ab" providerId="LiveId" clId="{CAF1D25A-0BA2-407C-A0F2-61EC3214AB73}" dt="2021-04-24T01:36:29.318" v="43822" actId="700"/>
          <ac:spMkLst>
            <pc:docMk/>
            <pc:sldMk cId="2622676418" sldId="310"/>
            <ac:spMk id="2" creationId="{225CA7C2-A30C-4846-BE54-8527F3D7B4C3}"/>
          </ac:spMkLst>
        </pc:spChg>
        <pc:spChg chg="del mod ord">
          <ac:chgData name="Andrew Liao" userId="ab04f800a07082ab" providerId="LiveId" clId="{CAF1D25A-0BA2-407C-A0F2-61EC3214AB73}" dt="2021-04-24T01:36:29.318" v="43822" actId="700"/>
          <ac:spMkLst>
            <pc:docMk/>
            <pc:sldMk cId="2622676418" sldId="310"/>
            <ac:spMk id="3" creationId="{4729B534-03B2-4A8A-9678-CAE8AD586D2F}"/>
          </ac:spMkLst>
        </pc:spChg>
        <pc:spChg chg="add mod ord">
          <ac:chgData name="Andrew Liao" userId="ab04f800a07082ab" providerId="LiveId" clId="{CAF1D25A-0BA2-407C-A0F2-61EC3214AB73}" dt="2021-04-24T01:36:29.318" v="43822" actId="700"/>
          <ac:spMkLst>
            <pc:docMk/>
            <pc:sldMk cId="2622676418" sldId="310"/>
            <ac:spMk id="4" creationId="{9B5CACD8-E5A0-4A9B-9C2F-387F41258CF4}"/>
          </ac:spMkLst>
        </pc:spChg>
      </pc:sldChg>
      <pc:sldChg chg="modSp add mod">
        <pc:chgData name="Andrew Liao" userId="ab04f800a07082ab" providerId="LiveId" clId="{CAF1D25A-0BA2-407C-A0F2-61EC3214AB73}" dt="2021-04-23T10:34:25.071" v="34305" actId="20577"/>
        <pc:sldMkLst>
          <pc:docMk/>
          <pc:sldMk cId="988031507" sldId="311"/>
        </pc:sldMkLst>
        <pc:spChg chg="mod">
          <ac:chgData name="Andrew Liao" userId="ab04f800a07082ab" providerId="LiveId" clId="{CAF1D25A-0BA2-407C-A0F2-61EC3214AB73}" dt="2021-04-23T10:31:12.536" v="34210" actId="20577"/>
          <ac:spMkLst>
            <pc:docMk/>
            <pc:sldMk cId="988031507" sldId="311"/>
            <ac:spMk id="2" creationId="{0EA5CB82-BC9D-4A90-9EA9-3E3D2CA1A464}"/>
          </ac:spMkLst>
        </pc:spChg>
        <pc:spChg chg="mod">
          <ac:chgData name="Andrew Liao" userId="ab04f800a07082ab" providerId="LiveId" clId="{CAF1D25A-0BA2-407C-A0F2-61EC3214AB73}" dt="2021-04-23T10:34:25.071" v="34305" actId="20577"/>
          <ac:spMkLst>
            <pc:docMk/>
            <pc:sldMk cId="988031507" sldId="311"/>
            <ac:spMk id="3" creationId="{DC43871E-08CC-4C8A-A51C-45BC0EEA0933}"/>
          </ac:spMkLst>
        </pc:spChg>
      </pc:sldChg>
      <pc:sldChg chg="modSp new mod">
        <pc:chgData name="Andrew Liao" userId="ab04f800a07082ab" providerId="LiveId" clId="{CAF1D25A-0BA2-407C-A0F2-61EC3214AB73}" dt="2021-04-23T10:51:31.219" v="35456" actId="20577"/>
        <pc:sldMkLst>
          <pc:docMk/>
          <pc:sldMk cId="3581190601" sldId="312"/>
        </pc:sldMkLst>
        <pc:spChg chg="mod">
          <ac:chgData name="Andrew Liao" userId="ab04f800a07082ab" providerId="LiveId" clId="{CAF1D25A-0BA2-407C-A0F2-61EC3214AB73}" dt="2021-04-23T10:36:40.867" v="34388" actId="20577"/>
          <ac:spMkLst>
            <pc:docMk/>
            <pc:sldMk cId="3581190601" sldId="312"/>
            <ac:spMk id="2" creationId="{E248687F-9975-4F26-8DFB-C5DA782F3FE8}"/>
          </ac:spMkLst>
        </pc:spChg>
        <pc:spChg chg="mod">
          <ac:chgData name="Andrew Liao" userId="ab04f800a07082ab" providerId="LiveId" clId="{CAF1D25A-0BA2-407C-A0F2-61EC3214AB73}" dt="2021-04-23T10:51:31.219" v="35456" actId="20577"/>
          <ac:spMkLst>
            <pc:docMk/>
            <pc:sldMk cId="3581190601" sldId="312"/>
            <ac:spMk id="3" creationId="{24D4DA78-390A-42FC-BE9E-B4EE4182A3A6}"/>
          </ac:spMkLst>
        </pc:spChg>
      </pc:sldChg>
      <pc:sldChg chg="modSp new mod">
        <pc:chgData name="Andrew Liao" userId="ab04f800a07082ab" providerId="LiveId" clId="{CAF1D25A-0BA2-407C-A0F2-61EC3214AB73}" dt="2021-04-26T02:53:32.191" v="51399" actId="6549"/>
        <pc:sldMkLst>
          <pc:docMk/>
          <pc:sldMk cId="1938898337" sldId="313"/>
        </pc:sldMkLst>
        <pc:spChg chg="mod">
          <ac:chgData name="Andrew Liao" userId="ab04f800a07082ab" providerId="LiveId" clId="{CAF1D25A-0BA2-407C-A0F2-61EC3214AB73}" dt="2021-04-23T10:52:32.822" v="35480" actId="20577"/>
          <ac:spMkLst>
            <pc:docMk/>
            <pc:sldMk cId="1938898337" sldId="313"/>
            <ac:spMk id="2" creationId="{39300271-E3DF-4EB0-892A-7AB514FE792B}"/>
          </ac:spMkLst>
        </pc:spChg>
        <pc:spChg chg="mod">
          <ac:chgData name="Andrew Liao" userId="ab04f800a07082ab" providerId="LiveId" clId="{CAF1D25A-0BA2-407C-A0F2-61EC3214AB73}" dt="2021-04-26T02:53:32.191" v="51399" actId="6549"/>
          <ac:spMkLst>
            <pc:docMk/>
            <pc:sldMk cId="1938898337" sldId="313"/>
            <ac:spMk id="3" creationId="{F1EC0224-E06A-4146-A64D-E2F71CF29BDE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3T11:18:01.496" v="36910" actId="20577"/>
        <pc:sldMkLst>
          <pc:docMk/>
          <pc:sldMk cId="3897796106" sldId="314"/>
        </pc:sldMkLst>
        <pc:spChg chg="mod ord">
          <ac:chgData name="Andrew Liao" userId="ab04f800a07082ab" providerId="LiveId" clId="{CAF1D25A-0BA2-407C-A0F2-61EC3214AB73}" dt="2021-04-23T11:18:01.496" v="36910" actId="20577"/>
          <ac:spMkLst>
            <pc:docMk/>
            <pc:sldMk cId="3897796106" sldId="314"/>
            <ac:spMk id="2" creationId="{ACCC9F1B-3BE7-4C92-8C44-F02C6CD78F8A}"/>
          </ac:spMkLst>
        </pc:spChg>
        <pc:spChg chg="del mod ord">
          <ac:chgData name="Andrew Liao" userId="ab04f800a07082ab" providerId="LiveId" clId="{CAF1D25A-0BA2-407C-A0F2-61EC3214AB73}" dt="2021-04-23T11:06:49.359" v="36277" actId="700"/>
          <ac:spMkLst>
            <pc:docMk/>
            <pc:sldMk cId="3897796106" sldId="314"/>
            <ac:spMk id="3" creationId="{F714A63B-D7A2-4FB7-87EE-757CB5B0BAEA}"/>
          </ac:spMkLst>
        </pc:spChg>
        <pc:spChg chg="add mod ord">
          <ac:chgData name="Andrew Liao" userId="ab04f800a07082ab" providerId="LiveId" clId="{CAF1D25A-0BA2-407C-A0F2-61EC3214AB73}" dt="2021-04-23T11:08:36.711" v="36465" actId="20577"/>
          <ac:spMkLst>
            <pc:docMk/>
            <pc:sldMk cId="3897796106" sldId="314"/>
            <ac:spMk id="4" creationId="{40849E91-A94F-4448-A124-DA5B8D522F81}"/>
          </ac:spMkLst>
        </pc:spChg>
        <pc:spChg chg="add mod ord">
          <ac:chgData name="Andrew Liao" userId="ab04f800a07082ab" providerId="LiveId" clId="{CAF1D25A-0BA2-407C-A0F2-61EC3214AB73}" dt="2021-04-23T11:15:29.446" v="36902" actId="20577"/>
          <ac:spMkLst>
            <pc:docMk/>
            <pc:sldMk cId="3897796106" sldId="314"/>
            <ac:spMk id="5" creationId="{7FBC9756-EC72-4DE6-9719-5826AE96C79E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3T11:29:18.763" v="37256" actId="13822"/>
        <pc:sldMkLst>
          <pc:docMk/>
          <pc:sldMk cId="812911947" sldId="315"/>
        </pc:sldMkLst>
        <pc:spChg chg="del mod ord">
          <ac:chgData name="Andrew Liao" userId="ab04f800a07082ab" providerId="LiveId" clId="{CAF1D25A-0BA2-407C-A0F2-61EC3214AB73}" dt="2021-04-23T11:20:01.338" v="36912" actId="700"/>
          <ac:spMkLst>
            <pc:docMk/>
            <pc:sldMk cId="812911947" sldId="315"/>
            <ac:spMk id="2" creationId="{3F470DAD-3F0E-4803-B1D4-CB40615D8929}"/>
          </ac:spMkLst>
        </pc:spChg>
        <pc:spChg chg="del mod ord">
          <ac:chgData name="Andrew Liao" userId="ab04f800a07082ab" providerId="LiveId" clId="{CAF1D25A-0BA2-407C-A0F2-61EC3214AB73}" dt="2021-04-23T11:20:01.338" v="36912" actId="700"/>
          <ac:spMkLst>
            <pc:docMk/>
            <pc:sldMk cId="812911947" sldId="315"/>
            <ac:spMk id="3" creationId="{50370154-07BD-460C-959C-F453E96E568D}"/>
          </ac:spMkLst>
        </pc:spChg>
        <pc:spChg chg="del">
          <ac:chgData name="Andrew Liao" userId="ab04f800a07082ab" providerId="LiveId" clId="{CAF1D25A-0BA2-407C-A0F2-61EC3214AB73}" dt="2021-04-23T11:20:01.338" v="36912" actId="700"/>
          <ac:spMkLst>
            <pc:docMk/>
            <pc:sldMk cId="812911947" sldId="315"/>
            <ac:spMk id="4" creationId="{E3EE954C-8697-45A0-9A36-5D9CC364B659}"/>
          </ac:spMkLst>
        </pc:spChg>
        <pc:spChg chg="add mod ord">
          <ac:chgData name="Andrew Liao" userId="ab04f800a07082ab" providerId="LiveId" clId="{CAF1D25A-0BA2-407C-A0F2-61EC3214AB73}" dt="2021-04-23T11:20:13.720" v="36953" actId="20577"/>
          <ac:spMkLst>
            <pc:docMk/>
            <pc:sldMk cId="812911947" sldId="315"/>
            <ac:spMk id="5" creationId="{671246BB-7826-4787-974E-EC741B60F3C0}"/>
          </ac:spMkLst>
        </pc:spChg>
        <pc:spChg chg="add del mod ord">
          <ac:chgData name="Andrew Liao" userId="ab04f800a07082ab" providerId="LiveId" clId="{CAF1D25A-0BA2-407C-A0F2-61EC3214AB73}" dt="2021-04-23T11:20:36.391" v="36954" actId="478"/>
          <ac:spMkLst>
            <pc:docMk/>
            <pc:sldMk cId="812911947" sldId="315"/>
            <ac:spMk id="6" creationId="{8778EB64-A329-471E-A9FA-1E0C50504460}"/>
          </ac:spMkLst>
        </pc:spChg>
        <pc:spChg chg="add mod">
          <ac:chgData name="Andrew Liao" userId="ab04f800a07082ab" providerId="LiveId" clId="{CAF1D25A-0BA2-407C-A0F2-61EC3214AB73}" dt="2021-04-23T11:23:44.162" v="37023" actId="1076"/>
          <ac:spMkLst>
            <pc:docMk/>
            <pc:sldMk cId="812911947" sldId="315"/>
            <ac:spMk id="9" creationId="{A89F36A5-F77E-4449-BC36-4836BB3264B9}"/>
          </ac:spMkLst>
        </pc:spChg>
        <pc:spChg chg="add mod">
          <ac:chgData name="Andrew Liao" userId="ab04f800a07082ab" providerId="LiveId" clId="{CAF1D25A-0BA2-407C-A0F2-61EC3214AB73}" dt="2021-04-23T11:23:44.162" v="37023" actId="1076"/>
          <ac:spMkLst>
            <pc:docMk/>
            <pc:sldMk cId="812911947" sldId="315"/>
            <ac:spMk id="10" creationId="{5B52EE47-5AE1-4510-86FD-852F98349568}"/>
          </ac:spMkLst>
        </pc:spChg>
        <pc:spChg chg="add mod">
          <ac:chgData name="Andrew Liao" userId="ab04f800a07082ab" providerId="LiveId" clId="{CAF1D25A-0BA2-407C-A0F2-61EC3214AB73}" dt="2021-04-23T11:23:44.162" v="37023" actId="1076"/>
          <ac:spMkLst>
            <pc:docMk/>
            <pc:sldMk cId="812911947" sldId="315"/>
            <ac:spMk id="11" creationId="{736AF272-F13E-4B08-8FA1-85BB94F43B74}"/>
          </ac:spMkLst>
        </pc:spChg>
        <pc:spChg chg="add mod">
          <ac:chgData name="Andrew Liao" userId="ab04f800a07082ab" providerId="LiveId" clId="{CAF1D25A-0BA2-407C-A0F2-61EC3214AB73}" dt="2021-04-23T11:23:44.162" v="37023" actId="1076"/>
          <ac:spMkLst>
            <pc:docMk/>
            <pc:sldMk cId="812911947" sldId="315"/>
            <ac:spMk id="12" creationId="{7709FF54-A4FE-4CD4-B143-25E13F95BE21}"/>
          </ac:spMkLst>
        </pc:spChg>
        <pc:spChg chg="add mod">
          <ac:chgData name="Andrew Liao" userId="ab04f800a07082ab" providerId="LiveId" clId="{CAF1D25A-0BA2-407C-A0F2-61EC3214AB73}" dt="2021-04-23T11:23:44.162" v="37023" actId="1076"/>
          <ac:spMkLst>
            <pc:docMk/>
            <pc:sldMk cId="812911947" sldId="315"/>
            <ac:spMk id="13" creationId="{DB58868C-3BE3-4BE8-869C-3AE26D0B1BA5}"/>
          </ac:spMkLst>
        </pc:spChg>
        <pc:spChg chg="add mod">
          <ac:chgData name="Andrew Liao" userId="ab04f800a07082ab" providerId="LiveId" clId="{CAF1D25A-0BA2-407C-A0F2-61EC3214AB73}" dt="2021-04-23T11:23:44.162" v="37023" actId="1076"/>
          <ac:spMkLst>
            <pc:docMk/>
            <pc:sldMk cId="812911947" sldId="315"/>
            <ac:spMk id="14" creationId="{7F032006-641C-4C40-B0F0-057C5C8B4442}"/>
          </ac:spMkLst>
        </pc:spChg>
        <pc:spChg chg="add mod">
          <ac:chgData name="Andrew Liao" userId="ab04f800a07082ab" providerId="LiveId" clId="{CAF1D25A-0BA2-407C-A0F2-61EC3214AB73}" dt="2021-04-23T11:23:44.162" v="37023" actId="1076"/>
          <ac:spMkLst>
            <pc:docMk/>
            <pc:sldMk cId="812911947" sldId="315"/>
            <ac:spMk id="15" creationId="{19B5028B-6D02-47FB-973F-562F0871483C}"/>
          </ac:spMkLst>
        </pc:spChg>
        <pc:spChg chg="add mod">
          <ac:chgData name="Andrew Liao" userId="ab04f800a07082ab" providerId="LiveId" clId="{CAF1D25A-0BA2-407C-A0F2-61EC3214AB73}" dt="2021-04-23T11:23:44.162" v="37023" actId="1076"/>
          <ac:spMkLst>
            <pc:docMk/>
            <pc:sldMk cId="812911947" sldId="315"/>
            <ac:spMk id="16" creationId="{6FFEB2BA-7DCE-4AB8-9F0A-0EF85050B1EA}"/>
          </ac:spMkLst>
        </pc:spChg>
        <pc:spChg chg="add mod">
          <ac:chgData name="Andrew Liao" userId="ab04f800a07082ab" providerId="LiveId" clId="{CAF1D25A-0BA2-407C-A0F2-61EC3214AB73}" dt="2021-04-23T11:24:31.591" v="37043" actId="20577"/>
          <ac:spMkLst>
            <pc:docMk/>
            <pc:sldMk cId="812911947" sldId="315"/>
            <ac:spMk id="22" creationId="{F04054DA-DA03-45D8-9E00-D590A154ADEA}"/>
          </ac:spMkLst>
        </pc:spChg>
        <pc:spChg chg="add mod">
          <ac:chgData name="Andrew Liao" userId="ab04f800a07082ab" providerId="LiveId" clId="{CAF1D25A-0BA2-407C-A0F2-61EC3214AB73}" dt="2021-04-23T11:27:54.467" v="37231" actId="20577"/>
          <ac:spMkLst>
            <pc:docMk/>
            <pc:sldMk cId="812911947" sldId="315"/>
            <ac:spMk id="24" creationId="{51892DF0-E8D2-448F-8278-AFF78B076D6F}"/>
          </ac:spMkLst>
        </pc:spChg>
        <pc:spChg chg="add mod">
          <ac:chgData name="Andrew Liao" userId="ab04f800a07082ab" providerId="LiveId" clId="{CAF1D25A-0BA2-407C-A0F2-61EC3214AB73}" dt="2021-04-23T11:29:18.763" v="37256" actId="13822"/>
          <ac:spMkLst>
            <pc:docMk/>
            <pc:sldMk cId="812911947" sldId="315"/>
            <ac:spMk id="27" creationId="{7FF233BA-CA21-4FCD-8A1F-2ADEB1EA8E49}"/>
          </ac:spMkLst>
        </pc:spChg>
        <pc:graphicFrameChg chg="add mod modGraphic">
          <ac:chgData name="Andrew Liao" userId="ab04f800a07082ab" providerId="LiveId" clId="{CAF1D25A-0BA2-407C-A0F2-61EC3214AB73}" dt="2021-04-23T11:23:18.002" v="37021" actId="1076"/>
          <ac:graphicFrameMkLst>
            <pc:docMk/>
            <pc:sldMk cId="812911947" sldId="315"/>
            <ac:graphicFrameMk id="7" creationId="{D1BB0290-E822-4A5D-B7BE-6515271A8092}"/>
          </ac:graphicFrameMkLst>
        </pc:graphicFrameChg>
        <pc:graphicFrameChg chg="add mod">
          <ac:chgData name="Andrew Liao" userId="ab04f800a07082ab" providerId="LiveId" clId="{CAF1D25A-0BA2-407C-A0F2-61EC3214AB73}" dt="2021-04-23T11:22:58.027" v="37019" actId="571"/>
          <ac:graphicFrameMkLst>
            <pc:docMk/>
            <pc:sldMk cId="812911947" sldId="315"/>
            <ac:graphicFrameMk id="8" creationId="{2B0FD843-58B6-4351-9CF1-F6E380294FCB}"/>
          </ac:graphicFrameMkLst>
        </pc:graphicFrameChg>
        <pc:cxnChg chg="add mod">
          <ac:chgData name="Andrew Liao" userId="ab04f800a07082ab" providerId="LiveId" clId="{CAF1D25A-0BA2-407C-A0F2-61EC3214AB73}" dt="2021-04-23T11:25:33.623" v="37044" actId="14100"/>
          <ac:cxnSpMkLst>
            <pc:docMk/>
            <pc:sldMk cId="812911947" sldId="315"/>
            <ac:cxnSpMk id="18" creationId="{C9C4D1A4-461C-415C-8483-AF278D9019B8}"/>
          </ac:cxnSpMkLst>
        </pc:cxnChg>
        <pc:cxnChg chg="add mod">
          <ac:chgData name="Andrew Liao" userId="ab04f800a07082ab" providerId="LiveId" clId="{CAF1D25A-0BA2-407C-A0F2-61EC3214AB73}" dt="2021-04-23T11:24:17.227" v="37027" actId="14100"/>
          <ac:cxnSpMkLst>
            <pc:docMk/>
            <pc:sldMk cId="812911947" sldId="315"/>
            <ac:cxnSpMk id="20" creationId="{81760B7F-8970-47A5-92B8-4CC1A721D355}"/>
          </ac:cxnSpMkLst>
        </pc:cxnChg>
        <pc:cxnChg chg="add">
          <ac:chgData name="Andrew Liao" userId="ab04f800a07082ab" providerId="LiveId" clId="{CAF1D25A-0BA2-407C-A0F2-61EC3214AB73}" dt="2021-04-23T11:28:54.095" v="37232" actId="11529"/>
          <ac:cxnSpMkLst>
            <pc:docMk/>
            <pc:sldMk cId="812911947" sldId="315"/>
            <ac:cxnSpMk id="26" creationId="{CFC7F193-1BB7-47C9-98A8-2CA8C99A0586}"/>
          </ac:cxnSpMkLst>
        </pc:cxnChg>
      </pc:sldChg>
      <pc:sldChg chg="modSp new mod ord">
        <pc:chgData name="Andrew Liao" userId="ab04f800a07082ab" providerId="LiveId" clId="{CAF1D25A-0BA2-407C-A0F2-61EC3214AB73}" dt="2021-04-24T03:00:42.205" v="46700" actId="20577"/>
        <pc:sldMkLst>
          <pc:docMk/>
          <pc:sldMk cId="1071191941" sldId="316"/>
        </pc:sldMkLst>
        <pc:spChg chg="mod">
          <ac:chgData name="Andrew Liao" userId="ab04f800a07082ab" providerId="LiveId" clId="{CAF1D25A-0BA2-407C-A0F2-61EC3214AB73}" dt="2021-04-23T11:30:15.047" v="37283" actId="20577"/>
          <ac:spMkLst>
            <pc:docMk/>
            <pc:sldMk cId="1071191941" sldId="316"/>
            <ac:spMk id="2" creationId="{3BC3A671-7DD9-4E33-9A44-CA1065528127}"/>
          </ac:spMkLst>
        </pc:spChg>
        <pc:spChg chg="mod">
          <ac:chgData name="Andrew Liao" userId="ab04f800a07082ab" providerId="LiveId" clId="{CAF1D25A-0BA2-407C-A0F2-61EC3214AB73}" dt="2021-04-24T03:00:42.205" v="46700" actId="20577"/>
          <ac:spMkLst>
            <pc:docMk/>
            <pc:sldMk cId="1071191941" sldId="316"/>
            <ac:spMk id="3" creationId="{9630CABD-C98B-405E-9307-A0966C244607}"/>
          </ac:spMkLst>
        </pc:spChg>
      </pc:sldChg>
      <pc:sldChg chg="addSp modSp add mod">
        <pc:chgData name="Andrew Liao" userId="ab04f800a07082ab" providerId="LiveId" clId="{CAF1D25A-0BA2-407C-A0F2-61EC3214AB73}" dt="2021-04-26T02:35:36.601" v="50728" actId="20577"/>
        <pc:sldMkLst>
          <pc:docMk/>
          <pc:sldMk cId="1712066268" sldId="317"/>
        </pc:sldMkLst>
        <pc:spChg chg="mod">
          <ac:chgData name="Andrew Liao" userId="ab04f800a07082ab" providerId="LiveId" clId="{CAF1D25A-0BA2-407C-A0F2-61EC3214AB73}" dt="2021-04-26T02:35:36.601" v="50728" actId="20577"/>
          <ac:spMkLst>
            <pc:docMk/>
            <pc:sldMk cId="1712066268" sldId="317"/>
            <ac:spMk id="3" creationId="{9630CABD-C98B-405E-9307-A0966C244607}"/>
          </ac:spMkLst>
        </pc:spChg>
        <pc:graphicFrameChg chg="add mod modGraphic">
          <ac:chgData name="Andrew Liao" userId="ab04f800a07082ab" providerId="LiveId" clId="{CAF1D25A-0BA2-407C-A0F2-61EC3214AB73}" dt="2021-04-23T11:52:37.379" v="38683" actId="207"/>
          <ac:graphicFrameMkLst>
            <pc:docMk/>
            <pc:sldMk cId="1712066268" sldId="317"/>
            <ac:graphicFrameMk id="4" creationId="{91D92DAC-46AC-4CDC-BB80-C7D561F0EDBC}"/>
          </ac:graphicFrameMkLst>
        </pc:graphicFrameChg>
      </pc:sldChg>
      <pc:sldChg chg="modSp add mod">
        <pc:chgData name="Andrew Liao" userId="ab04f800a07082ab" providerId="LiveId" clId="{CAF1D25A-0BA2-407C-A0F2-61EC3214AB73}" dt="2021-04-23T12:02:23.664" v="39078" actId="20577"/>
        <pc:sldMkLst>
          <pc:docMk/>
          <pc:sldMk cId="77005982" sldId="318"/>
        </pc:sldMkLst>
        <pc:spChg chg="mod">
          <ac:chgData name="Andrew Liao" userId="ab04f800a07082ab" providerId="LiveId" clId="{CAF1D25A-0BA2-407C-A0F2-61EC3214AB73}" dt="2021-04-23T11:54:02.891" v="38723" actId="20577"/>
          <ac:spMkLst>
            <pc:docMk/>
            <pc:sldMk cId="77005982" sldId="318"/>
            <ac:spMk id="2" creationId="{ACCC9F1B-3BE7-4C92-8C44-F02C6CD78F8A}"/>
          </ac:spMkLst>
        </pc:spChg>
        <pc:spChg chg="mod">
          <ac:chgData name="Andrew Liao" userId="ab04f800a07082ab" providerId="LiveId" clId="{CAF1D25A-0BA2-407C-A0F2-61EC3214AB73}" dt="2021-04-23T12:01:30.360" v="39016" actId="20577"/>
          <ac:spMkLst>
            <pc:docMk/>
            <pc:sldMk cId="77005982" sldId="318"/>
            <ac:spMk id="4" creationId="{40849E91-A94F-4448-A124-DA5B8D522F81}"/>
          </ac:spMkLst>
        </pc:spChg>
        <pc:spChg chg="mod">
          <ac:chgData name="Andrew Liao" userId="ab04f800a07082ab" providerId="LiveId" clId="{CAF1D25A-0BA2-407C-A0F2-61EC3214AB73}" dt="2021-04-23T12:02:23.664" v="39078" actId="20577"/>
          <ac:spMkLst>
            <pc:docMk/>
            <pc:sldMk cId="77005982" sldId="318"/>
            <ac:spMk id="5" creationId="{7FBC9756-EC72-4DE6-9719-5826AE96C79E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6T02:59:25.582" v="51560" actId="20577"/>
        <pc:sldMkLst>
          <pc:docMk/>
          <pc:sldMk cId="990649750" sldId="319"/>
        </pc:sldMkLst>
        <pc:spChg chg="del mod ord">
          <ac:chgData name="Andrew Liao" userId="ab04f800a07082ab" providerId="LiveId" clId="{CAF1D25A-0BA2-407C-A0F2-61EC3214AB73}" dt="2021-04-23T12:03:59.872" v="39080" actId="700"/>
          <ac:spMkLst>
            <pc:docMk/>
            <pc:sldMk cId="990649750" sldId="319"/>
            <ac:spMk id="2" creationId="{78D2B7A2-032A-46A5-9B49-1F07698715FE}"/>
          </ac:spMkLst>
        </pc:spChg>
        <pc:spChg chg="del mod ord">
          <ac:chgData name="Andrew Liao" userId="ab04f800a07082ab" providerId="LiveId" clId="{CAF1D25A-0BA2-407C-A0F2-61EC3214AB73}" dt="2021-04-23T12:03:59.872" v="39080" actId="700"/>
          <ac:spMkLst>
            <pc:docMk/>
            <pc:sldMk cId="990649750" sldId="319"/>
            <ac:spMk id="3" creationId="{D0D191CE-11D1-453B-9658-A7E6981D1DF0}"/>
          </ac:spMkLst>
        </pc:spChg>
        <pc:spChg chg="del">
          <ac:chgData name="Andrew Liao" userId="ab04f800a07082ab" providerId="LiveId" clId="{CAF1D25A-0BA2-407C-A0F2-61EC3214AB73}" dt="2021-04-23T12:03:59.872" v="39080" actId="700"/>
          <ac:spMkLst>
            <pc:docMk/>
            <pc:sldMk cId="990649750" sldId="319"/>
            <ac:spMk id="4" creationId="{9BB100E5-178F-4226-88CA-0B3CA48B2208}"/>
          </ac:spMkLst>
        </pc:spChg>
        <pc:spChg chg="add mod ord">
          <ac:chgData name="Andrew Liao" userId="ab04f800a07082ab" providerId="LiveId" clId="{CAF1D25A-0BA2-407C-A0F2-61EC3214AB73}" dt="2021-04-23T12:04:18.805" v="39101" actId="20577"/>
          <ac:spMkLst>
            <pc:docMk/>
            <pc:sldMk cId="990649750" sldId="319"/>
            <ac:spMk id="5" creationId="{9F92DE43-BF05-4072-B375-795501652C0E}"/>
          </ac:spMkLst>
        </pc:spChg>
        <pc:spChg chg="add mod ord">
          <ac:chgData name="Andrew Liao" userId="ab04f800a07082ab" providerId="LiveId" clId="{CAF1D25A-0BA2-407C-A0F2-61EC3214AB73}" dt="2021-04-26T02:59:25.582" v="51560" actId="20577"/>
          <ac:spMkLst>
            <pc:docMk/>
            <pc:sldMk cId="990649750" sldId="319"/>
            <ac:spMk id="6" creationId="{4783EC3C-130E-4973-B5A7-5864C22BE89F}"/>
          </ac:spMkLst>
        </pc:spChg>
      </pc:sldChg>
      <pc:sldChg chg="modSp new mod">
        <pc:chgData name="Andrew Liao" userId="ab04f800a07082ab" providerId="LiveId" clId="{CAF1D25A-0BA2-407C-A0F2-61EC3214AB73}" dt="2021-04-23T12:27:03.554" v="40248" actId="20577"/>
        <pc:sldMkLst>
          <pc:docMk/>
          <pc:sldMk cId="2202087976" sldId="320"/>
        </pc:sldMkLst>
        <pc:spChg chg="mod">
          <ac:chgData name="Andrew Liao" userId="ab04f800a07082ab" providerId="LiveId" clId="{CAF1D25A-0BA2-407C-A0F2-61EC3214AB73}" dt="2021-04-23T12:12:05.707" v="39583" actId="20577"/>
          <ac:spMkLst>
            <pc:docMk/>
            <pc:sldMk cId="2202087976" sldId="320"/>
            <ac:spMk id="2" creationId="{0CD3A463-D1B8-4147-AE75-1811267DC138}"/>
          </ac:spMkLst>
        </pc:spChg>
        <pc:spChg chg="mod">
          <ac:chgData name="Andrew Liao" userId="ab04f800a07082ab" providerId="LiveId" clId="{CAF1D25A-0BA2-407C-A0F2-61EC3214AB73}" dt="2021-04-23T12:27:03.554" v="40248" actId="20577"/>
          <ac:spMkLst>
            <pc:docMk/>
            <pc:sldMk cId="2202087976" sldId="320"/>
            <ac:spMk id="3" creationId="{444B0940-2911-4261-B972-BEBF3CA3F517}"/>
          </ac:spMkLst>
        </pc:spChg>
      </pc:sldChg>
      <pc:sldChg chg="addSp delSp modSp new mod">
        <pc:chgData name="Andrew Liao" userId="ab04f800a07082ab" providerId="LiveId" clId="{CAF1D25A-0BA2-407C-A0F2-61EC3214AB73}" dt="2021-04-26T08:08:08.790" v="54316" actId="478"/>
        <pc:sldMkLst>
          <pc:docMk/>
          <pc:sldMk cId="941564044" sldId="321"/>
        </pc:sldMkLst>
        <pc:spChg chg="mod">
          <ac:chgData name="Andrew Liao" userId="ab04f800a07082ab" providerId="LiveId" clId="{CAF1D25A-0BA2-407C-A0F2-61EC3214AB73}" dt="2021-04-23T12:14:42.771" v="39716" actId="20577"/>
          <ac:spMkLst>
            <pc:docMk/>
            <pc:sldMk cId="941564044" sldId="321"/>
            <ac:spMk id="2" creationId="{CCE2A114-81B1-49D4-8EBE-53FE18C64717}"/>
          </ac:spMkLst>
        </pc:spChg>
        <pc:spChg chg="mod">
          <ac:chgData name="Andrew Liao" userId="ab04f800a07082ab" providerId="LiveId" clId="{CAF1D25A-0BA2-407C-A0F2-61EC3214AB73}" dt="2021-04-23T12:20:16.268" v="40115" actId="13822"/>
          <ac:spMkLst>
            <pc:docMk/>
            <pc:sldMk cId="941564044" sldId="321"/>
            <ac:spMk id="3" creationId="{7924A366-157D-4B2E-8535-E722E25C27D5}"/>
          </ac:spMkLst>
        </pc:spChg>
        <pc:spChg chg="add mod">
          <ac:chgData name="Andrew Liao" userId="ab04f800a07082ab" providerId="LiveId" clId="{CAF1D25A-0BA2-407C-A0F2-61EC3214AB73}" dt="2021-04-23T12:20:16.268" v="40115" actId="13822"/>
          <ac:spMkLst>
            <pc:docMk/>
            <pc:sldMk cId="941564044" sldId="321"/>
            <ac:spMk id="4" creationId="{85FB4C5A-8CAC-4DEE-A24D-EA48469B4A8A}"/>
          </ac:spMkLst>
        </pc:spChg>
        <pc:spChg chg="add mod">
          <ac:chgData name="Andrew Liao" userId="ab04f800a07082ab" providerId="LiveId" clId="{CAF1D25A-0BA2-407C-A0F2-61EC3214AB73}" dt="2021-04-23T12:20:16.268" v="40115" actId="13822"/>
          <ac:spMkLst>
            <pc:docMk/>
            <pc:sldMk cId="941564044" sldId="321"/>
            <ac:spMk id="5" creationId="{1F7F9001-6498-456F-A610-C9A223ACD460}"/>
          </ac:spMkLst>
        </pc:spChg>
        <pc:spChg chg="add mod">
          <ac:chgData name="Andrew Liao" userId="ab04f800a07082ab" providerId="LiveId" clId="{CAF1D25A-0BA2-407C-A0F2-61EC3214AB73}" dt="2021-04-23T12:20:19.726" v="40116" actId="1076"/>
          <ac:spMkLst>
            <pc:docMk/>
            <pc:sldMk cId="941564044" sldId="321"/>
            <ac:spMk id="6" creationId="{9F78EAC3-E192-4861-A276-A87CE11730F8}"/>
          </ac:spMkLst>
        </pc:spChg>
        <pc:spChg chg="add mod">
          <ac:chgData name="Andrew Liao" userId="ab04f800a07082ab" providerId="LiveId" clId="{CAF1D25A-0BA2-407C-A0F2-61EC3214AB73}" dt="2021-04-23T12:20:16.268" v="40115" actId="13822"/>
          <ac:spMkLst>
            <pc:docMk/>
            <pc:sldMk cId="941564044" sldId="321"/>
            <ac:spMk id="7" creationId="{ACDFBCC3-5E4C-4AE0-80AE-677E0736EB71}"/>
          </ac:spMkLst>
        </pc:spChg>
        <pc:spChg chg="add mod">
          <ac:chgData name="Andrew Liao" userId="ab04f800a07082ab" providerId="LiveId" clId="{CAF1D25A-0BA2-407C-A0F2-61EC3214AB73}" dt="2021-04-24T01:38:28.288" v="43881" actId="20577"/>
          <ac:spMkLst>
            <pc:docMk/>
            <pc:sldMk cId="941564044" sldId="321"/>
            <ac:spMk id="8" creationId="{9064158A-68F5-44B2-A64B-AC7BA8249B6A}"/>
          </ac:spMkLst>
        </pc:spChg>
        <pc:spChg chg="add mod">
          <ac:chgData name="Andrew Liao" userId="ab04f800a07082ab" providerId="LiveId" clId="{CAF1D25A-0BA2-407C-A0F2-61EC3214AB73}" dt="2021-04-26T08:07:04.372" v="54227" actId="1076"/>
          <ac:spMkLst>
            <pc:docMk/>
            <pc:sldMk cId="941564044" sldId="321"/>
            <ac:spMk id="9" creationId="{98A2DF12-78E8-4257-945E-3199683E5044}"/>
          </ac:spMkLst>
        </pc:spChg>
        <pc:spChg chg="add del mod">
          <ac:chgData name="Andrew Liao" userId="ab04f800a07082ab" providerId="LiveId" clId="{CAF1D25A-0BA2-407C-A0F2-61EC3214AB73}" dt="2021-04-26T08:08:08.790" v="54316" actId="478"/>
          <ac:spMkLst>
            <pc:docMk/>
            <pc:sldMk cId="941564044" sldId="321"/>
            <ac:spMk id="10" creationId="{F13C0302-4A19-463F-8B4E-C71FA8654DBD}"/>
          </ac:spMkLst>
        </pc:spChg>
      </pc:sldChg>
      <pc:sldChg chg="addSp delSp modSp new mod modClrScheme chgLayout">
        <pc:chgData name="Andrew Liao" userId="ab04f800a07082ab" providerId="LiveId" clId="{CAF1D25A-0BA2-407C-A0F2-61EC3214AB73}" dt="2021-04-24T01:36:40.606" v="43823" actId="700"/>
        <pc:sldMkLst>
          <pc:docMk/>
          <pc:sldMk cId="2570721485" sldId="322"/>
        </pc:sldMkLst>
        <pc:spChg chg="mod ord">
          <ac:chgData name="Andrew Liao" userId="ab04f800a07082ab" providerId="LiveId" clId="{CAF1D25A-0BA2-407C-A0F2-61EC3214AB73}" dt="2021-04-24T01:36:40.606" v="43823" actId="700"/>
          <ac:spMkLst>
            <pc:docMk/>
            <pc:sldMk cId="2570721485" sldId="322"/>
            <ac:spMk id="2" creationId="{D5C0F113-3FCB-4E4B-A3AD-82511B380C8F}"/>
          </ac:spMkLst>
        </pc:spChg>
        <pc:spChg chg="del mod ord">
          <ac:chgData name="Andrew Liao" userId="ab04f800a07082ab" providerId="LiveId" clId="{CAF1D25A-0BA2-407C-A0F2-61EC3214AB73}" dt="2021-04-24T01:36:40.606" v="43823" actId="700"/>
          <ac:spMkLst>
            <pc:docMk/>
            <pc:sldMk cId="2570721485" sldId="322"/>
            <ac:spMk id="3" creationId="{FBB9F8B0-812D-43BC-A835-FBC2A6D821DF}"/>
          </ac:spMkLst>
        </pc:spChg>
        <pc:spChg chg="add mod ord">
          <ac:chgData name="Andrew Liao" userId="ab04f800a07082ab" providerId="LiveId" clId="{CAF1D25A-0BA2-407C-A0F2-61EC3214AB73}" dt="2021-04-24T01:36:40.606" v="43823" actId="700"/>
          <ac:spMkLst>
            <pc:docMk/>
            <pc:sldMk cId="2570721485" sldId="322"/>
            <ac:spMk id="4" creationId="{CEAD82DA-D876-4AA8-8006-81DA27101236}"/>
          </ac:spMkLst>
        </pc:spChg>
      </pc:sldChg>
      <pc:sldChg chg="modSp new mod">
        <pc:chgData name="Andrew Liao" userId="ab04f800a07082ab" providerId="LiveId" clId="{CAF1D25A-0BA2-407C-A0F2-61EC3214AB73}" dt="2021-04-24T01:54:53.825" v="44079" actId="20577"/>
        <pc:sldMkLst>
          <pc:docMk/>
          <pc:sldMk cId="665587854" sldId="323"/>
        </pc:sldMkLst>
        <pc:spChg chg="mod">
          <ac:chgData name="Andrew Liao" userId="ab04f800a07082ab" providerId="LiveId" clId="{CAF1D25A-0BA2-407C-A0F2-61EC3214AB73}" dt="2021-04-23T12:33:17.002" v="40325" actId="20577"/>
          <ac:spMkLst>
            <pc:docMk/>
            <pc:sldMk cId="665587854" sldId="323"/>
            <ac:spMk id="2" creationId="{79416BC3-28EE-4407-AFB7-B963E87F3149}"/>
          </ac:spMkLst>
        </pc:spChg>
        <pc:spChg chg="mod">
          <ac:chgData name="Andrew Liao" userId="ab04f800a07082ab" providerId="LiveId" clId="{CAF1D25A-0BA2-407C-A0F2-61EC3214AB73}" dt="2021-04-24T01:54:53.825" v="44079" actId="20577"/>
          <ac:spMkLst>
            <pc:docMk/>
            <pc:sldMk cId="665587854" sldId="323"/>
            <ac:spMk id="3" creationId="{917DD424-EBE4-465B-8B68-C93B0DBA1167}"/>
          </ac:spMkLst>
        </pc:spChg>
      </pc:sldChg>
      <pc:sldChg chg="addSp modSp new mod">
        <pc:chgData name="Andrew Liao" userId="ab04f800a07082ab" providerId="LiveId" clId="{CAF1D25A-0BA2-407C-A0F2-61EC3214AB73}" dt="2021-04-23T12:57:45.308" v="41657" actId="20577"/>
        <pc:sldMkLst>
          <pc:docMk/>
          <pc:sldMk cId="1794381160" sldId="324"/>
        </pc:sldMkLst>
        <pc:spChg chg="mod">
          <ac:chgData name="Andrew Liao" userId="ab04f800a07082ab" providerId="LiveId" clId="{CAF1D25A-0BA2-407C-A0F2-61EC3214AB73}" dt="2021-04-23T12:48:11.696" v="41351" actId="6549"/>
          <ac:spMkLst>
            <pc:docMk/>
            <pc:sldMk cId="1794381160" sldId="324"/>
            <ac:spMk id="2" creationId="{DB1B5D74-12D5-4C98-96B2-418659E92D7A}"/>
          </ac:spMkLst>
        </pc:spChg>
        <pc:spChg chg="mod">
          <ac:chgData name="Andrew Liao" userId="ab04f800a07082ab" providerId="LiveId" clId="{CAF1D25A-0BA2-407C-A0F2-61EC3214AB73}" dt="2021-04-23T12:56:31.283" v="41635" actId="20577"/>
          <ac:spMkLst>
            <pc:docMk/>
            <pc:sldMk cId="1794381160" sldId="324"/>
            <ac:spMk id="3" creationId="{3FFCF302-A22E-425B-9BCB-360F6DC6100B}"/>
          </ac:spMkLst>
        </pc:spChg>
        <pc:spChg chg="add mod">
          <ac:chgData name="Andrew Liao" userId="ab04f800a07082ab" providerId="LiveId" clId="{CAF1D25A-0BA2-407C-A0F2-61EC3214AB73}" dt="2021-04-23T12:40:56.775" v="40831" actId="571"/>
          <ac:spMkLst>
            <pc:docMk/>
            <pc:sldMk cId="1794381160" sldId="324"/>
            <ac:spMk id="4" creationId="{F2CC1AA5-6DC0-4246-A0DF-35F901A9EC23}"/>
          </ac:spMkLst>
        </pc:spChg>
        <pc:spChg chg="add mod">
          <ac:chgData name="Andrew Liao" userId="ab04f800a07082ab" providerId="LiveId" clId="{CAF1D25A-0BA2-407C-A0F2-61EC3214AB73}" dt="2021-04-23T12:41:00.915" v="40832" actId="571"/>
          <ac:spMkLst>
            <pc:docMk/>
            <pc:sldMk cId="1794381160" sldId="324"/>
            <ac:spMk id="5" creationId="{B5DB2E32-D8E1-4346-9A31-D8F56613566C}"/>
          </ac:spMkLst>
        </pc:spChg>
        <pc:spChg chg="add mod">
          <ac:chgData name="Andrew Liao" userId="ab04f800a07082ab" providerId="LiveId" clId="{CAF1D25A-0BA2-407C-A0F2-61EC3214AB73}" dt="2021-04-23T12:41:08.248" v="40833" actId="571"/>
          <ac:spMkLst>
            <pc:docMk/>
            <pc:sldMk cId="1794381160" sldId="324"/>
            <ac:spMk id="6" creationId="{61471BE7-9284-4292-9976-0CB96DD2CC04}"/>
          </ac:spMkLst>
        </pc:spChg>
        <pc:spChg chg="add mod">
          <ac:chgData name="Andrew Liao" userId="ab04f800a07082ab" providerId="LiveId" clId="{CAF1D25A-0BA2-407C-A0F2-61EC3214AB73}" dt="2021-04-23T12:54:30.107" v="41557" actId="20577"/>
          <ac:spMkLst>
            <pc:docMk/>
            <pc:sldMk cId="1794381160" sldId="324"/>
            <ac:spMk id="7" creationId="{FF6BE33C-31B7-499C-9C9D-D59114EB5CD7}"/>
          </ac:spMkLst>
        </pc:spChg>
        <pc:spChg chg="add mod">
          <ac:chgData name="Andrew Liao" userId="ab04f800a07082ab" providerId="LiveId" clId="{CAF1D25A-0BA2-407C-A0F2-61EC3214AB73}" dt="2021-04-23T12:57:45.308" v="41657" actId="20577"/>
          <ac:spMkLst>
            <pc:docMk/>
            <pc:sldMk cId="1794381160" sldId="324"/>
            <ac:spMk id="8" creationId="{69210B67-7DCE-4C51-9040-82C30D096980}"/>
          </ac:spMkLst>
        </pc:spChg>
        <pc:spChg chg="add mod">
          <ac:chgData name="Andrew Liao" userId="ab04f800a07082ab" providerId="LiveId" clId="{CAF1D25A-0BA2-407C-A0F2-61EC3214AB73}" dt="2021-04-23T12:48:21.109" v="41354" actId="1076"/>
          <ac:spMkLst>
            <pc:docMk/>
            <pc:sldMk cId="1794381160" sldId="324"/>
            <ac:spMk id="9" creationId="{16B8DD8D-7E66-4C5C-A3F5-6B81C885B2C1}"/>
          </ac:spMkLst>
        </pc:spChg>
      </pc:sldChg>
      <pc:sldChg chg="modSp new mod">
        <pc:chgData name="Andrew Liao" userId="ab04f800a07082ab" providerId="LiveId" clId="{CAF1D25A-0BA2-407C-A0F2-61EC3214AB73}" dt="2021-04-23T23:57:41.062" v="41941" actId="20577"/>
        <pc:sldMkLst>
          <pc:docMk/>
          <pc:sldMk cId="3883079762" sldId="325"/>
        </pc:sldMkLst>
        <pc:spChg chg="mod">
          <ac:chgData name="Andrew Liao" userId="ab04f800a07082ab" providerId="LiveId" clId="{CAF1D25A-0BA2-407C-A0F2-61EC3214AB73}" dt="2021-04-23T23:54:31.225" v="41693" actId="20577"/>
          <ac:spMkLst>
            <pc:docMk/>
            <pc:sldMk cId="3883079762" sldId="325"/>
            <ac:spMk id="2" creationId="{DB5DED3A-2993-4E79-875F-DC5DBFE8A834}"/>
          </ac:spMkLst>
        </pc:spChg>
        <pc:spChg chg="mod">
          <ac:chgData name="Andrew Liao" userId="ab04f800a07082ab" providerId="LiveId" clId="{CAF1D25A-0BA2-407C-A0F2-61EC3214AB73}" dt="2021-04-23T23:57:41.062" v="41941" actId="20577"/>
          <ac:spMkLst>
            <pc:docMk/>
            <pc:sldMk cId="3883079762" sldId="325"/>
            <ac:spMk id="3" creationId="{EA1D0A40-163B-4E7A-BC1B-7573100C4D3D}"/>
          </ac:spMkLst>
        </pc:spChg>
      </pc:sldChg>
      <pc:sldChg chg="modSp new mod ord">
        <pc:chgData name="Andrew Liao" userId="ab04f800a07082ab" providerId="LiveId" clId="{CAF1D25A-0BA2-407C-A0F2-61EC3214AB73}" dt="2021-04-24T00:03:58.105" v="42202" actId="6549"/>
        <pc:sldMkLst>
          <pc:docMk/>
          <pc:sldMk cId="1613805581" sldId="326"/>
        </pc:sldMkLst>
        <pc:spChg chg="mod">
          <ac:chgData name="Andrew Liao" userId="ab04f800a07082ab" providerId="LiveId" clId="{CAF1D25A-0BA2-407C-A0F2-61EC3214AB73}" dt="2021-04-24T00:01:10.163" v="42037" actId="20577"/>
          <ac:spMkLst>
            <pc:docMk/>
            <pc:sldMk cId="1613805581" sldId="326"/>
            <ac:spMk id="2" creationId="{C2C0AF0B-B920-4010-8488-0DC35E6F8C54}"/>
          </ac:spMkLst>
        </pc:spChg>
        <pc:spChg chg="mod">
          <ac:chgData name="Andrew Liao" userId="ab04f800a07082ab" providerId="LiveId" clId="{CAF1D25A-0BA2-407C-A0F2-61EC3214AB73}" dt="2021-04-24T00:03:58.105" v="42202" actId="6549"/>
          <ac:spMkLst>
            <pc:docMk/>
            <pc:sldMk cId="1613805581" sldId="326"/>
            <ac:spMk id="3" creationId="{785AF80C-73F7-44EC-9018-B7A0E624D5A5}"/>
          </ac:spMkLst>
        </pc:spChg>
      </pc:sldChg>
      <pc:sldChg chg="modSp new mod">
        <pc:chgData name="Andrew Liao" userId="ab04f800a07082ab" providerId="LiveId" clId="{CAF1D25A-0BA2-407C-A0F2-61EC3214AB73}" dt="2021-04-26T02:20:08.160" v="50326" actId="27636"/>
        <pc:sldMkLst>
          <pc:docMk/>
          <pc:sldMk cId="3532089522" sldId="327"/>
        </pc:sldMkLst>
        <pc:spChg chg="mod">
          <ac:chgData name="Andrew Liao" userId="ab04f800a07082ab" providerId="LiveId" clId="{CAF1D25A-0BA2-407C-A0F2-61EC3214AB73}" dt="2021-04-24T00:33:27.798" v="42839" actId="20577"/>
          <ac:spMkLst>
            <pc:docMk/>
            <pc:sldMk cId="3532089522" sldId="327"/>
            <ac:spMk id="2" creationId="{C845D581-75E3-4F3E-B51B-9AA741773CA5}"/>
          </ac:spMkLst>
        </pc:spChg>
        <pc:spChg chg="mod">
          <ac:chgData name="Andrew Liao" userId="ab04f800a07082ab" providerId="LiveId" clId="{CAF1D25A-0BA2-407C-A0F2-61EC3214AB73}" dt="2021-04-26T02:20:08.160" v="50326" actId="27636"/>
          <ac:spMkLst>
            <pc:docMk/>
            <pc:sldMk cId="3532089522" sldId="327"/>
            <ac:spMk id="3" creationId="{9737F641-58C0-4E8A-B159-97B87DEBFA70}"/>
          </ac:spMkLst>
        </pc:spChg>
      </pc:sldChg>
      <pc:sldChg chg="modSp new mod">
        <pc:chgData name="Andrew Liao" userId="ab04f800a07082ab" providerId="LiveId" clId="{CAF1D25A-0BA2-407C-A0F2-61EC3214AB73}" dt="2021-04-26T04:29:06.459" v="54116" actId="20577"/>
        <pc:sldMkLst>
          <pc:docMk/>
          <pc:sldMk cId="2217501531" sldId="328"/>
        </pc:sldMkLst>
        <pc:spChg chg="mod">
          <ac:chgData name="Andrew Liao" userId="ab04f800a07082ab" providerId="LiveId" clId="{CAF1D25A-0BA2-407C-A0F2-61EC3214AB73}" dt="2021-04-24T00:41:20.796" v="42973" actId="20577"/>
          <ac:spMkLst>
            <pc:docMk/>
            <pc:sldMk cId="2217501531" sldId="328"/>
            <ac:spMk id="2" creationId="{CE4EB29F-876C-4EDE-A04E-C0EC032D07FB}"/>
          </ac:spMkLst>
        </pc:spChg>
        <pc:spChg chg="mod">
          <ac:chgData name="Andrew Liao" userId="ab04f800a07082ab" providerId="LiveId" clId="{CAF1D25A-0BA2-407C-A0F2-61EC3214AB73}" dt="2021-04-26T04:29:06.459" v="54116" actId="20577"/>
          <ac:spMkLst>
            <pc:docMk/>
            <pc:sldMk cId="2217501531" sldId="328"/>
            <ac:spMk id="3" creationId="{8A967C7D-32CD-4BF0-B4A3-157DCDB2B907}"/>
          </ac:spMkLst>
        </pc:spChg>
      </pc:sldChg>
      <pc:sldChg chg="modSp new mod">
        <pc:chgData name="Andrew Liao" userId="ab04f800a07082ab" providerId="LiveId" clId="{CAF1D25A-0BA2-407C-A0F2-61EC3214AB73}" dt="2021-04-24T01:00:28.163" v="43441" actId="20577"/>
        <pc:sldMkLst>
          <pc:docMk/>
          <pc:sldMk cId="1009921881" sldId="329"/>
        </pc:sldMkLst>
        <pc:spChg chg="mod">
          <ac:chgData name="Andrew Liao" userId="ab04f800a07082ab" providerId="LiveId" clId="{CAF1D25A-0BA2-407C-A0F2-61EC3214AB73}" dt="2021-04-24T00:57:04.714" v="43346" actId="20577"/>
          <ac:spMkLst>
            <pc:docMk/>
            <pc:sldMk cId="1009921881" sldId="329"/>
            <ac:spMk id="2" creationId="{3107179B-EDE1-46C6-B924-97E10B6D0DED}"/>
          </ac:spMkLst>
        </pc:spChg>
        <pc:spChg chg="mod">
          <ac:chgData name="Andrew Liao" userId="ab04f800a07082ab" providerId="LiveId" clId="{CAF1D25A-0BA2-407C-A0F2-61EC3214AB73}" dt="2021-04-24T01:00:28.163" v="43441" actId="20577"/>
          <ac:spMkLst>
            <pc:docMk/>
            <pc:sldMk cId="1009921881" sldId="329"/>
            <ac:spMk id="3" creationId="{F780A3E1-48FC-4F17-B1CB-ECCC090EA5C8}"/>
          </ac:spMkLst>
        </pc:spChg>
      </pc:sldChg>
      <pc:sldChg chg="modSp new mod">
        <pc:chgData name="Andrew Liao" userId="ab04f800a07082ab" providerId="LiveId" clId="{CAF1D25A-0BA2-407C-A0F2-61EC3214AB73}" dt="2021-04-24T01:20:10.924" v="43743" actId="20577"/>
        <pc:sldMkLst>
          <pc:docMk/>
          <pc:sldMk cId="3956015341" sldId="330"/>
        </pc:sldMkLst>
        <pc:spChg chg="mod">
          <ac:chgData name="Andrew Liao" userId="ab04f800a07082ab" providerId="LiveId" clId="{CAF1D25A-0BA2-407C-A0F2-61EC3214AB73}" dt="2021-04-24T01:16:25.279" v="43536" actId="20577"/>
          <ac:spMkLst>
            <pc:docMk/>
            <pc:sldMk cId="3956015341" sldId="330"/>
            <ac:spMk id="2" creationId="{985508DF-3623-4504-8A5D-9643B54D4606}"/>
          </ac:spMkLst>
        </pc:spChg>
        <pc:spChg chg="mod">
          <ac:chgData name="Andrew Liao" userId="ab04f800a07082ab" providerId="LiveId" clId="{CAF1D25A-0BA2-407C-A0F2-61EC3214AB73}" dt="2021-04-24T01:20:10.924" v="43743" actId="20577"/>
          <ac:spMkLst>
            <pc:docMk/>
            <pc:sldMk cId="3956015341" sldId="330"/>
            <ac:spMk id="3" creationId="{30507EAC-A35D-49A9-BB03-2064DE8DCD9D}"/>
          </ac:spMkLst>
        </pc:spChg>
      </pc:sldChg>
      <pc:sldChg chg="addSp delSp modSp new mod">
        <pc:chgData name="Andrew Liao" userId="ab04f800a07082ab" providerId="LiveId" clId="{CAF1D25A-0BA2-407C-A0F2-61EC3214AB73}" dt="2021-04-24T01:53:00.235" v="44011" actId="6549"/>
        <pc:sldMkLst>
          <pc:docMk/>
          <pc:sldMk cId="3977084470" sldId="331"/>
        </pc:sldMkLst>
        <pc:spChg chg="mod">
          <ac:chgData name="Andrew Liao" userId="ab04f800a07082ab" providerId="LiveId" clId="{CAF1D25A-0BA2-407C-A0F2-61EC3214AB73}" dt="2021-04-24T01:50:28.780" v="43909" actId="20577"/>
          <ac:spMkLst>
            <pc:docMk/>
            <pc:sldMk cId="3977084470" sldId="331"/>
            <ac:spMk id="2" creationId="{97E73D91-4B39-4B43-8C31-FC163C8DEF73}"/>
          </ac:spMkLst>
        </pc:spChg>
        <pc:spChg chg="del">
          <ac:chgData name="Andrew Liao" userId="ab04f800a07082ab" providerId="LiveId" clId="{CAF1D25A-0BA2-407C-A0F2-61EC3214AB73}" dt="2021-04-24T01:50:43.028" v="43910" actId="478"/>
          <ac:spMkLst>
            <pc:docMk/>
            <pc:sldMk cId="3977084470" sldId="331"/>
            <ac:spMk id="3" creationId="{6A68207B-25F4-4D64-A46D-95A08177EB76}"/>
          </ac:spMkLst>
        </pc:spChg>
        <pc:spChg chg="add mod">
          <ac:chgData name="Andrew Liao" userId="ab04f800a07082ab" providerId="LiveId" clId="{CAF1D25A-0BA2-407C-A0F2-61EC3214AB73}" dt="2021-04-24T01:52:00.732" v="43995" actId="20577"/>
          <ac:spMkLst>
            <pc:docMk/>
            <pc:sldMk cId="3977084470" sldId="331"/>
            <ac:spMk id="4" creationId="{D3094730-A5AD-4EDE-ACE6-222B3C53DC49}"/>
          </ac:spMkLst>
        </pc:spChg>
        <pc:spChg chg="add mod">
          <ac:chgData name="Andrew Liao" userId="ab04f800a07082ab" providerId="LiveId" clId="{CAF1D25A-0BA2-407C-A0F2-61EC3214AB73}" dt="2021-04-24T01:50:43.365" v="43911"/>
          <ac:spMkLst>
            <pc:docMk/>
            <pc:sldMk cId="3977084470" sldId="331"/>
            <ac:spMk id="5" creationId="{65C39F28-51D9-46CA-84A6-331D6D06ABFE}"/>
          </ac:spMkLst>
        </pc:spChg>
        <pc:spChg chg="add mod">
          <ac:chgData name="Andrew Liao" userId="ab04f800a07082ab" providerId="LiveId" clId="{CAF1D25A-0BA2-407C-A0F2-61EC3214AB73}" dt="2021-04-24T01:50:43.365" v="43911"/>
          <ac:spMkLst>
            <pc:docMk/>
            <pc:sldMk cId="3977084470" sldId="331"/>
            <ac:spMk id="6" creationId="{95B7320B-F352-4330-8D8D-664B33410880}"/>
          </ac:spMkLst>
        </pc:spChg>
        <pc:spChg chg="add mod">
          <ac:chgData name="Andrew Liao" userId="ab04f800a07082ab" providerId="LiveId" clId="{CAF1D25A-0BA2-407C-A0F2-61EC3214AB73}" dt="2021-04-24T01:50:43.365" v="43911"/>
          <ac:spMkLst>
            <pc:docMk/>
            <pc:sldMk cId="3977084470" sldId="331"/>
            <ac:spMk id="7" creationId="{499FC47B-D813-47C9-B389-6967DD88CDE0}"/>
          </ac:spMkLst>
        </pc:spChg>
        <pc:spChg chg="add mod">
          <ac:chgData name="Andrew Liao" userId="ab04f800a07082ab" providerId="LiveId" clId="{CAF1D25A-0BA2-407C-A0F2-61EC3214AB73}" dt="2021-04-24T01:51:53.291" v="43989" actId="20577"/>
          <ac:spMkLst>
            <pc:docMk/>
            <pc:sldMk cId="3977084470" sldId="331"/>
            <ac:spMk id="8" creationId="{86B2B762-87DA-465F-B5DC-5FAE546D215B}"/>
          </ac:spMkLst>
        </pc:spChg>
        <pc:spChg chg="add mod">
          <ac:chgData name="Andrew Liao" userId="ab04f800a07082ab" providerId="LiveId" clId="{CAF1D25A-0BA2-407C-A0F2-61EC3214AB73}" dt="2021-04-24T01:53:00.235" v="44011" actId="6549"/>
          <ac:spMkLst>
            <pc:docMk/>
            <pc:sldMk cId="3977084470" sldId="331"/>
            <ac:spMk id="9" creationId="{6869E937-EE26-45D0-A25C-1948BEBA8D92}"/>
          </ac:spMkLst>
        </pc:spChg>
        <pc:spChg chg="add mod">
          <ac:chgData name="Andrew Liao" userId="ab04f800a07082ab" providerId="LiveId" clId="{CAF1D25A-0BA2-407C-A0F2-61EC3214AB73}" dt="2021-04-24T01:50:43.365" v="43911"/>
          <ac:spMkLst>
            <pc:docMk/>
            <pc:sldMk cId="3977084470" sldId="331"/>
            <ac:spMk id="10" creationId="{35145933-CED4-48A3-AB4F-E71DCD93B3C8}"/>
          </ac:spMkLst>
        </pc:spChg>
      </pc:sldChg>
      <pc:sldChg chg="addSp delSp modSp new mod">
        <pc:chgData name="Andrew Liao" userId="ab04f800a07082ab" providerId="LiveId" clId="{CAF1D25A-0BA2-407C-A0F2-61EC3214AB73}" dt="2021-04-26T02:42:27.238" v="50942" actId="15"/>
        <pc:sldMkLst>
          <pc:docMk/>
          <pc:sldMk cId="2046358317" sldId="332"/>
        </pc:sldMkLst>
        <pc:spChg chg="mod">
          <ac:chgData name="Andrew Liao" userId="ab04f800a07082ab" providerId="LiveId" clId="{CAF1D25A-0BA2-407C-A0F2-61EC3214AB73}" dt="2021-04-24T01:55:55.669" v="44104" actId="20577"/>
          <ac:spMkLst>
            <pc:docMk/>
            <pc:sldMk cId="2046358317" sldId="332"/>
            <ac:spMk id="2" creationId="{E6FB292E-F92E-4283-85B4-3B33B283463A}"/>
          </ac:spMkLst>
        </pc:spChg>
        <pc:spChg chg="mod">
          <ac:chgData name="Andrew Liao" userId="ab04f800a07082ab" providerId="LiveId" clId="{CAF1D25A-0BA2-407C-A0F2-61EC3214AB73}" dt="2021-04-26T02:42:27.238" v="50942" actId="15"/>
          <ac:spMkLst>
            <pc:docMk/>
            <pc:sldMk cId="2046358317" sldId="332"/>
            <ac:spMk id="3" creationId="{F716F152-2753-4A39-BC8F-967995A359C6}"/>
          </ac:spMkLst>
        </pc:spChg>
        <pc:spChg chg="add mod">
          <ac:chgData name="Andrew Liao" userId="ab04f800a07082ab" providerId="LiveId" clId="{CAF1D25A-0BA2-407C-A0F2-61EC3214AB73}" dt="2021-04-24T02:05:11.200" v="44797" actId="1076"/>
          <ac:spMkLst>
            <pc:docMk/>
            <pc:sldMk cId="2046358317" sldId="332"/>
            <ac:spMk id="4" creationId="{70D1C774-4D2D-4F2F-B521-744C492E28C5}"/>
          </ac:spMkLst>
        </pc:spChg>
        <pc:spChg chg="add mod">
          <ac:chgData name="Andrew Liao" userId="ab04f800a07082ab" providerId="LiveId" clId="{CAF1D25A-0BA2-407C-A0F2-61EC3214AB73}" dt="2021-04-24T02:05:16.161" v="44798" actId="1076"/>
          <ac:spMkLst>
            <pc:docMk/>
            <pc:sldMk cId="2046358317" sldId="332"/>
            <ac:spMk id="5" creationId="{1E0CF837-73D4-48D9-8FBF-8677CA5BB616}"/>
          </ac:spMkLst>
        </pc:spChg>
        <pc:spChg chg="add del">
          <ac:chgData name="Andrew Liao" userId="ab04f800a07082ab" providerId="LiveId" clId="{CAF1D25A-0BA2-407C-A0F2-61EC3214AB73}" dt="2021-04-24T02:01:49.918" v="44626"/>
          <ac:spMkLst>
            <pc:docMk/>
            <pc:sldMk cId="2046358317" sldId="332"/>
            <ac:spMk id="6" creationId="{B850301C-1037-404A-9F0A-3AC8F361A5FA}"/>
          </ac:spMkLst>
        </pc:spChg>
        <pc:cxnChg chg="add del mod">
          <ac:chgData name="Andrew Liao" userId="ab04f800a07082ab" providerId="LiveId" clId="{CAF1D25A-0BA2-407C-A0F2-61EC3214AB73}" dt="2021-04-24T02:05:32.136" v="44800" actId="478"/>
          <ac:cxnSpMkLst>
            <pc:docMk/>
            <pc:sldMk cId="2046358317" sldId="332"/>
            <ac:cxnSpMk id="8" creationId="{52235B29-ACAB-48F5-8C9C-421D150F1FCD}"/>
          </ac:cxnSpMkLst>
        </pc:cxnChg>
        <pc:cxnChg chg="add mod">
          <ac:chgData name="Andrew Liao" userId="ab04f800a07082ab" providerId="LiveId" clId="{CAF1D25A-0BA2-407C-A0F2-61EC3214AB73}" dt="2021-04-24T02:05:43.192" v="44802" actId="13822"/>
          <ac:cxnSpMkLst>
            <pc:docMk/>
            <pc:sldMk cId="2046358317" sldId="332"/>
            <ac:cxnSpMk id="10" creationId="{09AE0189-812D-4697-9F3D-2D9465A36F7E}"/>
          </ac:cxnSpMkLst>
        </pc:cxnChg>
      </pc:sldChg>
      <pc:sldChg chg="addSp modSp new mod">
        <pc:chgData name="Andrew Liao" userId="ab04f800a07082ab" providerId="LiveId" clId="{CAF1D25A-0BA2-407C-A0F2-61EC3214AB73}" dt="2021-04-24T02:56:31.682" v="46629" actId="207"/>
        <pc:sldMkLst>
          <pc:docMk/>
          <pc:sldMk cId="1353728487" sldId="333"/>
        </pc:sldMkLst>
        <pc:spChg chg="mod">
          <ac:chgData name="Andrew Liao" userId="ab04f800a07082ab" providerId="LiveId" clId="{CAF1D25A-0BA2-407C-A0F2-61EC3214AB73}" dt="2021-04-24T02:17:51.026" v="45190" actId="20577"/>
          <ac:spMkLst>
            <pc:docMk/>
            <pc:sldMk cId="1353728487" sldId="333"/>
            <ac:spMk id="2" creationId="{05EF2541-05B7-4EA1-B91B-DA51497BBF1D}"/>
          </ac:spMkLst>
        </pc:spChg>
        <pc:spChg chg="mod">
          <ac:chgData name="Andrew Liao" userId="ab04f800a07082ab" providerId="LiveId" clId="{CAF1D25A-0BA2-407C-A0F2-61EC3214AB73}" dt="2021-04-24T02:56:31.682" v="46629" actId="207"/>
          <ac:spMkLst>
            <pc:docMk/>
            <pc:sldMk cId="1353728487" sldId="333"/>
            <ac:spMk id="3" creationId="{CCA2DA6C-2E86-4CA2-8267-9CD9C72FB1E3}"/>
          </ac:spMkLst>
        </pc:spChg>
        <pc:spChg chg="add mod">
          <ac:chgData name="Andrew Liao" userId="ab04f800a07082ab" providerId="LiveId" clId="{CAF1D25A-0BA2-407C-A0F2-61EC3214AB73}" dt="2021-04-24T02:11:09.932" v="45017" actId="1076"/>
          <ac:spMkLst>
            <pc:docMk/>
            <pc:sldMk cId="1353728487" sldId="333"/>
            <ac:spMk id="4" creationId="{B399075C-4193-457E-89BA-3A6EE5BB5546}"/>
          </ac:spMkLst>
        </pc:spChg>
        <pc:spChg chg="add mod">
          <ac:chgData name="Andrew Liao" userId="ab04f800a07082ab" providerId="LiveId" clId="{CAF1D25A-0BA2-407C-A0F2-61EC3214AB73}" dt="2021-04-24T02:11:14.263" v="45019" actId="571"/>
          <ac:spMkLst>
            <pc:docMk/>
            <pc:sldMk cId="1353728487" sldId="333"/>
            <ac:spMk id="5" creationId="{222552B0-8104-4BB4-8F49-2F28424F662D}"/>
          </ac:spMkLst>
        </pc:spChg>
        <pc:spChg chg="add mod">
          <ac:chgData name="Andrew Liao" userId="ab04f800a07082ab" providerId="LiveId" clId="{CAF1D25A-0BA2-407C-A0F2-61EC3214AB73}" dt="2021-04-24T02:12:03.609" v="45085" actId="20577"/>
          <ac:spMkLst>
            <pc:docMk/>
            <pc:sldMk cId="1353728487" sldId="333"/>
            <ac:spMk id="6" creationId="{15BE29CF-D5FF-4874-9057-F033124A2D4A}"/>
          </ac:spMkLst>
        </pc:spChg>
        <pc:spChg chg="add mod">
          <ac:chgData name="Andrew Liao" userId="ab04f800a07082ab" providerId="LiveId" clId="{CAF1D25A-0BA2-407C-A0F2-61EC3214AB73}" dt="2021-04-24T02:14:21.843" v="45128" actId="207"/>
          <ac:spMkLst>
            <pc:docMk/>
            <pc:sldMk cId="1353728487" sldId="333"/>
            <ac:spMk id="7" creationId="{1AF74F3D-CB70-4BCC-B28B-47265DDDDCEC}"/>
          </ac:spMkLst>
        </pc:spChg>
        <pc:spChg chg="add mod">
          <ac:chgData name="Andrew Liao" userId="ab04f800a07082ab" providerId="LiveId" clId="{CAF1D25A-0BA2-407C-A0F2-61EC3214AB73}" dt="2021-04-24T02:14:36.308" v="45130" actId="13822"/>
          <ac:spMkLst>
            <pc:docMk/>
            <pc:sldMk cId="1353728487" sldId="333"/>
            <ac:spMk id="8" creationId="{0803DEF1-2348-4A46-9FDA-4EE1C56F5949}"/>
          </ac:spMkLst>
        </pc:spChg>
        <pc:spChg chg="add mod">
          <ac:chgData name="Andrew Liao" userId="ab04f800a07082ab" providerId="LiveId" clId="{CAF1D25A-0BA2-407C-A0F2-61EC3214AB73}" dt="2021-04-24T02:16:05.009" v="45181" actId="207"/>
          <ac:spMkLst>
            <pc:docMk/>
            <pc:sldMk cId="1353728487" sldId="333"/>
            <ac:spMk id="9" creationId="{8B892DBC-05CD-4428-BCB8-A798DBEAD1A9}"/>
          </ac:spMkLst>
        </pc:spChg>
      </pc:sldChg>
      <pc:sldChg chg="addSp delSp modSp add mod">
        <pc:chgData name="Andrew Liao" userId="ab04f800a07082ab" providerId="LiveId" clId="{CAF1D25A-0BA2-407C-A0F2-61EC3214AB73}" dt="2021-04-24T02:57:44.641" v="46631" actId="207"/>
        <pc:sldMkLst>
          <pc:docMk/>
          <pc:sldMk cId="3115631947" sldId="334"/>
        </pc:sldMkLst>
        <pc:spChg chg="mod">
          <ac:chgData name="Andrew Liao" userId="ab04f800a07082ab" providerId="LiveId" clId="{CAF1D25A-0BA2-407C-A0F2-61EC3214AB73}" dt="2021-04-24T02:17:57.320" v="45196" actId="20577"/>
          <ac:spMkLst>
            <pc:docMk/>
            <pc:sldMk cId="3115631947" sldId="334"/>
            <ac:spMk id="2" creationId="{05EF2541-05B7-4EA1-B91B-DA51497BBF1D}"/>
          </ac:spMkLst>
        </pc:spChg>
        <pc:spChg chg="mod">
          <ac:chgData name="Andrew Liao" userId="ab04f800a07082ab" providerId="LiveId" clId="{CAF1D25A-0BA2-407C-A0F2-61EC3214AB73}" dt="2021-04-24T02:20:06.587" v="45321" actId="20577"/>
          <ac:spMkLst>
            <pc:docMk/>
            <pc:sldMk cId="3115631947" sldId="334"/>
            <ac:spMk id="3" creationId="{CCA2DA6C-2E86-4CA2-8267-9CD9C72FB1E3}"/>
          </ac:spMkLst>
        </pc:spChg>
        <pc:spChg chg="mod">
          <ac:chgData name="Andrew Liao" userId="ab04f800a07082ab" providerId="LiveId" clId="{CAF1D25A-0BA2-407C-A0F2-61EC3214AB73}" dt="2021-04-24T02:20:44.486" v="45383" actId="14100"/>
          <ac:spMkLst>
            <pc:docMk/>
            <pc:sldMk cId="3115631947" sldId="334"/>
            <ac:spMk id="4" creationId="{B399075C-4193-457E-89BA-3A6EE5BB5546}"/>
          </ac:spMkLst>
        </pc:spChg>
        <pc:spChg chg="mod">
          <ac:chgData name="Andrew Liao" userId="ab04f800a07082ab" providerId="LiveId" clId="{CAF1D25A-0BA2-407C-A0F2-61EC3214AB73}" dt="2021-04-24T02:57:07.545" v="46630" actId="207"/>
          <ac:spMkLst>
            <pc:docMk/>
            <pc:sldMk cId="3115631947" sldId="334"/>
            <ac:spMk id="6" creationId="{15BE29CF-D5FF-4874-9057-F033124A2D4A}"/>
          </ac:spMkLst>
        </pc:spChg>
        <pc:spChg chg="del mod">
          <ac:chgData name="Andrew Liao" userId="ab04f800a07082ab" providerId="LiveId" clId="{CAF1D25A-0BA2-407C-A0F2-61EC3214AB73}" dt="2021-04-24T02:23:55.604" v="45428" actId="478"/>
          <ac:spMkLst>
            <pc:docMk/>
            <pc:sldMk cId="3115631947" sldId="334"/>
            <ac:spMk id="7" creationId="{1AF74F3D-CB70-4BCC-B28B-47265DDDDCEC}"/>
          </ac:spMkLst>
        </pc:spChg>
        <pc:spChg chg="del">
          <ac:chgData name="Andrew Liao" userId="ab04f800a07082ab" providerId="LiveId" clId="{CAF1D25A-0BA2-407C-A0F2-61EC3214AB73}" dt="2021-04-24T02:24:53.685" v="45446" actId="478"/>
          <ac:spMkLst>
            <pc:docMk/>
            <pc:sldMk cId="3115631947" sldId="334"/>
            <ac:spMk id="9" creationId="{8B892DBC-05CD-4428-BCB8-A798DBEAD1A9}"/>
          </ac:spMkLst>
        </pc:spChg>
        <pc:spChg chg="add mod">
          <ac:chgData name="Andrew Liao" userId="ab04f800a07082ab" providerId="LiveId" clId="{CAF1D25A-0BA2-407C-A0F2-61EC3214AB73}" dt="2021-04-24T02:29:24.503" v="45577" actId="13822"/>
          <ac:spMkLst>
            <pc:docMk/>
            <pc:sldMk cId="3115631947" sldId="334"/>
            <ac:spMk id="10" creationId="{86D14B23-CA5C-4088-89CC-0725F062F8C0}"/>
          </ac:spMkLst>
        </pc:spChg>
        <pc:spChg chg="add mod">
          <ac:chgData name="Andrew Liao" userId="ab04f800a07082ab" providerId="LiveId" clId="{CAF1D25A-0BA2-407C-A0F2-61EC3214AB73}" dt="2021-04-24T02:29:30.638" v="45578" actId="13822"/>
          <ac:spMkLst>
            <pc:docMk/>
            <pc:sldMk cId="3115631947" sldId="334"/>
            <ac:spMk id="11" creationId="{8E2128CF-1F7B-4CB1-91D6-CC0E6AB5CED7}"/>
          </ac:spMkLst>
        </pc:spChg>
        <pc:spChg chg="add mod">
          <ac:chgData name="Andrew Liao" userId="ab04f800a07082ab" providerId="LiveId" clId="{CAF1D25A-0BA2-407C-A0F2-61EC3214AB73}" dt="2021-04-24T02:57:44.641" v="46631" actId="207"/>
          <ac:spMkLst>
            <pc:docMk/>
            <pc:sldMk cId="3115631947" sldId="334"/>
            <ac:spMk id="12" creationId="{0804E504-7342-49E6-B5E7-92E47E5BC0B9}"/>
          </ac:spMkLst>
        </pc:spChg>
        <pc:spChg chg="add mod">
          <ac:chgData name="Andrew Liao" userId="ab04f800a07082ab" providerId="LiveId" clId="{CAF1D25A-0BA2-407C-A0F2-61EC3214AB73}" dt="2021-04-24T02:30:58.840" v="45646" actId="207"/>
          <ac:spMkLst>
            <pc:docMk/>
            <pc:sldMk cId="3115631947" sldId="334"/>
            <ac:spMk id="13" creationId="{5576402C-70BB-4F28-962E-3B271CC238D9}"/>
          </ac:spMkLst>
        </pc:spChg>
      </pc:sldChg>
      <pc:sldChg chg="addSp modSp new mod">
        <pc:chgData name="Andrew Liao" userId="ab04f800a07082ab" providerId="LiveId" clId="{CAF1D25A-0BA2-407C-A0F2-61EC3214AB73}" dt="2021-04-26T03:11:11.165" v="51812" actId="1076"/>
        <pc:sldMkLst>
          <pc:docMk/>
          <pc:sldMk cId="2699875542" sldId="335"/>
        </pc:sldMkLst>
        <pc:spChg chg="mod">
          <ac:chgData name="Andrew Liao" userId="ab04f800a07082ab" providerId="LiveId" clId="{CAF1D25A-0BA2-407C-A0F2-61EC3214AB73}" dt="2021-04-24T02:49:18.581" v="46268" actId="20577"/>
          <ac:spMkLst>
            <pc:docMk/>
            <pc:sldMk cId="2699875542" sldId="335"/>
            <ac:spMk id="2" creationId="{23997302-9D54-43C1-8D91-F92DA7746A41}"/>
          </ac:spMkLst>
        </pc:spChg>
        <pc:spChg chg="mod">
          <ac:chgData name="Andrew Liao" userId="ab04f800a07082ab" providerId="LiveId" clId="{CAF1D25A-0BA2-407C-A0F2-61EC3214AB73}" dt="2021-04-26T03:11:04.089" v="51811" actId="20577"/>
          <ac:spMkLst>
            <pc:docMk/>
            <pc:sldMk cId="2699875542" sldId="335"/>
            <ac:spMk id="3" creationId="{DAC7253F-9D11-4258-85CB-9B244920DBBE}"/>
          </ac:spMkLst>
        </pc:spChg>
        <pc:graphicFrameChg chg="add mod modGraphic">
          <ac:chgData name="Andrew Liao" userId="ab04f800a07082ab" providerId="LiveId" clId="{CAF1D25A-0BA2-407C-A0F2-61EC3214AB73}" dt="2021-04-26T03:11:11.165" v="51812" actId="1076"/>
          <ac:graphicFrameMkLst>
            <pc:docMk/>
            <pc:sldMk cId="2699875542" sldId="335"/>
            <ac:graphicFrameMk id="4" creationId="{BAB0066D-7A61-4729-8B61-B5CD18A9E1A2}"/>
          </ac:graphicFrameMkLst>
        </pc:graphicFrameChg>
      </pc:sldChg>
      <pc:sldChg chg="addSp delSp modSp new mod">
        <pc:chgData name="Andrew Liao" userId="ab04f800a07082ab" providerId="LiveId" clId="{CAF1D25A-0BA2-407C-A0F2-61EC3214AB73}" dt="2021-04-26T03:00:51.174" v="51628" actId="1076"/>
        <pc:sldMkLst>
          <pc:docMk/>
          <pc:sldMk cId="3410969382" sldId="336"/>
        </pc:sldMkLst>
        <pc:spChg chg="mod">
          <ac:chgData name="Andrew Liao" userId="ab04f800a07082ab" providerId="LiveId" clId="{CAF1D25A-0BA2-407C-A0F2-61EC3214AB73}" dt="2021-04-24T02:50:54.679" v="46377" actId="20577"/>
          <ac:spMkLst>
            <pc:docMk/>
            <pc:sldMk cId="3410969382" sldId="336"/>
            <ac:spMk id="2" creationId="{BC24DFB5-E291-4372-A37D-A3101E36F7D0}"/>
          </ac:spMkLst>
        </pc:spChg>
        <pc:spChg chg="mod">
          <ac:chgData name="Andrew Liao" userId="ab04f800a07082ab" providerId="LiveId" clId="{CAF1D25A-0BA2-407C-A0F2-61EC3214AB73}" dt="2021-04-26T03:00:46.770" v="51627" actId="20577"/>
          <ac:spMkLst>
            <pc:docMk/>
            <pc:sldMk cId="3410969382" sldId="336"/>
            <ac:spMk id="3" creationId="{9DF71FED-6205-447A-A035-DEBFD7BC08A0}"/>
          </ac:spMkLst>
        </pc:spChg>
        <pc:graphicFrameChg chg="add del mod modGraphic">
          <ac:chgData name="Andrew Liao" userId="ab04f800a07082ab" providerId="LiveId" clId="{CAF1D25A-0BA2-407C-A0F2-61EC3214AB73}" dt="2021-04-24T02:54:27.461" v="46628" actId="20577"/>
          <ac:graphicFrameMkLst>
            <pc:docMk/>
            <pc:sldMk cId="3410969382" sldId="336"/>
            <ac:graphicFrameMk id="4" creationId="{FB13FB7D-C2B0-4B8F-BAA3-FE239033E0AE}"/>
          </ac:graphicFrameMkLst>
        </pc:graphicFrameChg>
        <pc:graphicFrameChg chg="add del mod modGraphic">
          <ac:chgData name="Andrew Liao" userId="ab04f800a07082ab" providerId="LiveId" clId="{CAF1D25A-0BA2-407C-A0F2-61EC3214AB73}" dt="2021-04-24T02:53:12.796" v="46505" actId="3680"/>
          <ac:graphicFrameMkLst>
            <pc:docMk/>
            <pc:sldMk cId="3410969382" sldId="336"/>
            <ac:graphicFrameMk id="5" creationId="{141E0F59-2BB1-449D-B6B0-39F0ECFA5182}"/>
          </ac:graphicFrameMkLst>
        </pc:graphicFrameChg>
        <pc:graphicFrameChg chg="add mod modGraphic">
          <ac:chgData name="Andrew Liao" userId="ab04f800a07082ab" providerId="LiveId" clId="{CAF1D25A-0BA2-407C-A0F2-61EC3214AB73}" dt="2021-04-26T03:00:51.174" v="51628" actId="1076"/>
          <ac:graphicFrameMkLst>
            <pc:docMk/>
            <pc:sldMk cId="3410969382" sldId="336"/>
            <ac:graphicFrameMk id="6" creationId="{E6FD572E-CB59-4828-9500-11BF558AEE81}"/>
          </ac:graphicFrameMkLst>
        </pc:graphicFrameChg>
      </pc:sldChg>
      <pc:sldChg chg="modSp new mod">
        <pc:chgData name="Andrew Liao" userId="ab04f800a07082ab" providerId="LiveId" clId="{CAF1D25A-0BA2-407C-A0F2-61EC3214AB73}" dt="2021-04-24T03:25:06.379" v="47886" actId="20577"/>
        <pc:sldMkLst>
          <pc:docMk/>
          <pc:sldMk cId="308693480" sldId="337"/>
        </pc:sldMkLst>
        <pc:spChg chg="mod">
          <ac:chgData name="Andrew Liao" userId="ab04f800a07082ab" providerId="LiveId" clId="{CAF1D25A-0BA2-407C-A0F2-61EC3214AB73}" dt="2021-04-24T03:05:34.673" v="46950" actId="20577"/>
          <ac:spMkLst>
            <pc:docMk/>
            <pc:sldMk cId="308693480" sldId="337"/>
            <ac:spMk id="2" creationId="{1065057D-383C-4323-9260-6729AABF070E}"/>
          </ac:spMkLst>
        </pc:spChg>
        <pc:spChg chg="mod">
          <ac:chgData name="Andrew Liao" userId="ab04f800a07082ab" providerId="LiveId" clId="{CAF1D25A-0BA2-407C-A0F2-61EC3214AB73}" dt="2021-04-24T03:25:06.379" v="47886" actId="20577"/>
          <ac:spMkLst>
            <pc:docMk/>
            <pc:sldMk cId="308693480" sldId="337"/>
            <ac:spMk id="3" creationId="{A7F79E6A-6B95-4EC0-AB7E-079870B5D36F}"/>
          </ac:spMkLst>
        </pc:spChg>
      </pc:sldChg>
      <pc:sldChg chg="addSp delSp modSp new mod">
        <pc:chgData name="Andrew Liao" userId="ab04f800a07082ab" providerId="LiveId" clId="{CAF1D25A-0BA2-407C-A0F2-61EC3214AB73}" dt="2021-04-24T03:21:09.719" v="47870" actId="13822"/>
        <pc:sldMkLst>
          <pc:docMk/>
          <pc:sldMk cId="1426155241" sldId="338"/>
        </pc:sldMkLst>
        <pc:spChg chg="mod">
          <ac:chgData name="Andrew Liao" userId="ab04f800a07082ab" providerId="LiveId" clId="{CAF1D25A-0BA2-407C-A0F2-61EC3214AB73}" dt="2021-04-24T03:15:35.832" v="47530" actId="20577"/>
          <ac:spMkLst>
            <pc:docMk/>
            <pc:sldMk cId="1426155241" sldId="338"/>
            <ac:spMk id="2" creationId="{BCA28BBF-6DBB-4EA4-8B81-E03DA7337B0A}"/>
          </ac:spMkLst>
        </pc:spChg>
        <pc:spChg chg="mod">
          <ac:chgData name="Andrew Liao" userId="ab04f800a07082ab" providerId="LiveId" clId="{CAF1D25A-0BA2-407C-A0F2-61EC3214AB73}" dt="2021-04-24T03:15:55.958" v="47562" actId="20577"/>
          <ac:spMkLst>
            <pc:docMk/>
            <pc:sldMk cId="1426155241" sldId="338"/>
            <ac:spMk id="3" creationId="{E1535095-D0C2-4F0A-82BD-83180FDA3656}"/>
          </ac:spMkLst>
        </pc:spChg>
        <pc:spChg chg="add mod">
          <ac:chgData name="Andrew Liao" userId="ab04f800a07082ab" providerId="LiveId" clId="{CAF1D25A-0BA2-407C-A0F2-61EC3214AB73}" dt="2021-04-24T03:19:22.660" v="47734" actId="6549"/>
          <ac:spMkLst>
            <pc:docMk/>
            <pc:sldMk cId="1426155241" sldId="338"/>
            <ac:spMk id="4" creationId="{008E1942-7835-46F2-8EF8-0D544ABD86F1}"/>
          </ac:spMkLst>
        </pc:spChg>
        <pc:spChg chg="add mod">
          <ac:chgData name="Andrew Liao" userId="ab04f800a07082ab" providerId="LiveId" clId="{CAF1D25A-0BA2-407C-A0F2-61EC3214AB73}" dt="2021-04-24T03:19:51.128" v="47792" actId="14100"/>
          <ac:spMkLst>
            <pc:docMk/>
            <pc:sldMk cId="1426155241" sldId="338"/>
            <ac:spMk id="5" creationId="{B5A07398-8298-4302-AA9F-0B80B38F97A4}"/>
          </ac:spMkLst>
        </pc:spChg>
        <pc:spChg chg="add del mod">
          <ac:chgData name="Andrew Liao" userId="ab04f800a07082ab" providerId="LiveId" clId="{CAF1D25A-0BA2-407C-A0F2-61EC3214AB73}" dt="2021-04-24T03:20:07.056" v="47796" actId="478"/>
          <ac:spMkLst>
            <pc:docMk/>
            <pc:sldMk cId="1426155241" sldId="338"/>
            <ac:spMk id="6" creationId="{0AE20E8E-7ECF-4D85-AA5A-7BF143FDCBF4}"/>
          </ac:spMkLst>
        </pc:spChg>
        <pc:spChg chg="add mod">
          <ac:chgData name="Andrew Liao" userId="ab04f800a07082ab" providerId="LiveId" clId="{CAF1D25A-0BA2-407C-A0F2-61EC3214AB73}" dt="2021-04-24T03:21:09.719" v="47870" actId="13822"/>
          <ac:spMkLst>
            <pc:docMk/>
            <pc:sldMk cId="1426155241" sldId="338"/>
            <ac:spMk id="7" creationId="{011DB518-A657-4C50-8611-120D6A5501FA}"/>
          </ac:spMkLst>
        </pc:spChg>
        <pc:spChg chg="add mod">
          <ac:chgData name="Andrew Liao" userId="ab04f800a07082ab" providerId="LiveId" clId="{CAF1D25A-0BA2-407C-A0F2-61EC3214AB73}" dt="2021-04-24T03:20:15.852" v="47798" actId="1076"/>
          <ac:spMkLst>
            <pc:docMk/>
            <pc:sldMk cId="1426155241" sldId="338"/>
            <ac:spMk id="8" creationId="{451EF9A4-B292-4A9B-8AA3-6130AB5DF66C}"/>
          </ac:spMkLst>
        </pc:spChg>
      </pc:sldChg>
      <pc:sldChg chg="modSp add mod">
        <pc:chgData name="Andrew Liao" userId="ab04f800a07082ab" providerId="LiveId" clId="{CAF1D25A-0BA2-407C-A0F2-61EC3214AB73}" dt="2021-04-24T03:41:29.755" v="48313" actId="20577"/>
        <pc:sldMkLst>
          <pc:docMk/>
          <pc:sldMk cId="3544584677" sldId="339"/>
        </pc:sldMkLst>
        <pc:spChg chg="mod">
          <ac:chgData name="Andrew Liao" userId="ab04f800a07082ab" providerId="LiveId" clId="{CAF1D25A-0BA2-407C-A0F2-61EC3214AB73}" dt="2021-04-24T03:38:58.684" v="48294" actId="20577"/>
          <ac:spMkLst>
            <pc:docMk/>
            <pc:sldMk cId="3544584677" sldId="339"/>
            <ac:spMk id="2" creationId="{BC24DFB5-E291-4372-A37D-A3101E36F7D0}"/>
          </ac:spMkLst>
        </pc:spChg>
        <pc:spChg chg="mod">
          <ac:chgData name="Andrew Liao" userId="ab04f800a07082ab" providerId="LiveId" clId="{CAF1D25A-0BA2-407C-A0F2-61EC3214AB73}" dt="2021-04-24T03:41:29.755" v="48313" actId="20577"/>
          <ac:spMkLst>
            <pc:docMk/>
            <pc:sldMk cId="3544584677" sldId="339"/>
            <ac:spMk id="3" creationId="{9DF71FED-6205-447A-A035-DEBFD7BC08A0}"/>
          </ac:spMkLst>
        </pc:spChg>
        <pc:graphicFrameChg chg="mod modGraphic">
          <ac:chgData name="Andrew Liao" userId="ab04f800a07082ab" providerId="LiveId" clId="{CAF1D25A-0BA2-407C-A0F2-61EC3214AB73}" dt="2021-04-24T03:36:29.441" v="48214"/>
          <ac:graphicFrameMkLst>
            <pc:docMk/>
            <pc:sldMk cId="3544584677" sldId="339"/>
            <ac:graphicFrameMk id="4" creationId="{FB13FB7D-C2B0-4B8F-BAA3-FE239033E0AE}"/>
          </ac:graphicFrameMkLst>
        </pc:graphicFrameChg>
      </pc:sldChg>
      <pc:sldChg chg="modSp new mod">
        <pc:chgData name="Andrew Liao" userId="ab04f800a07082ab" providerId="LiveId" clId="{CAF1D25A-0BA2-407C-A0F2-61EC3214AB73}" dt="2021-04-24T04:02:00.601" v="49256" actId="20577"/>
        <pc:sldMkLst>
          <pc:docMk/>
          <pc:sldMk cId="22168016" sldId="340"/>
        </pc:sldMkLst>
        <pc:spChg chg="mod">
          <ac:chgData name="Andrew Liao" userId="ab04f800a07082ab" providerId="LiveId" clId="{CAF1D25A-0BA2-407C-A0F2-61EC3214AB73}" dt="2021-04-24T04:02:00.601" v="49256" actId="20577"/>
          <ac:spMkLst>
            <pc:docMk/>
            <pc:sldMk cId="22168016" sldId="340"/>
            <ac:spMk id="2" creationId="{DC202430-E4DE-428F-8CC7-B57B879C97E7}"/>
          </ac:spMkLst>
        </pc:spChg>
        <pc:spChg chg="mod">
          <ac:chgData name="Andrew Liao" userId="ab04f800a07082ab" providerId="LiveId" clId="{CAF1D25A-0BA2-407C-A0F2-61EC3214AB73}" dt="2021-04-24T03:55:54.005" v="49216" actId="6549"/>
          <ac:spMkLst>
            <pc:docMk/>
            <pc:sldMk cId="22168016" sldId="340"/>
            <ac:spMk id="3" creationId="{AA16712E-7E19-4987-A95D-863C5EE14D3A}"/>
          </ac:spMkLst>
        </pc:spChg>
      </pc:sldChg>
      <pc:sldChg chg="modSp new mod">
        <pc:chgData name="Andrew Liao" userId="ab04f800a07082ab" providerId="LiveId" clId="{CAF1D25A-0BA2-407C-A0F2-61EC3214AB73}" dt="2021-04-24T04:00:53.862" v="49248" actId="20577"/>
        <pc:sldMkLst>
          <pc:docMk/>
          <pc:sldMk cId="10697798" sldId="341"/>
        </pc:sldMkLst>
        <pc:spChg chg="mod">
          <ac:chgData name="Andrew Liao" userId="ab04f800a07082ab" providerId="LiveId" clId="{CAF1D25A-0BA2-407C-A0F2-61EC3214AB73}" dt="2021-04-24T04:00:53.862" v="49248" actId="20577"/>
          <ac:spMkLst>
            <pc:docMk/>
            <pc:sldMk cId="10697798" sldId="341"/>
            <ac:spMk id="2" creationId="{C9E021E3-8D9C-4974-9BC2-A569311E5F3F}"/>
          </ac:spMkLst>
        </pc:spChg>
      </pc:sldChg>
      <pc:sldChg chg="modSp mod">
        <pc:chgData name="Andrew Liao" userId="ab04f800a07082ab" providerId="LiveId" clId="{CAF1D25A-0BA2-407C-A0F2-61EC3214AB73}" dt="2021-04-26T03:21:18.640" v="52320" actId="20577"/>
        <pc:sldMkLst>
          <pc:docMk/>
          <pc:sldMk cId="3537621152" sldId="347"/>
        </pc:sldMkLst>
        <pc:spChg chg="mod">
          <ac:chgData name="Andrew Liao" userId="ab04f800a07082ab" providerId="LiveId" clId="{CAF1D25A-0BA2-407C-A0F2-61EC3214AB73}" dt="2021-04-26T03:21:18.640" v="52320" actId="20577"/>
          <ac:spMkLst>
            <pc:docMk/>
            <pc:sldMk cId="3537621152" sldId="347"/>
            <ac:spMk id="3" creationId="{5D3BC3D7-DFE5-4807-BB9E-ECBA9EBEAE95}"/>
          </ac:spMkLst>
        </pc:spChg>
      </pc:sldChg>
      <pc:sldChg chg="modSp mod">
        <pc:chgData name="Andrew Liao" userId="ab04f800a07082ab" providerId="LiveId" clId="{CAF1D25A-0BA2-407C-A0F2-61EC3214AB73}" dt="2021-04-26T03:23:30.136" v="52382" actId="20577"/>
        <pc:sldMkLst>
          <pc:docMk/>
          <pc:sldMk cId="1404607543" sldId="349"/>
        </pc:sldMkLst>
        <pc:spChg chg="mod">
          <ac:chgData name="Andrew Liao" userId="ab04f800a07082ab" providerId="LiveId" clId="{CAF1D25A-0BA2-407C-A0F2-61EC3214AB73}" dt="2021-04-26T03:23:30.136" v="52382" actId="20577"/>
          <ac:spMkLst>
            <pc:docMk/>
            <pc:sldMk cId="1404607543" sldId="349"/>
            <ac:spMk id="3" creationId="{CB31D4A8-FC40-46B5-9C3F-73227BC408DA}"/>
          </ac:spMkLst>
        </pc:spChg>
      </pc:sldChg>
      <pc:sldChg chg="modSp mod">
        <pc:chgData name="Andrew Liao" userId="ab04f800a07082ab" providerId="LiveId" clId="{CAF1D25A-0BA2-407C-A0F2-61EC3214AB73}" dt="2021-04-26T02:33:07.361" v="50609" actId="313"/>
        <pc:sldMkLst>
          <pc:docMk/>
          <pc:sldMk cId="2929443337" sldId="395"/>
        </pc:sldMkLst>
        <pc:spChg chg="mod">
          <ac:chgData name="Andrew Liao" userId="ab04f800a07082ab" providerId="LiveId" clId="{CAF1D25A-0BA2-407C-A0F2-61EC3214AB73}" dt="2021-04-26T02:33:07.361" v="50609" actId="313"/>
          <ac:spMkLst>
            <pc:docMk/>
            <pc:sldMk cId="2929443337" sldId="395"/>
            <ac:spMk id="3" creationId="{B741AF36-9B16-4C9B-A3DA-8FE9FEED9A86}"/>
          </ac:spMkLst>
        </pc:spChg>
      </pc:sldChg>
      <pc:sldChg chg="addSp delSp modSp new mod">
        <pc:chgData name="Andrew Liao" userId="ab04f800a07082ab" providerId="LiveId" clId="{CAF1D25A-0BA2-407C-A0F2-61EC3214AB73}" dt="2021-04-26T03:50:12.669" v="53375" actId="20577"/>
        <pc:sldMkLst>
          <pc:docMk/>
          <pc:sldMk cId="3248559618" sldId="396"/>
        </pc:sldMkLst>
        <pc:spChg chg="mod">
          <ac:chgData name="Andrew Liao" userId="ab04f800a07082ab" providerId="LiveId" clId="{CAF1D25A-0BA2-407C-A0F2-61EC3214AB73}" dt="2021-04-26T02:03:09.778" v="49916" actId="20577"/>
          <ac:spMkLst>
            <pc:docMk/>
            <pc:sldMk cId="3248559618" sldId="396"/>
            <ac:spMk id="2" creationId="{95EAFEDA-7B81-4F67-ABE4-3261E967A438}"/>
          </ac:spMkLst>
        </pc:spChg>
        <pc:spChg chg="del">
          <ac:chgData name="Andrew Liao" userId="ab04f800a07082ab" providerId="LiveId" clId="{CAF1D25A-0BA2-407C-A0F2-61EC3214AB73}" dt="2021-04-26T01:43:52.633" v="49380" actId="478"/>
          <ac:spMkLst>
            <pc:docMk/>
            <pc:sldMk cId="3248559618" sldId="396"/>
            <ac:spMk id="3" creationId="{74722229-EAFC-4037-999D-2605A2013B53}"/>
          </ac:spMkLst>
        </pc:spChg>
        <pc:spChg chg="add mod">
          <ac:chgData name="Andrew Liao" userId="ab04f800a07082ab" providerId="LiveId" clId="{CAF1D25A-0BA2-407C-A0F2-61EC3214AB73}" dt="2021-04-26T01:47:36.538" v="49447" actId="1076"/>
          <ac:spMkLst>
            <pc:docMk/>
            <pc:sldMk cId="3248559618" sldId="396"/>
            <ac:spMk id="4" creationId="{81E67E40-A7BB-470F-99A1-20EE62383B35}"/>
          </ac:spMkLst>
        </pc:spChg>
        <pc:spChg chg="add mod">
          <ac:chgData name="Andrew Liao" userId="ab04f800a07082ab" providerId="LiveId" clId="{CAF1D25A-0BA2-407C-A0F2-61EC3214AB73}" dt="2021-04-26T01:47:36.538" v="49447" actId="1076"/>
          <ac:spMkLst>
            <pc:docMk/>
            <pc:sldMk cId="3248559618" sldId="396"/>
            <ac:spMk id="5" creationId="{8931B246-B8DF-4809-B9EA-DF07E2AB5B09}"/>
          </ac:spMkLst>
        </pc:spChg>
        <pc:spChg chg="add mod">
          <ac:chgData name="Andrew Liao" userId="ab04f800a07082ab" providerId="LiveId" clId="{CAF1D25A-0BA2-407C-A0F2-61EC3214AB73}" dt="2021-04-26T01:47:36.538" v="49447" actId="1076"/>
          <ac:spMkLst>
            <pc:docMk/>
            <pc:sldMk cId="3248559618" sldId="396"/>
            <ac:spMk id="6" creationId="{B1D4C853-970A-4B14-9017-DC59FC25BA4C}"/>
          </ac:spMkLst>
        </pc:spChg>
        <pc:spChg chg="add mod">
          <ac:chgData name="Andrew Liao" userId="ab04f800a07082ab" providerId="LiveId" clId="{CAF1D25A-0BA2-407C-A0F2-61EC3214AB73}" dt="2021-04-26T01:47:36.538" v="49447" actId="1076"/>
          <ac:spMkLst>
            <pc:docMk/>
            <pc:sldMk cId="3248559618" sldId="396"/>
            <ac:spMk id="7" creationId="{573678CB-AD36-4FFF-86B5-4C0D0DEEE3EB}"/>
          </ac:spMkLst>
        </pc:spChg>
        <pc:spChg chg="add mod">
          <ac:chgData name="Andrew Liao" userId="ab04f800a07082ab" providerId="LiveId" clId="{CAF1D25A-0BA2-407C-A0F2-61EC3214AB73}" dt="2021-04-26T01:47:36.538" v="49447" actId="1076"/>
          <ac:spMkLst>
            <pc:docMk/>
            <pc:sldMk cId="3248559618" sldId="396"/>
            <ac:spMk id="8" creationId="{BF0725C7-2C3B-4178-942D-D397A0DA7AC3}"/>
          </ac:spMkLst>
        </pc:spChg>
        <pc:spChg chg="add mod">
          <ac:chgData name="Andrew Liao" userId="ab04f800a07082ab" providerId="LiveId" clId="{CAF1D25A-0BA2-407C-A0F2-61EC3214AB73}" dt="2021-04-26T01:47:36.538" v="49447" actId="1076"/>
          <ac:spMkLst>
            <pc:docMk/>
            <pc:sldMk cId="3248559618" sldId="396"/>
            <ac:spMk id="9" creationId="{900D7396-0102-493D-88FD-B41E250EC5CE}"/>
          </ac:spMkLst>
        </pc:spChg>
        <pc:spChg chg="add del mod">
          <ac:chgData name="Andrew Liao" userId="ab04f800a07082ab" providerId="LiveId" clId="{CAF1D25A-0BA2-407C-A0F2-61EC3214AB73}" dt="2021-04-26T01:44:18.540" v="49384" actId="478"/>
          <ac:spMkLst>
            <pc:docMk/>
            <pc:sldMk cId="3248559618" sldId="396"/>
            <ac:spMk id="10" creationId="{65CFD4FF-1801-424F-8601-07A847D3A730}"/>
          </ac:spMkLst>
        </pc:spChg>
        <pc:spChg chg="add del mod">
          <ac:chgData name="Andrew Liao" userId="ab04f800a07082ab" providerId="LiveId" clId="{CAF1D25A-0BA2-407C-A0F2-61EC3214AB73}" dt="2021-04-26T01:44:03.608" v="49381" actId="478"/>
          <ac:spMkLst>
            <pc:docMk/>
            <pc:sldMk cId="3248559618" sldId="396"/>
            <ac:spMk id="11" creationId="{37630A6A-9AED-45DC-9BC2-936B1B88B639}"/>
          </ac:spMkLst>
        </pc:spChg>
        <pc:spChg chg="add mod">
          <ac:chgData name="Andrew Liao" userId="ab04f800a07082ab" providerId="LiveId" clId="{CAF1D25A-0BA2-407C-A0F2-61EC3214AB73}" dt="2021-04-26T01:55:21.497" v="49693" actId="14100"/>
          <ac:spMkLst>
            <pc:docMk/>
            <pc:sldMk cId="3248559618" sldId="396"/>
            <ac:spMk id="12" creationId="{06ADC0F1-9CB3-4CB5-8FA2-CE693577008B}"/>
          </ac:spMkLst>
        </pc:spChg>
        <pc:spChg chg="add mod">
          <ac:chgData name="Andrew Liao" userId="ab04f800a07082ab" providerId="LiveId" clId="{CAF1D25A-0BA2-407C-A0F2-61EC3214AB73}" dt="2021-04-26T01:47:36.538" v="49447" actId="1076"/>
          <ac:spMkLst>
            <pc:docMk/>
            <pc:sldMk cId="3248559618" sldId="396"/>
            <ac:spMk id="17" creationId="{8CD98172-BB32-4E92-9795-0C83C6E1E3D0}"/>
          </ac:spMkLst>
        </pc:spChg>
        <pc:spChg chg="add mod">
          <ac:chgData name="Andrew Liao" userId="ab04f800a07082ab" providerId="LiveId" clId="{CAF1D25A-0BA2-407C-A0F2-61EC3214AB73}" dt="2021-04-26T02:00:41.623" v="49891" actId="1076"/>
          <ac:spMkLst>
            <pc:docMk/>
            <pc:sldMk cId="3248559618" sldId="396"/>
            <ac:spMk id="19" creationId="{7B06078F-FAF2-458B-8AC2-7B8BF4BC8B26}"/>
          </ac:spMkLst>
        </pc:spChg>
        <pc:spChg chg="add mod">
          <ac:chgData name="Andrew Liao" userId="ab04f800a07082ab" providerId="LiveId" clId="{CAF1D25A-0BA2-407C-A0F2-61EC3214AB73}" dt="2021-04-26T01:55:38.322" v="49700" actId="20577"/>
          <ac:spMkLst>
            <pc:docMk/>
            <pc:sldMk cId="3248559618" sldId="396"/>
            <ac:spMk id="22" creationId="{3749C2E9-6CFF-4B1F-8C72-CD7A44A944FC}"/>
          </ac:spMkLst>
        </pc:spChg>
        <pc:spChg chg="add mod">
          <ac:chgData name="Andrew Liao" userId="ab04f800a07082ab" providerId="LiveId" clId="{CAF1D25A-0BA2-407C-A0F2-61EC3214AB73}" dt="2021-04-26T01:52:51.823" v="49645" actId="571"/>
          <ac:spMkLst>
            <pc:docMk/>
            <pc:sldMk cId="3248559618" sldId="396"/>
            <ac:spMk id="37" creationId="{6EE37812-2D85-467C-BB19-C3E8CCA73E38}"/>
          </ac:spMkLst>
        </pc:spChg>
        <pc:spChg chg="add mod">
          <ac:chgData name="Andrew Liao" userId="ab04f800a07082ab" providerId="LiveId" clId="{CAF1D25A-0BA2-407C-A0F2-61EC3214AB73}" dt="2021-04-26T01:52:51.435" v="49644" actId="571"/>
          <ac:spMkLst>
            <pc:docMk/>
            <pc:sldMk cId="3248559618" sldId="396"/>
            <ac:spMk id="38" creationId="{A506BA6F-8CDE-41AE-98F7-E560100D72D9}"/>
          </ac:spMkLst>
        </pc:spChg>
        <pc:spChg chg="add mod">
          <ac:chgData name="Andrew Liao" userId="ab04f800a07082ab" providerId="LiveId" clId="{CAF1D25A-0BA2-407C-A0F2-61EC3214AB73}" dt="2021-04-26T01:55:42.848" v="49703" actId="20577"/>
          <ac:spMkLst>
            <pc:docMk/>
            <pc:sldMk cId="3248559618" sldId="396"/>
            <ac:spMk id="40" creationId="{91ADB8CF-CA7F-49D6-A84E-B7813F431015}"/>
          </ac:spMkLst>
        </pc:spChg>
        <pc:spChg chg="add mod">
          <ac:chgData name="Andrew Liao" userId="ab04f800a07082ab" providerId="LiveId" clId="{CAF1D25A-0BA2-407C-A0F2-61EC3214AB73}" dt="2021-04-26T01:54:08.671" v="49674" actId="1076"/>
          <ac:spMkLst>
            <pc:docMk/>
            <pc:sldMk cId="3248559618" sldId="396"/>
            <ac:spMk id="43" creationId="{5BB04E97-E967-4801-BCD8-ED147367486B}"/>
          </ac:spMkLst>
        </pc:spChg>
        <pc:spChg chg="add mod">
          <ac:chgData name="Andrew Liao" userId="ab04f800a07082ab" providerId="LiveId" clId="{CAF1D25A-0BA2-407C-A0F2-61EC3214AB73}" dt="2021-04-26T01:54:41.166" v="49686" actId="6549"/>
          <ac:spMkLst>
            <pc:docMk/>
            <pc:sldMk cId="3248559618" sldId="396"/>
            <ac:spMk id="51" creationId="{39ED9D7D-9FE8-4DF8-9605-6B6A37D0A61D}"/>
          </ac:spMkLst>
        </pc:spChg>
        <pc:spChg chg="add mod">
          <ac:chgData name="Andrew Liao" userId="ab04f800a07082ab" providerId="LiveId" clId="{CAF1D25A-0BA2-407C-A0F2-61EC3214AB73}" dt="2021-04-26T01:56:19.688" v="49708" actId="1076"/>
          <ac:spMkLst>
            <pc:docMk/>
            <pc:sldMk cId="3248559618" sldId="396"/>
            <ac:spMk id="58" creationId="{DD48B037-1C0F-425A-BFDF-E40375BC73E5}"/>
          </ac:spMkLst>
        </pc:spChg>
        <pc:spChg chg="add mod">
          <ac:chgData name="Andrew Liao" userId="ab04f800a07082ab" providerId="LiveId" clId="{CAF1D25A-0BA2-407C-A0F2-61EC3214AB73}" dt="2021-04-26T03:50:12.669" v="53375" actId="20577"/>
          <ac:spMkLst>
            <pc:docMk/>
            <pc:sldMk cId="3248559618" sldId="396"/>
            <ac:spMk id="59" creationId="{61E70BEB-E8EA-4D3D-BA90-2DE5585628D8}"/>
          </ac:spMkLst>
        </pc:spChg>
        <pc:spChg chg="add mod">
          <ac:chgData name="Andrew Liao" userId="ab04f800a07082ab" providerId="LiveId" clId="{CAF1D25A-0BA2-407C-A0F2-61EC3214AB73}" dt="2021-04-26T02:04:23.994" v="49927" actId="20577"/>
          <ac:spMkLst>
            <pc:docMk/>
            <pc:sldMk cId="3248559618" sldId="396"/>
            <ac:spMk id="63" creationId="{F07AA0D8-2A51-48D5-84FC-6374B088BDA9}"/>
          </ac:spMkLst>
        </pc:spChg>
        <pc:cxnChg chg="add del mod">
          <ac:chgData name="Andrew Liao" userId="ab04f800a07082ab" providerId="LiveId" clId="{CAF1D25A-0BA2-407C-A0F2-61EC3214AB73}" dt="2021-04-26T01:46:08.346" v="49430" actId="478"/>
          <ac:cxnSpMkLst>
            <pc:docMk/>
            <pc:sldMk cId="3248559618" sldId="396"/>
            <ac:cxnSpMk id="14" creationId="{892A87AC-AA0D-4A26-943C-24BFAB5C85AE}"/>
          </ac:cxnSpMkLst>
        </pc:cxnChg>
        <pc:cxnChg chg="add mod">
          <ac:chgData name="Andrew Liao" userId="ab04f800a07082ab" providerId="LiveId" clId="{CAF1D25A-0BA2-407C-A0F2-61EC3214AB73}" dt="2021-04-26T01:55:21.497" v="49693" actId="14100"/>
          <ac:cxnSpMkLst>
            <pc:docMk/>
            <pc:sldMk cId="3248559618" sldId="396"/>
            <ac:cxnSpMk id="16" creationId="{70D79F58-5A05-4D63-95CE-F7C993E38092}"/>
          </ac:cxnSpMkLst>
        </pc:cxnChg>
        <pc:cxnChg chg="add mod">
          <ac:chgData name="Andrew Liao" userId="ab04f800a07082ab" providerId="LiveId" clId="{CAF1D25A-0BA2-407C-A0F2-61EC3214AB73}" dt="2021-04-26T02:00:41.623" v="49891" actId="1076"/>
          <ac:cxnSpMkLst>
            <pc:docMk/>
            <pc:sldMk cId="3248559618" sldId="396"/>
            <ac:cxnSpMk id="21" creationId="{D552C448-6247-4256-88C5-16CFAC5CF6F4}"/>
          </ac:cxnSpMkLst>
        </pc:cxnChg>
        <pc:cxnChg chg="add del">
          <ac:chgData name="Andrew Liao" userId="ab04f800a07082ab" providerId="LiveId" clId="{CAF1D25A-0BA2-407C-A0F2-61EC3214AB73}" dt="2021-04-26T01:51:06.849" v="49608" actId="11529"/>
          <ac:cxnSpMkLst>
            <pc:docMk/>
            <pc:sldMk cId="3248559618" sldId="396"/>
            <ac:cxnSpMk id="25" creationId="{3755270A-8488-48F1-AD54-7600EA6C9B34}"/>
          </ac:cxnSpMkLst>
        </pc:cxnChg>
        <pc:cxnChg chg="add mod">
          <ac:chgData name="Andrew Liao" userId="ab04f800a07082ab" providerId="LiveId" clId="{CAF1D25A-0BA2-407C-A0F2-61EC3214AB73}" dt="2021-04-26T01:51:56.343" v="49624" actId="14100"/>
          <ac:cxnSpMkLst>
            <pc:docMk/>
            <pc:sldMk cId="3248559618" sldId="396"/>
            <ac:cxnSpMk id="27" creationId="{7AB94ECB-1E2E-46CC-B393-FF1DCE952DE5}"/>
          </ac:cxnSpMkLst>
        </pc:cxnChg>
        <pc:cxnChg chg="add del mod">
          <ac:chgData name="Andrew Liao" userId="ab04f800a07082ab" providerId="LiveId" clId="{CAF1D25A-0BA2-407C-A0F2-61EC3214AB73}" dt="2021-04-26T01:52:42.459" v="49641" actId="11529"/>
          <ac:cxnSpMkLst>
            <pc:docMk/>
            <pc:sldMk cId="3248559618" sldId="396"/>
            <ac:cxnSpMk id="35" creationId="{09F05311-B40F-4E75-A6F6-398980A53A31}"/>
          </ac:cxnSpMkLst>
        </pc:cxnChg>
        <pc:cxnChg chg="add del mod">
          <ac:chgData name="Andrew Liao" userId="ab04f800a07082ab" providerId="LiveId" clId="{CAF1D25A-0BA2-407C-A0F2-61EC3214AB73}" dt="2021-04-26T01:53:52.117" v="49671" actId="478"/>
          <ac:cxnSpMkLst>
            <pc:docMk/>
            <pc:sldMk cId="3248559618" sldId="396"/>
            <ac:cxnSpMk id="42" creationId="{4EBB5DDF-2917-407B-9A44-6390C8F6AF6A}"/>
          </ac:cxnSpMkLst>
        </pc:cxnChg>
        <pc:cxnChg chg="add mod">
          <ac:chgData name="Andrew Liao" userId="ab04f800a07082ab" providerId="LiveId" clId="{CAF1D25A-0BA2-407C-A0F2-61EC3214AB73}" dt="2021-04-26T01:54:02.539" v="49673" actId="13822"/>
          <ac:cxnSpMkLst>
            <pc:docMk/>
            <pc:sldMk cId="3248559618" sldId="396"/>
            <ac:cxnSpMk id="47" creationId="{F53AC7E2-4975-4A40-B8A4-900ACFBFAA9B}"/>
          </ac:cxnSpMkLst>
        </pc:cxnChg>
        <pc:cxnChg chg="add mod">
          <ac:chgData name="Andrew Liao" userId="ab04f800a07082ab" providerId="LiveId" clId="{CAF1D25A-0BA2-407C-A0F2-61EC3214AB73}" dt="2021-04-26T01:54:30.615" v="49676" actId="14100"/>
          <ac:cxnSpMkLst>
            <pc:docMk/>
            <pc:sldMk cId="3248559618" sldId="396"/>
            <ac:cxnSpMk id="49" creationId="{2378CA42-6BD1-4FC3-BDBC-09CFD751F1EE}"/>
          </ac:cxnSpMkLst>
        </pc:cxnChg>
        <pc:cxnChg chg="add">
          <ac:chgData name="Andrew Liao" userId="ab04f800a07082ab" providerId="LiveId" clId="{CAF1D25A-0BA2-407C-A0F2-61EC3214AB73}" dt="2021-04-26T01:54:53.344" v="49687" actId="11529"/>
          <ac:cxnSpMkLst>
            <pc:docMk/>
            <pc:sldMk cId="3248559618" sldId="396"/>
            <ac:cxnSpMk id="53" creationId="{D3024D2E-88BA-4E67-BBDF-13BCFF1BD27D}"/>
          </ac:cxnSpMkLst>
        </pc:cxnChg>
      </pc:sldChg>
      <pc:sldChg chg="modSp new mod ord">
        <pc:chgData name="Andrew Liao" userId="ab04f800a07082ab" providerId="LiveId" clId="{CAF1D25A-0BA2-407C-A0F2-61EC3214AB73}" dt="2021-04-26T03:20:21.631" v="52295" actId="20577"/>
        <pc:sldMkLst>
          <pc:docMk/>
          <pc:sldMk cId="2683656744" sldId="397"/>
        </pc:sldMkLst>
        <pc:spChg chg="mod">
          <ac:chgData name="Andrew Liao" userId="ab04f800a07082ab" providerId="LiveId" clId="{CAF1D25A-0BA2-407C-A0F2-61EC3214AB73}" dt="2021-04-26T03:17:48.673" v="52123" actId="20577"/>
          <ac:spMkLst>
            <pc:docMk/>
            <pc:sldMk cId="2683656744" sldId="397"/>
            <ac:spMk id="2" creationId="{86DBAD60-E070-4741-A021-3F87E5E63FFF}"/>
          </ac:spMkLst>
        </pc:spChg>
        <pc:spChg chg="mod">
          <ac:chgData name="Andrew Liao" userId="ab04f800a07082ab" providerId="LiveId" clId="{CAF1D25A-0BA2-407C-A0F2-61EC3214AB73}" dt="2021-04-26T03:20:21.631" v="52295" actId="20577"/>
          <ac:spMkLst>
            <pc:docMk/>
            <pc:sldMk cId="2683656744" sldId="397"/>
            <ac:spMk id="3" creationId="{63064799-10FF-4C29-B637-D2545720BC8C}"/>
          </ac:spMkLst>
        </pc:spChg>
      </pc:sldChg>
      <pc:sldChg chg="modSp new del mod ord">
        <pc:chgData name="Andrew Liao" userId="ab04f800a07082ab" providerId="LiveId" clId="{CAF1D25A-0BA2-407C-A0F2-61EC3214AB73}" dt="2021-04-26T02:55:19.630" v="51407" actId="47"/>
        <pc:sldMkLst>
          <pc:docMk/>
          <pc:sldMk cId="779672889" sldId="398"/>
        </pc:sldMkLst>
        <pc:spChg chg="mod">
          <ac:chgData name="Andrew Liao" userId="ab04f800a07082ab" providerId="LiveId" clId="{CAF1D25A-0BA2-407C-A0F2-61EC3214AB73}" dt="2021-04-26T02:44:18.950" v="50975" actId="20577"/>
          <ac:spMkLst>
            <pc:docMk/>
            <pc:sldMk cId="779672889" sldId="398"/>
            <ac:spMk id="2" creationId="{295D3961-8E18-426F-9ECE-28A1112AEFD2}"/>
          </ac:spMkLst>
        </pc:spChg>
        <pc:spChg chg="mod">
          <ac:chgData name="Andrew Liao" userId="ab04f800a07082ab" providerId="LiveId" clId="{CAF1D25A-0BA2-407C-A0F2-61EC3214AB73}" dt="2021-04-26T02:55:11.624" v="51406" actId="6549"/>
          <ac:spMkLst>
            <pc:docMk/>
            <pc:sldMk cId="779672889" sldId="398"/>
            <ac:spMk id="3" creationId="{E0BE0C92-EB05-4C10-8C88-16F81C7A8BE1}"/>
          </ac:spMkLst>
        </pc:spChg>
      </pc:sldChg>
      <pc:sldChg chg="modSp new mod">
        <pc:chgData name="Andrew Liao" userId="ab04f800a07082ab" providerId="LiveId" clId="{CAF1D25A-0BA2-407C-A0F2-61EC3214AB73}" dt="2021-04-26T02:53:23.970" v="51398" actId="20577"/>
        <pc:sldMkLst>
          <pc:docMk/>
          <pc:sldMk cId="597500872" sldId="399"/>
        </pc:sldMkLst>
        <pc:spChg chg="mod">
          <ac:chgData name="Andrew Liao" userId="ab04f800a07082ab" providerId="LiveId" clId="{CAF1D25A-0BA2-407C-A0F2-61EC3214AB73}" dt="2021-04-26T02:53:23.970" v="51398" actId="20577"/>
          <ac:spMkLst>
            <pc:docMk/>
            <pc:sldMk cId="597500872" sldId="399"/>
            <ac:spMk id="2" creationId="{115902B7-E603-4DC8-89C1-B97D0B084B09}"/>
          </ac:spMkLst>
        </pc:spChg>
        <pc:spChg chg="mod">
          <ac:chgData name="Andrew Liao" userId="ab04f800a07082ab" providerId="LiveId" clId="{CAF1D25A-0BA2-407C-A0F2-61EC3214AB73}" dt="2021-04-26T02:53:19.074" v="51392"/>
          <ac:spMkLst>
            <pc:docMk/>
            <pc:sldMk cId="597500872" sldId="399"/>
            <ac:spMk id="3" creationId="{22C0C6CA-3DB8-46B7-9F5B-E907005220B7}"/>
          </ac:spMkLst>
        </pc:spChg>
      </pc:sldChg>
      <pc:sldChg chg="modSp add mod">
        <pc:chgData name="Andrew Liao" userId="ab04f800a07082ab" providerId="LiveId" clId="{CAF1D25A-0BA2-407C-A0F2-61EC3214AB73}" dt="2021-04-26T03:08:46.649" v="51742" actId="6549"/>
        <pc:sldMkLst>
          <pc:docMk/>
          <pc:sldMk cId="1477000406" sldId="400"/>
        </pc:sldMkLst>
        <pc:spChg chg="mod">
          <ac:chgData name="Andrew Liao" userId="ab04f800a07082ab" providerId="LiveId" clId="{CAF1D25A-0BA2-407C-A0F2-61EC3214AB73}" dt="2021-04-26T03:08:46.649" v="51742" actId="6549"/>
          <ac:spMkLst>
            <pc:docMk/>
            <pc:sldMk cId="1477000406" sldId="400"/>
            <ac:spMk id="3" creationId="{9DF71FED-6205-447A-A035-DEBFD7BC08A0}"/>
          </ac:spMkLst>
        </pc:spChg>
        <pc:graphicFrameChg chg="mod">
          <ac:chgData name="Andrew Liao" userId="ab04f800a07082ab" providerId="LiveId" clId="{CAF1D25A-0BA2-407C-A0F2-61EC3214AB73}" dt="2021-04-26T03:06:27.502" v="51716" actId="1076"/>
          <ac:graphicFrameMkLst>
            <pc:docMk/>
            <pc:sldMk cId="1477000406" sldId="400"/>
            <ac:graphicFrameMk id="4" creationId="{FB13FB7D-C2B0-4B8F-BAA3-FE239033E0AE}"/>
          </ac:graphicFrameMkLst>
        </pc:graphicFrameChg>
        <pc:graphicFrameChg chg="mod modGraphic">
          <ac:chgData name="Andrew Liao" userId="ab04f800a07082ab" providerId="LiveId" clId="{CAF1D25A-0BA2-407C-A0F2-61EC3214AB73}" dt="2021-04-26T03:06:35.663" v="51719" actId="1076"/>
          <ac:graphicFrameMkLst>
            <pc:docMk/>
            <pc:sldMk cId="1477000406" sldId="400"/>
            <ac:graphicFrameMk id="6" creationId="{E6FD572E-CB59-4828-9500-11BF558AEE81}"/>
          </ac:graphicFrameMkLst>
        </pc:graphicFrameChg>
      </pc:sldChg>
      <pc:sldChg chg="modSp new mod">
        <pc:chgData name="Andrew Liao" userId="ab04f800a07082ab" providerId="LiveId" clId="{CAF1D25A-0BA2-407C-A0F2-61EC3214AB73}" dt="2021-04-26T03:32:14.246" v="52895" actId="20577"/>
        <pc:sldMkLst>
          <pc:docMk/>
          <pc:sldMk cId="1576083005" sldId="401"/>
        </pc:sldMkLst>
        <pc:spChg chg="mod">
          <ac:chgData name="Andrew Liao" userId="ab04f800a07082ab" providerId="LiveId" clId="{CAF1D25A-0BA2-407C-A0F2-61EC3214AB73}" dt="2021-04-26T03:24:39.162" v="52440" actId="20577"/>
          <ac:spMkLst>
            <pc:docMk/>
            <pc:sldMk cId="1576083005" sldId="401"/>
            <ac:spMk id="2" creationId="{D332B001-2904-4A93-BF5A-3D3EDD39FEFA}"/>
          </ac:spMkLst>
        </pc:spChg>
        <pc:spChg chg="mod">
          <ac:chgData name="Andrew Liao" userId="ab04f800a07082ab" providerId="LiveId" clId="{CAF1D25A-0BA2-407C-A0F2-61EC3214AB73}" dt="2021-04-26T03:32:14.246" v="52895" actId="20577"/>
          <ac:spMkLst>
            <pc:docMk/>
            <pc:sldMk cId="1576083005" sldId="401"/>
            <ac:spMk id="3" creationId="{10A01FF6-04A5-40C6-B3CA-385C9D114B06}"/>
          </ac:spMkLst>
        </pc:spChg>
      </pc:sldChg>
      <pc:sldChg chg="modSp new del mod">
        <pc:chgData name="Andrew Liao" userId="ab04f800a07082ab" providerId="LiveId" clId="{CAF1D25A-0BA2-407C-A0F2-61EC3214AB73}" dt="2021-04-26T03:15:44.877" v="51919" actId="47"/>
        <pc:sldMkLst>
          <pc:docMk/>
          <pc:sldMk cId="3267779613" sldId="401"/>
        </pc:sldMkLst>
        <pc:spChg chg="mod">
          <ac:chgData name="Andrew Liao" userId="ab04f800a07082ab" providerId="LiveId" clId="{CAF1D25A-0BA2-407C-A0F2-61EC3214AB73}" dt="2021-04-26T03:14:49.945" v="51898" actId="20577"/>
          <ac:spMkLst>
            <pc:docMk/>
            <pc:sldMk cId="3267779613" sldId="401"/>
            <ac:spMk id="2" creationId="{675D4CA4-6DD9-496B-9C33-8E1290B0C08F}"/>
          </ac:spMkLst>
        </pc:spChg>
        <pc:spChg chg="mod">
          <ac:chgData name="Andrew Liao" userId="ab04f800a07082ab" providerId="LiveId" clId="{CAF1D25A-0BA2-407C-A0F2-61EC3214AB73}" dt="2021-04-26T03:15:26.607" v="51918" actId="6549"/>
          <ac:spMkLst>
            <pc:docMk/>
            <pc:sldMk cId="3267779613" sldId="401"/>
            <ac:spMk id="3" creationId="{61F4F5A6-33DC-43F2-9EB0-B79EF7887492}"/>
          </ac:spMkLst>
        </pc:spChg>
      </pc:sldChg>
      <pc:sldChg chg="addSp modSp new mod">
        <pc:chgData name="Andrew Liao" userId="ab04f800a07082ab" providerId="LiveId" clId="{CAF1D25A-0BA2-407C-A0F2-61EC3214AB73}" dt="2021-04-26T03:42:26.221" v="53304" actId="14100"/>
        <pc:sldMkLst>
          <pc:docMk/>
          <pc:sldMk cId="222412814" sldId="402"/>
        </pc:sldMkLst>
        <pc:spChg chg="mod">
          <ac:chgData name="Andrew Liao" userId="ab04f800a07082ab" providerId="LiveId" clId="{CAF1D25A-0BA2-407C-A0F2-61EC3214AB73}" dt="2021-04-26T03:34:54.355" v="52920" actId="20577"/>
          <ac:spMkLst>
            <pc:docMk/>
            <pc:sldMk cId="222412814" sldId="402"/>
            <ac:spMk id="2" creationId="{65C04829-0774-4A76-B8B0-27A93F32CBC5}"/>
          </ac:spMkLst>
        </pc:spChg>
        <pc:spChg chg="mod">
          <ac:chgData name="Andrew Liao" userId="ab04f800a07082ab" providerId="LiveId" clId="{CAF1D25A-0BA2-407C-A0F2-61EC3214AB73}" dt="2021-04-26T03:42:18.423" v="53302" actId="20577"/>
          <ac:spMkLst>
            <pc:docMk/>
            <pc:sldMk cId="222412814" sldId="402"/>
            <ac:spMk id="3" creationId="{6179A655-AFE4-4FD9-A306-6FFF16DF97A0}"/>
          </ac:spMkLst>
        </pc:spChg>
        <pc:picChg chg="add mod">
          <ac:chgData name="Andrew Liao" userId="ab04f800a07082ab" providerId="LiveId" clId="{CAF1D25A-0BA2-407C-A0F2-61EC3214AB73}" dt="2021-04-26T03:42:26.221" v="53304" actId="14100"/>
          <ac:picMkLst>
            <pc:docMk/>
            <pc:sldMk cId="222412814" sldId="402"/>
            <ac:picMk id="2050" creationId="{F0D48AC8-D846-44B4-8785-A632D68F0AA4}"/>
          </ac:picMkLst>
        </pc:picChg>
      </pc:sldChg>
      <pc:sldChg chg="modSp new mod">
        <pc:chgData name="Andrew Liao" userId="ab04f800a07082ab" providerId="LiveId" clId="{CAF1D25A-0BA2-407C-A0F2-61EC3214AB73}" dt="2021-04-26T04:20:31.125" v="54048" actId="6549"/>
        <pc:sldMkLst>
          <pc:docMk/>
          <pc:sldMk cId="3817273232" sldId="403"/>
        </pc:sldMkLst>
        <pc:spChg chg="mod">
          <ac:chgData name="Andrew Liao" userId="ab04f800a07082ab" providerId="LiveId" clId="{CAF1D25A-0BA2-407C-A0F2-61EC3214AB73}" dt="2021-04-26T04:01:31.719" v="53396" actId="20577"/>
          <ac:spMkLst>
            <pc:docMk/>
            <pc:sldMk cId="3817273232" sldId="403"/>
            <ac:spMk id="2" creationId="{835F354B-2BFB-488A-BEF5-ED9097B083C9}"/>
          </ac:spMkLst>
        </pc:spChg>
        <pc:spChg chg="mod">
          <ac:chgData name="Andrew Liao" userId="ab04f800a07082ab" providerId="LiveId" clId="{CAF1D25A-0BA2-407C-A0F2-61EC3214AB73}" dt="2021-04-26T04:20:31.125" v="54048" actId="6549"/>
          <ac:spMkLst>
            <pc:docMk/>
            <pc:sldMk cId="3817273232" sldId="403"/>
            <ac:spMk id="3" creationId="{24F42069-1978-42D5-A4C3-B9DD8ABC4F96}"/>
          </ac:spMkLst>
        </pc:spChg>
      </pc:sldChg>
      <pc:sldChg chg="modSp new mod">
        <pc:chgData name="Andrew Liao" userId="ab04f800a07082ab" providerId="LiveId" clId="{CAF1D25A-0BA2-407C-A0F2-61EC3214AB73}" dt="2021-04-26T08:30:49.551" v="55308" actId="20577"/>
        <pc:sldMkLst>
          <pc:docMk/>
          <pc:sldMk cId="834883248" sldId="404"/>
        </pc:sldMkLst>
        <pc:spChg chg="mod">
          <ac:chgData name="Andrew Liao" userId="ab04f800a07082ab" providerId="LiveId" clId="{CAF1D25A-0BA2-407C-A0F2-61EC3214AB73}" dt="2021-04-26T08:13:48.366" v="54563" actId="20577"/>
          <ac:spMkLst>
            <pc:docMk/>
            <pc:sldMk cId="834883248" sldId="404"/>
            <ac:spMk id="2" creationId="{CE46744C-2E17-4A8A-9FF3-EC4C8D67E960}"/>
          </ac:spMkLst>
        </pc:spChg>
        <pc:spChg chg="mod">
          <ac:chgData name="Andrew Liao" userId="ab04f800a07082ab" providerId="LiveId" clId="{CAF1D25A-0BA2-407C-A0F2-61EC3214AB73}" dt="2021-04-26T08:30:49.551" v="55308" actId="20577"/>
          <ac:spMkLst>
            <pc:docMk/>
            <pc:sldMk cId="834883248" sldId="404"/>
            <ac:spMk id="3" creationId="{BF188BB2-1268-4F15-9EDD-3639CE39E2E0}"/>
          </ac:spMkLst>
        </pc:spChg>
      </pc:sldChg>
      <pc:sldChg chg="modSp new del mod">
        <pc:chgData name="Andrew Liao" userId="ab04f800a07082ab" providerId="LiveId" clId="{CAF1D25A-0BA2-407C-A0F2-61EC3214AB73}" dt="2021-04-26T07:11:49.042" v="54211" actId="47"/>
        <pc:sldMkLst>
          <pc:docMk/>
          <pc:sldMk cId="1009419666" sldId="404"/>
        </pc:sldMkLst>
        <pc:spChg chg="mod">
          <ac:chgData name="Andrew Liao" userId="ab04f800a07082ab" providerId="LiveId" clId="{CAF1D25A-0BA2-407C-A0F2-61EC3214AB73}" dt="2021-04-26T07:11:37.163" v="54210" actId="5793"/>
          <ac:spMkLst>
            <pc:docMk/>
            <pc:sldMk cId="1009419666" sldId="404"/>
            <ac:spMk id="2" creationId="{428D9512-BD5F-48F3-8946-BB09141ACBF4}"/>
          </ac:spMkLst>
        </pc:spChg>
      </pc:sldChg>
      <pc:sldChg chg="modSp new del mod">
        <pc:chgData name="Andrew Liao" userId="ab04f800a07082ab" providerId="LiveId" clId="{CAF1D25A-0BA2-407C-A0F2-61EC3214AB73}" dt="2021-04-26T08:10:11.263" v="54329" actId="47"/>
        <pc:sldMkLst>
          <pc:docMk/>
          <pc:sldMk cId="3568231025" sldId="404"/>
        </pc:sldMkLst>
        <pc:spChg chg="mod">
          <ac:chgData name="Andrew Liao" userId="ab04f800a07082ab" providerId="LiveId" clId="{CAF1D25A-0BA2-407C-A0F2-61EC3214AB73}" dt="2021-04-26T08:10:02.718" v="54328" actId="20577"/>
          <ac:spMkLst>
            <pc:docMk/>
            <pc:sldMk cId="3568231025" sldId="404"/>
            <ac:spMk id="2" creationId="{DDFEF19B-C324-4BF8-B1BE-50860C4B54CC}"/>
          </ac:spMkLst>
        </pc:spChg>
      </pc:sldChg>
    </pc:docChg>
  </pc:docChgLst>
  <pc:docChgLst>
    <pc:chgData name="Andrew Liao" userId="ab04f800a07082ab" providerId="LiveId" clId="{025E13F2-BFA7-48E3-8A08-F3C34E9E43D6}"/>
    <pc:docChg chg="undo custSel addSld modSld sldOrd modShowInfo">
      <pc:chgData name="Andrew Liao" userId="ab04f800a07082ab" providerId="LiveId" clId="{025E13F2-BFA7-48E3-8A08-F3C34E9E43D6}" dt="2021-05-29T05:11:16.879" v="3839"/>
      <pc:docMkLst>
        <pc:docMk/>
      </pc:docMkLst>
      <pc:sldChg chg="addSp modSp mod">
        <pc:chgData name="Andrew Liao" userId="ab04f800a07082ab" providerId="LiveId" clId="{025E13F2-BFA7-48E3-8A08-F3C34E9E43D6}" dt="2021-05-20T06:59:54.311" v="155" actId="20577"/>
        <pc:sldMkLst>
          <pc:docMk/>
          <pc:sldMk cId="3596996606" sldId="266"/>
        </pc:sldMkLst>
        <pc:spChg chg="add mod">
          <ac:chgData name="Andrew Liao" userId="ab04f800a07082ab" providerId="LiveId" clId="{025E13F2-BFA7-48E3-8A08-F3C34E9E43D6}" dt="2021-05-20T06:59:54.311" v="155" actId="20577"/>
          <ac:spMkLst>
            <pc:docMk/>
            <pc:sldMk cId="3596996606" sldId="266"/>
            <ac:spMk id="3" creationId="{AA90B731-2851-4425-A4F1-9381401862C7}"/>
          </ac:spMkLst>
        </pc:spChg>
        <pc:graphicFrameChg chg="mod modGraphic">
          <ac:chgData name="Andrew Liao" userId="ab04f800a07082ab" providerId="LiveId" clId="{025E13F2-BFA7-48E3-8A08-F3C34E9E43D6}" dt="2021-05-20T06:59:07.131" v="139" actId="20577"/>
          <ac:graphicFrameMkLst>
            <pc:docMk/>
            <pc:sldMk cId="3596996606" sldId="266"/>
            <ac:graphicFrameMk id="4" creationId="{3636ADEF-0FED-455C-9BD3-AB9BABEF617C}"/>
          </ac:graphicFrameMkLst>
        </pc:graphicFrameChg>
      </pc:sldChg>
      <pc:sldChg chg="modSp mod">
        <pc:chgData name="Andrew Liao" userId="ab04f800a07082ab" providerId="LiveId" clId="{025E13F2-BFA7-48E3-8A08-F3C34E9E43D6}" dt="2021-05-20T08:31:24.021" v="3266" actId="20577"/>
        <pc:sldMkLst>
          <pc:docMk/>
          <pc:sldMk cId="3810401290" sldId="269"/>
        </pc:sldMkLst>
        <pc:spChg chg="mod">
          <ac:chgData name="Andrew Liao" userId="ab04f800a07082ab" providerId="LiveId" clId="{025E13F2-BFA7-48E3-8A08-F3C34E9E43D6}" dt="2021-05-20T08:30:03.196" v="3245" actId="20577"/>
          <ac:spMkLst>
            <pc:docMk/>
            <pc:sldMk cId="3810401290" sldId="269"/>
            <ac:spMk id="2" creationId="{87291C40-56B7-4221-917E-3D7B23C58108}"/>
          </ac:spMkLst>
        </pc:spChg>
        <pc:spChg chg="mod">
          <ac:chgData name="Andrew Liao" userId="ab04f800a07082ab" providerId="LiveId" clId="{025E13F2-BFA7-48E3-8A08-F3C34E9E43D6}" dt="2021-05-20T08:31:24.021" v="3266" actId="20577"/>
          <ac:spMkLst>
            <pc:docMk/>
            <pc:sldMk cId="3810401290" sldId="269"/>
            <ac:spMk id="3" creationId="{EB871CD9-A610-4A19-8500-0DE8C2D9AD94}"/>
          </ac:spMkLst>
        </pc:spChg>
      </pc:sldChg>
      <pc:sldChg chg="modSp mod">
        <pc:chgData name="Andrew Liao" userId="ab04f800a07082ab" providerId="LiveId" clId="{025E13F2-BFA7-48E3-8A08-F3C34E9E43D6}" dt="2021-05-20T08:32:06.883" v="3299" actId="20577"/>
        <pc:sldMkLst>
          <pc:docMk/>
          <pc:sldMk cId="2480243510" sldId="279"/>
        </pc:sldMkLst>
        <pc:spChg chg="mod">
          <ac:chgData name="Andrew Liao" userId="ab04f800a07082ab" providerId="LiveId" clId="{025E13F2-BFA7-48E3-8A08-F3C34E9E43D6}" dt="2021-05-20T08:32:06.883" v="3299" actId="20577"/>
          <ac:spMkLst>
            <pc:docMk/>
            <pc:sldMk cId="2480243510" sldId="279"/>
            <ac:spMk id="3" creationId="{56E773EC-6343-41A2-B136-F7E99528C88F}"/>
          </ac:spMkLst>
        </pc:spChg>
      </pc:sldChg>
      <pc:sldChg chg="modSp mod">
        <pc:chgData name="Andrew Liao" userId="ab04f800a07082ab" providerId="LiveId" clId="{025E13F2-BFA7-48E3-8A08-F3C34E9E43D6}" dt="2021-05-22T00:51:54.763" v="3441" actId="20577"/>
        <pc:sldMkLst>
          <pc:docMk/>
          <pc:sldMk cId="108274025" sldId="285"/>
        </pc:sldMkLst>
        <pc:spChg chg="mod">
          <ac:chgData name="Andrew Liao" userId="ab04f800a07082ab" providerId="LiveId" clId="{025E13F2-BFA7-48E3-8A08-F3C34E9E43D6}" dt="2021-05-22T00:51:54.763" v="3441" actId="20577"/>
          <ac:spMkLst>
            <pc:docMk/>
            <pc:sldMk cId="108274025" sldId="285"/>
            <ac:spMk id="3" creationId="{A09A2BC9-2DE7-41B7-A93E-67D0F81B4739}"/>
          </ac:spMkLst>
        </pc:spChg>
      </pc:sldChg>
      <pc:sldChg chg="modSp mod">
        <pc:chgData name="Andrew Liao" userId="ab04f800a07082ab" providerId="LiveId" clId="{025E13F2-BFA7-48E3-8A08-F3C34E9E43D6}" dt="2021-05-22T00:39:28.296" v="3398" actId="20577"/>
        <pc:sldMkLst>
          <pc:docMk/>
          <pc:sldMk cId="2555311460" sldId="296"/>
        </pc:sldMkLst>
        <pc:spChg chg="mod">
          <ac:chgData name="Andrew Liao" userId="ab04f800a07082ab" providerId="LiveId" clId="{025E13F2-BFA7-48E3-8A08-F3C34E9E43D6}" dt="2021-05-22T00:39:28.296" v="3398" actId="20577"/>
          <ac:spMkLst>
            <pc:docMk/>
            <pc:sldMk cId="2555311460" sldId="296"/>
            <ac:spMk id="3" creationId="{DC43871E-08CC-4C8A-A51C-45BC0EEA0933}"/>
          </ac:spMkLst>
        </pc:spChg>
      </pc:sldChg>
      <pc:sldChg chg="ord">
        <pc:chgData name="Andrew Liao" userId="ab04f800a07082ab" providerId="LiveId" clId="{025E13F2-BFA7-48E3-8A08-F3C34E9E43D6}" dt="2021-05-20T07:29:40.192" v="1048"/>
        <pc:sldMkLst>
          <pc:docMk/>
          <pc:sldMk cId="3012824173" sldId="306"/>
        </pc:sldMkLst>
      </pc:sldChg>
      <pc:sldChg chg="modSp mod">
        <pc:chgData name="Andrew Liao" userId="ab04f800a07082ab" providerId="LiveId" clId="{025E13F2-BFA7-48E3-8A08-F3C34E9E43D6}" dt="2021-05-20T08:17:38.449" v="3153" actId="20577"/>
        <pc:sldMkLst>
          <pc:docMk/>
          <pc:sldMk cId="988031507" sldId="311"/>
        </pc:sldMkLst>
        <pc:spChg chg="mod">
          <ac:chgData name="Andrew Liao" userId="ab04f800a07082ab" providerId="LiveId" clId="{025E13F2-BFA7-48E3-8A08-F3C34E9E43D6}" dt="2021-05-20T08:17:38.449" v="3153" actId="20577"/>
          <ac:spMkLst>
            <pc:docMk/>
            <pc:sldMk cId="988031507" sldId="311"/>
            <ac:spMk id="3" creationId="{DC43871E-08CC-4C8A-A51C-45BC0EEA0933}"/>
          </ac:spMkLst>
        </pc:spChg>
      </pc:sldChg>
      <pc:sldChg chg="modSp mod">
        <pc:chgData name="Andrew Liao" userId="ab04f800a07082ab" providerId="LiveId" clId="{025E13F2-BFA7-48E3-8A08-F3C34E9E43D6}" dt="2021-05-27T09:46:02.516" v="3631" actId="20577"/>
        <pc:sldMkLst>
          <pc:docMk/>
          <pc:sldMk cId="990649750" sldId="319"/>
        </pc:sldMkLst>
        <pc:spChg chg="mod">
          <ac:chgData name="Andrew Liao" userId="ab04f800a07082ab" providerId="LiveId" clId="{025E13F2-BFA7-48E3-8A08-F3C34E9E43D6}" dt="2021-05-27T09:46:02.516" v="3631" actId="20577"/>
          <ac:spMkLst>
            <pc:docMk/>
            <pc:sldMk cId="990649750" sldId="319"/>
            <ac:spMk id="6" creationId="{4783EC3C-130E-4973-B5A7-5864C22BE89F}"/>
          </ac:spMkLst>
        </pc:spChg>
      </pc:sldChg>
      <pc:sldChg chg="modSp mod">
        <pc:chgData name="Andrew Liao" userId="ab04f800a07082ab" providerId="LiveId" clId="{025E13F2-BFA7-48E3-8A08-F3C34E9E43D6}" dt="2021-05-29T05:02:56.006" v="3764" actId="20577"/>
        <pc:sldMkLst>
          <pc:docMk/>
          <pc:sldMk cId="3212387632" sldId="377"/>
        </pc:sldMkLst>
        <pc:spChg chg="mod">
          <ac:chgData name="Andrew Liao" userId="ab04f800a07082ab" providerId="LiveId" clId="{025E13F2-BFA7-48E3-8A08-F3C34E9E43D6}" dt="2021-05-29T05:02:56.006" v="3764" actId="20577"/>
          <ac:spMkLst>
            <pc:docMk/>
            <pc:sldMk cId="3212387632" sldId="377"/>
            <ac:spMk id="3" creationId="{523F5FAF-88E6-4F44-881F-2C0B309F5AB9}"/>
          </ac:spMkLst>
        </pc:spChg>
      </pc:sldChg>
      <pc:sldChg chg="modSp mod">
        <pc:chgData name="Andrew Liao" userId="ab04f800a07082ab" providerId="LiveId" clId="{025E13F2-BFA7-48E3-8A08-F3C34E9E43D6}" dt="2021-05-29T04:31:09.944" v="3661" actId="20577"/>
        <pc:sldMkLst>
          <pc:docMk/>
          <pc:sldMk cId="2899150129" sldId="382"/>
        </pc:sldMkLst>
        <pc:spChg chg="mod">
          <ac:chgData name="Andrew Liao" userId="ab04f800a07082ab" providerId="LiveId" clId="{025E13F2-BFA7-48E3-8A08-F3C34E9E43D6}" dt="2021-05-29T04:31:09.944" v="3661" actId="20577"/>
          <ac:spMkLst>
            <pc:docMk/>
            <pc:sldMk cId="2899150129" sldId="382"/>
            <ac:spMk id="3" creationId="{5559FAC4-9CE5-4659-9804-E4731E96E677}"/>
          </ac:spMkLst>
        </pc:spChg>
      </pc:sldChg>
      <pc:sldChg chg="modSp mod">
        <pc:chgData name="Andrew Liao" userId="ab04f800a07082ab" providerId="LiveId" clId="{025E13F2-BFA7-48E3-8A08-F3C34E9E43D6}" dt="2021-05-20T08:24:31.542" v="3198" actId="20577"/>
        <pc:sldMkLst>
          <pc:docMk/>
          <pc:sldMk cId="3826730080" sldId="384"/>
        </pc:sldMkLst>
        <pc:spChg chg="mod">
          <ac:chgData name="Andrew Liao" userId="ab04f800a07082ab" providerId="LiveId" clId="{025E13F2-BFA7-48E3-8A08-F3C34E9E43D6}" dt="2021-05-20T08:24:31.542" v="3198" actId="20577"/>
          <ac:spMkLst>
            <pc:docMk/>
            <pc:sldMk cId="3826730080" sldId="384"/>
            <ac:spMk id="3" creationId="{7595A90E-054E-4192-BCB1-23E3037018D2}"/>
          </ac:spMkLst>
        </pc:spChg>
      </pc:sldChg>
      <pc:sldChg chg="ord">
        <pc:chgData name="Andrew Liao" userId="ab04f800a07082ab" providerId="LiveId" clId="{025E13F2-BFA7-48E3-8A08-F3C34E9E43D6}" dt="2021-05-29T05:11:16.879" v="3839"/>
        <pc:sldMkLst>
          <pc:docMk/>
          <pc:sldMk cId="3675492481" sldId="390"/>
        </pc:sldMkLst>
      </pc:sldChg>
      <pc:sldChg chg="modSp mod">
        <pc:chgData name="Andrew Liao" userId="ab04f800a07082ab" providerId="LiveId" clId="{025E13F2-BFA7-48E3-8A08-F3C34E9E43D6}" dt="2021-05-29T05:08:02.819" v="3825" actId="20577"/>
        <pc:sldMkLst>
          <pc:docMk/>
          <pc:sldMk cId="102149435" sldId="391"/>
        </pc:sldMkLst>
        <pc:spChg chg="mod">
          <ac:chgData name="Andrew Liao" userId="ab04f800a07082ab" providerId="LiveId" clId="{025E13F2-BFA7-48E3-8A08-F3C34E9E43D6}" dt="2021-05-29T05:08:02.819" v="3825" actId="20577"/>
          <ac:spMkLst>
            <pc:docMk/>
            <pc:sldMk cId="102149435" sldId="391"/>
            <ac:spMk id="3" creationId="{B22D4AB3-60CB-463B-AA42-5CB795A2360E}"/>
          </ac:spMkLst>
        </pc:spChg>
      </pc:sldChg>
      <pc:sldChg chg="modSp mod">
        <pc:chgData name="Andrew Liao" userId="ab04f800a07082ab" providerId="LiveId" clId="{025E13F2-BFA7-48E3-8A08-F3C34E9E43D6}" dt="2021-05-29T04:30:57.961" v="3660" actId="27636"/>
        <pc:sldMkLst>
          <pc:docMk/>
          <pc:sldMk cId="2321974208" sldId="392"/>
        </pc:sldMkLst>
        <pc:spChg chg="mod">
          <ac:chgData name="Andrew Liao" userId="ab04f800a07082ab" providerId="LiveId" clId="{025E13F2-BFA7-48E3-8A08-F3C34E9E43D6}" dt="2021-05-29T04:30:57.961" v="3660" actId="27636"/>
          <ac:spMkLst>
            <pc:docMk/>
            <pc:sldMk cId="2321974208" sldId="392"/>
            <ac:spMk id="3" creationId="{2C419450-B1C8-4887-B276-18A3984BC537}"/>
          </ac:spMkLst>
        </pc:spChg>
      </pc:sldChg>
      <pc:sldChg chg="modSp new mod ord">
        <pc:chgData name="Andrew Liao" userId="ab04f800a07082ab" providerId="LiveId" clId="{025E13F2-BFA7-48E3-8A08-F3C34E9E43D6}" dt="2021-05-20T07:33:14.745" v="1225" actId="20577"/>
        <pc:sldMkLst>
          <pc:docMk/>
          <pc:sldMk cId="2853712978" sldId="416"/>
        </pc:sldMkLst>
        <pc:spChg chg="mod">
          <ac:chgData name="Andrew Liao" userId="ab04f800a07082ab" providerId="LiveId" clId="{025E13F2-BFA7-48E3-8A08-F3C34E9E43D6}" dt="2021-05-20T07:27:24.262" v="997" actId="20577"/>
          <ac:spMkLst>
            <pc:docMk/>
            <pc:sldMk cId="2853712978" sldId="416"/>
            <ac:spMk id="2" creationId="{A72063EB-CA09-4821-B905-C4AC7AFBCE7E}"/>
          </ac:spMkLst>
        </pc:spChg>
        <pc:spChg chg="mod">
          <ac:chgData name="Andrew Liao" userId="ab04f800a07082ab" providerId="LiveId" clId="{025E13F2-BFA7-48E3-8A08-F3C34E9E43D6}" dt="2021-05-20T07:33:14.745" v="1225" actId="20577"/>
          <ac:spMkLst>
            <pc:docMk/>
            <pc:sldMk cId="2853712978" sldId="416"/>
            <ac:spMk id="3" creationId="{27CA9FE4-9B61-4C09-9FFF-38F395324C1C}"/>
          </ac:spMkLst>
        </pc:spChg>
      </pc:sldChg>
      <pc:sldChg chg="modSp new mod">
        <pc:chgData name="Andrew Liao" userId="ab04f800a07082ab" providerId="LiveId" clId="{025E13F2-BFA7-48E3-8A08-F3C34E9E43D6}" dt="2021-05-20T07:46:50.014" v="1775" actId="20577"/>
        <pc:sldMkLst>
          <pc:docMk/>
          <pc:sldMk cId="73488390" sldId="417"/>
        </pc:sldMkLst>
        <pc:spChg chg="mod">
          <ac:chgData name="Andrew Liao" userId="ab04f800a07082ab" providerId="LiveId" clId="{025E13F2-BFA7-48E3-8A08-F3C34E9E43D6}" dt="2021-05-20T07:33:59.343" v="1264" actId="20577"/>
          <ac:spMkLst>
            <pc:docMk/>
            <pc:sldMk cId="73488390" sldId="417"/>
            <ac:spMk id="2" creationId="{ADA6ABED-5120-417E-A8E2-6CFFC3387ABA}"/>
          </ac:spMkLst>
        </pc:spChg>
        <pc:spChg chg="mod">
          <ac:chgData name="Andrew Liao" userId="ab04f800a07082ab" providerId="LiveId" clId="{025E13F2-BFA7-48E3-8A08-F3C34E9E43D6}" dt="2021-05-20T07:46:50.014" v="1775" actId="20577"/>
          <ac:spMkLst>
            <pc:docMk/>
            <pc:sldMk cId="73488390" sldId="417"/>
            <ac:spMk id="3" creationId="{811097CE-2B6E-41EE-B8DF-B2C5D705A96B}"/>
          </ac:spMkLst>
        </pc:spChg>
      </pc:sldChg>
      <pc:sldChg chg="addSp delSp modSp new mod modClrScheme chgLayout">
        <pc:chgData name="Andrew Liao" userId="ab04f800a07082ab" providerId="LiveId" clId="{025E13F2-BFA7-48E3-8A08-F3C34E9E43D6}" dt="2021-05-20T07:59:08.794" v="2321" actId="20577"/>
        <pc:sldMkLst>
          <pc:docMk/>
          <pc:sldMk cId="137396465" sldId="418"/>
        </pc:sldMkLst>
        <pc:spChg chg="mod ord">
          <ac:chgData name="Andrew Liao" userId="ab04f800a07082ab" providerId="LiveId" clId="{025E13F2-BFA7-48E3-8A08-F3C34E9E43D6}" dt="2021-05-20T07:48:20.384" v="1803" actId="20577"/>
          <ac:spMkLst>
            <pc:docMk/>
            <pc:sldMk cId="137396465" sldId="418"/>
            <ac:spMk id="2" creationId="{A3018EAA-D95E-4051-833A-D9FA635DF690}"/>
          </ac:spMkLst>
        </pc:spChg>
        <pc:spChg chg="del mod ord">
          <ac:chgData name="Andrew Liao" userId="ab04f800a07082ab" providerId="LiveId" clId="{025E13F2-BFA7-48E3-8A08-F3C34E9E43D6}" dt="2021-05-20T07:48:12.616" v="1795" actId="700"/>
          <ac:spMkLst>
            <pc:docMk/>
            <pc:sldMk cId="137396465" sldId="418"/>
            <ac:spMk id="3" creationId="{D77A2D0D-3CFD-4AD5-A5C7-A1BF7CE4E751}"/>
          </ac:spMkLst>
        </pc:spChg>
        <pc:spChg chg="del">
          <ac:chgData name="Andrew Liao" userId="ab04f800a07082ab" providerId="LiveId" clId="{025E13F2-BFA7-48E3-8A08-F3C34E9E43D6}" dt="2021-05-20T07:48:12.616" v="1795" actId="700"/>
          <ac:spMkLst>
            <pc:docMk/>
            <pc:sldMk cId="137396465" sldId="418"/>
            <ac:spMk id="4" creationId="{F41A214A-C31E-41A3-A600-9EF5EA257F39}"/>
          </ac:spMkLst>
        </pc:spChg>
        <pc:spChg chg="add mod ord">
          <ac:chgData name="Andrew Liao" userId="ab04f800a07082ab" providerId="LiveId" clId="{025E13F2-BFA7-48E3-8A08-F3C34E9E43D6}" dt="2021-05-20T07:59:08.794" v="2321" actId="20577"/>
          <ac:spMkLst>
            <pc:docMk/>
            <pc:sldMk cId="137396465" sldId="418"/>
            <ac:spMk id="5" creationId="{C8CB0473-C7E5-44AB-AC00-1373AC6018A3}"/>
          </ac:spMkLst>
        </pc:spChg>
      </pc:sldChg>
      <pc:sldChg chg="addSp delSp modSp new mod modClrScheme chgLayout">
        <pc:chgData name="Andrew Liao" userId="ab04f800a07082ab" providerId="LiveId" clId="{025E13F2-BFA7-48E3-8A08-F3C34E9E43D6}" dt="2021-05-20T08:16:58.424" v="3098" actId="20577"/>
        <pc:sldMkLst>
          <pc:docMk/>
          <pc:sldMk cId="1347195269" sldId="419"/>
        </pc:sldMkLst>
        <pc:spChg chg="mod ord">
          <ac:chgData name="Andrew Liao" userId="ab04f800a07082ab" providerId="LiveId" clId="{025E13F2-BFA7-48E3-8A08-F3C34E9E43D6}" dt="2021-05-20T08:04:24.102" v="2468" actId="700"/>
          <ac:spMkLst>
            <pc:docMk/>
            <pc:sldMk cId="1347195269" sldId="419"/>
            <ac:spMk id="2" creationId="{EE284A0F-7166-43FD-A02C-5D8D82004985}"/>
          </ac:spMkLst>
        </pc:spChg>
        <pc:spChg chg="del mod ord">
          <ac:chgData name="Andrew Liao" userId="ab04f800a07082ab" providerId="LiveId" clId="{025E13F2-BFA7-48E3-8A08-F3C34E9E43D6}" dt="2021-05-20T08:03:10.726" v="2344" actId="700"/>
          <ac:spMkLst>
            <pc:docMk/>
            <pc:sldMk cId="1347195269" sldId="419"/>
            <ac:spMk id="3" creationId="{B4DF9D87-A91A-4110-9928-5CF66292F43C}"/>
          </ac:spMkLst>
        </pc:spChg>
        <pc:spChg chg="del">
          <ac:chgData name="Andrew Liao" userId="ab04f800a07082ab" providerId="LiveId" clId="{025E13F2-BFA7-48E3-8A08-F3C34E9E43D6}" dt="2021-05-20T08:03:10.726" v="2344" actId="700"/>
          <ac:spMkLst>
            <pc:docMk/>
            <pc:sldMk cId="1347195269" sldId="419"/>
            <ac:spMk id="4" creationId="{C94467FD-B6D6-4D3E-98BC-D6756FA2A4A6}"/>
          </ac:spMkLst>
        </pc:spChg>
        <pc:spChg chg="add mod ord">
          <ac:chgData name="Andrew Liao" userId="ab04f800a07082ab" providerId="LiveId" clId="{025E13F2-BFA7-48E3-8A08-F3C34E9E43D6}" dt="2021-05-20T08:16:58.424" v="3098" actId="20577"/>
          <ac:spMkLst>
            <pc:docMk/>
            <pc:sldMk cId="1347195269" sldId="419"/>
            <ac:spMk id="5" creationId="{DC8EEBCC-5414-4FFE-9928-7A2FE1D1B126}"/>
          </ac:spMkLst>
        </pc:spChg>
        <pc:spChg chg="add del mod ord">
          <ac:chgData name="Andrew Liao" userId="ab04f800a07082ab" providerId="LiveId" clId="{025E13F2-BFA7-48E3-8A08-F3C34E9E43D6}" dt="2021-05-20T08:04:24.102" v="2468" actId="700"/>
          <ac:spMkLst>
            <pc:docMk/>
            <pc:sldMk cId="1347195269" sldId="419"/>
            <ac:spMk id="6" creationId="{CE8FD90D-2C1B-498B-9240-CDE225EF66BC}"/>
          </ac:spMkLst>
        </pc:spChg>
        <pc:spChg chg="add del mod ord">
          <ac:chgData name="Andrew Liao" userId="ab04f800a07082ab" providerId="LiveId" clId="{025E13F2-BFA7-48E3-8A08-F3C34E9E43D6}" dt="2021-05-20T08:04:24.102" v="2468" actId="700"/>
          <ac:spMkLst>
            <pc:docMk/>
            <pc:sldMk cId="1347195269" sldId="419"/>
            <ac:spMk id="7" creationId="{DD44A28D-AE63-45DF-A548-8DB66F65799B}"/>
          </ac:spMkLst>
        </pc:spChg>
        <pc:spChg chg="add del mod ord">
          <ac:chgData name="Andrew Liao" userId="ab04f800a07082ab" providerId="LiveId" clId="{025E13F2-BFA7-48E3-8A08-F3C34E9E43D6}" dt="2021-05-20T08:04:24.102" v="2468" actId="700"/>
          <ac:spMkLst>
            <pc:docMk/>
            <pc:sldMk cId="1347195269" sldId="419"/>
            <ac:spMk id="8" creationId="{B442B7B8-602A-4C47-A08A-CDD31637CFE3}"/>
          </ac:spMkLst>
        </pc:spChg>
        <pc:spChg chg="add mod ord">
          <ac:chgData name="Andrew Liao" userId="ab04f800a07082ab" providerId="LiveId" clId="{025E13F2-BFA7-48E3-8A08-F3C34E9E43D6}" dt="2021-05-20T08:16:24.949" v="3076" actId="20577"/>
          <ac:spMkLst>
            <pc:docMk/>
            <pc:sldMk cId="1347195269" sldId="419"/>
            <ac:spMk id="9" creationId="{CD314F38-0D17-4491-B506-6266685B9B2E}"/>
          </ac:spMkLst>
        </pc:spChg>
      </pc:sldChg>
      <pc:sldChg chg="addSp delSp modSp new mod">
        <pc:chgData name="Andrew Liao" userId="ab04f800a07082ab" providerId="LiveId" clId="{025E13F2-BFA7-48E3-8A08-F3C34E9E43D6}" dt="2021-05-23T13:19:49.096" v="3473" actId="22"/>
        <pc:sldMkLst>
          <pc:docMk/>
          <pc:sldMk cId="4278192768" sldId="439"/>
        </pc:sldMkLst>
        <pc:spChg chg="mod">
          <ac:chgData name="Andrew Liao" userId="ab04f800a07082ab" providerId="LiveId" clId="{025E13F2-BFA7-48E3-8A08-F3C34E9E43D6}" dt="2021-05-23T13:19:46.116" v="3472" actId="20577"/>
          <ac:spMkLst>
            <pc:docMk/>
            <pc:sldMk cId="4278192768" sldId="439"/>
            <ac:spMk id="2" creationId="{2FE648D3-3C90-4117-9159-54265583DDB4}"/>
          </ac:spMkLst>
        </pc:spChg>
        <pc:spChg chg="del">
          <ac:chgData name="Andrew Liao" userId="ab04f800a07082ab" providerId="LiveId" clId="{025E13F2-BFA7-48E3-8A08-F3C34E9E43D6}" dt="2021-05-23T13:19:49.096" v="3473" actId="22"/>
          <ac:spMkLst>
            <pc:docMk/>
            <pc:sldMk cId="4278192768" sldId="439"/>
            <ac:spMk id="3" creationId="{0993D2A1-CDF9-4D98-B4C1-7D93E7432B3F}"/>
          </ac:spMkLst>
        </pc:spChg>
        <pc:picChg chg="add mod ord">
          <ac:chgData name="Andrew Liao" userId="ab04f800a07082ab" providerId="LiveId" clId="{025E13F2-BFA7-48E3-8A08-F3C34E9E43D6}" dt="2021-05-23T13:19:49.096" v="3473" actId="22"/>
          <ac:picMkLst>
            <pc:docMk/>
            <pc:sldMk cId="4278192768" sldId="439"/>
            <ac:picMk id="5" creationId="{43D4BDF5-F447-4EF2-8F74-96D2C97651F3}"/>
          </ac:picMkLst>
        </pc:picChg>
      </pc:sldChg>
      <pc:sldChg chg="ord">
        <pc:chgData name="Andrew Liao" userId="ab04f800a07082ab" providerId="LiveId" clId="{025E13F2-BFA7-48E3-8A08-F3C34E9E43D6}" dt="2021-05-29T05:10:45.758" v="3834" actId="20578"/>
        <pc:sldMkLst>
          <pc:docMk/>
          <pc:sldMk cId="1547730327" sldId="448"/>
        </pc:sldMkLst>
      </pc:sldChg>
      <pc:sldChg chg="ord">
        <pc:chgData name="Andrew Liao" userId="ab04f800a07082ab" providerId="LiveId" clId="{025E13F2-BFA7-48E3-8A08-F3C34E9E43D6}" dt="2021-05-29T05:10:48.941" v="3835" actId="20578"/>
        <pc:sldMkLst>
          <pc:docMk/>
          <pc:sldMk cId="1222102563" sldId="449"/>
        </pc:sldMkLst>
      </pc:sldChg>
      <pc:sldChg chg="ord">
        <pc:chgData name="Andrew Liao" userId="ab04f800a07082ab" providerId="LiveId" clId="{025E13F2-BFA7-48E3-8A08-F3C34E9E43D6}" dt="2021-05-29T05:09:58.351" v="3827"/>
        <pc:sldMkLst>
          <pc:docMk/>
          <pc:sldMk cId="2703539646" sldId="457"/>
        </pc:sldMkLst>
      </pc:sldChg>
      <pc:sldChg chg="modSp mod">
        <pc:chgData name="Andrew Liao" userId="ab04f800a07082ab" providerId="LiveId" clId="{025E13F2-BFA7-48E3-8A08-F3C34E9E43D6}" dt="2021-05-27T09:46:45.056" v="3633" actId="20577"/>
        <pc:sldMkLst>
          <pc:docMk/>
          <pc:sldMk cId="155547095" sldId="459"/>
        </pc:sldMkLst>
        <pc:spChg chg="mod">
          <ac:chgData name="Andrew Liao" userId="ab04f800a07082ab" providerId="LiveId" clId="{025E13F2-BFA7-48E3-8A08-F3C34E9E43D6}" dt="2021-05-27T09:46:45.056" v="3633" actId="20577"/>
          <ac:spMkLst>
            <pc:docMk/>
            <pc:sldMk cId="155547095" sldId="459"/>
            <ac:spMk id="4" creationId="{C0567A8F-75DD-4B27-B515-44DB0214D454}"/>
          </ac:spMkLst>
        </pc:spChg>
      </pc:sldChg>
      <pc:sldChg chg="modSp mod">
        <pc:chgData name="Andrew Liao" userId="ab04f800a07082ab" providerId="LiveId" clId="{025E13F2-BFA7-48E3-8A08-F3C34E9E43D6}" dt="2021-05-27T09:27:28.003" v="3474" actId="20577"/>
        <pc:sldMkLst>
          <pc:docMk/>
          <pc:sldMk cId="83807037" sldId="460"/>
        </pc:sldMkLst>
        <pc:spChg chg="mod">
          <ac:chgData name="Andrew Liao" userId="ab04f800a07082ab" providerId="LiveId" clId="{025E13F2-BFA7-48E3-8A08-F3C34E9E43D6}" dt="2021-05-27T09:27:28.003" v="3474" actId="20577"/>
          <ac:spMkLst>
            <pc:docMk/>
            <pc:sldMk cId="83807037" sldId="460"/>
            <ac:spMk id="3" creationId="{6B1209C1-0763-43DC-BA41-EFFEDCCA2491}"/>
          </ac:spMkLst>
        </pc:spChg>
      </pc:sldChg>
      <pc:sldChg chg="addSp delSp modSp new mod">
        <pc:chgData name="Andrew Liao" userId="ab04f800a07082ab" providerId="LiveId" clId="{025E13F2-BFA7-48E3-8A08-F3C34E9E43D6}" dt="2021-05-27T09:43:24.995" v="3629" actId="20577"/>
        <pc:sldMkLst>
          <pc:docMk/>
          <pc:sldMk cId="2840109462" sldId="466"/>
        </pc:sldMkLst>
        <pc:spChg chg="mod">
          <ac:chgData name="Andrew Liao" userId="ab04f800a07082ab" providerId="LiveId" clId="{025E13F2-BFA7-48E3-8A08-F3C34E9E43D6}" dt="2021-05-27T09:43:24.995" v="3629" actId="20577"/>
          <ac:spMkLst>
            <pc:docMk/>
            <pc:sldMk cId="2840109462" sldId="466"/>
            <ac:spMk id="2" creationId="{F881B7D3-2708-4474-B40A-D31A9ED5E745}"/>
          </ac:spMkLst>
        </pc:spChg>
        <pc:spChg chg="del">
          <ac:chgData name="Andrew Liao" userId="ab04f800a07082ab" providerId="LiveId" clId="{025E13F2-BFA7-48E3-8A08-F3C34E9E43D6}" dt="2021-05-27T09:36:08.050" v="3505" actId="22"/>
          <ac:spMkLst>
            <pc:docMk/>
            <pc:sldMk cId="2840109462" sldId="466"/>
            <ac:spMk id="3" creationId="{FA26651D-FDAB-4D4E-BAA3-8B3774C0CE17}"/>
          </ac:spMkLst>
        </pc:spChg>
        <pc:spChg chg="add mod">
          <ac:chgData name="Andrew Liao" userId="ab04f800a07082ab" providerId="LiveId" clId="{025E13F2-BFA7-48E3-8A08-F3C34E9E43D6}" dt="2021-05-27T09:37:32.157" v="3558" actId="1076"/>
          <ac:spMkLst>
            <pc:docMk/>
            <pc:sldMk cId="2840109462" sldId="466"/>
            <ac:spMk id="8" creationId="{B24696E4-15D0-4836-9BF5-51A85B7C98B2}"/>
          </ac:spMkLst>
        </pc:spChg>
        <pc:spChg chg="add mod">
          <ac:chgData name="Andrew Liao" userId="ab04f800a07082ab" providerId="LiveId" clId="{025E13F2-BFA7-48E3-8A08-F3C34E9E43D6}" dt="2021-05-27T09:38:28.642" v="3583" actId="20577"/>
          <ac:spMkLst>
            <pc:docMk/>
            <pc:sldMk cId="2840109462" sldId="466"/>
            <ac:spMk id="11" creationId="{BF5926C5-9FC3-4017-8D6F-D3F26B45561C}"/>
          </ac:spMkLst>
        </pc:spChg>
        <pc:spChg chg="add mod">
          <ac:chgData name="Andrew Liao" userId="ab04f800a07082ab" providerId="LiveId" clId="{025E13F2-BFA7-48E3-8A08-F3C34E9E43D6}" dt="2021-05-27T09:42:08.954" v="3617" actId="20577"/>
          <ac:spMkLst>
            <pc:docMk/>
            <pc:sldMk cId="2840109462" sldId="466"/>
            <ac:spMk id="16" creationId="{44DE459C-5B0B-435F-BB25-1482D88A6078}"/>
          </ac:spMkLst>
        </pc:spChg>
        <pc:spChg chg="add mod">
          <ac:chgData name="Andrew Liao" userId="ab04f800a07082ab" providerId="LiveId" clId="{025E13F2-BFA7-48E3-8A08-F3C34E9E43D6}" dt="2021-05-27T09:42:45.560" v="3621" actId="13822"/>
          <ac:spMkLst>
            <pc:docMk/>
            <pc:sldMk cId="2840109462" sldId="466"/>
            <ac:spMk id="17" creationId="{9700516D-44D5-4A18-847A-668CFF04C7BB}"/>
          </ac:spMkLst>
        </pc:spChg>
        <pc:picChg chg="add mod ord">
          <ac:chgData name="Andrew Liao" userId="ab04f800a07082ab" providerId="LiveId" clId="{025E13F2-BFA7-48E3-8A08-F3C34E9E43D6}" dt="2021-05-27T09:38:03.754" v="3561" actId="1076"/>
          <ac:picMkLst>
            <pc:docMk/>
            <pc:sldMk cId="2840109462" sldId="466"/>
            <ac:picMk id="5" creationId="{81FDED35-FD45-4CD3-9447-2B98629ECE01}"/>
          </ac:picMkLst>
        </pc:picChg>
        <pc:picChg chg="add mod">
          <ac:chgData name="Andrew Liao" userId="ab04f800a07082ab" providerId="LiveId" clId="{025E13F2-BFA7-48E3-8A08-F3C34E9E43D6}" dt="2021-05-27T09:42:28.457" v="3619" actId="1076"/>
          <ac:picMkLst>
            <pc:docMk/>
            <pc:sldMk cId="2840109462" sldId="466"/>
            <ac:picMk id="13" creationId="{AEFA261B-D339-4811-8AB4-DA6F54C3346E}"/>
          </ac:picMkLst>
        </pc:picChg>
        <pc:cxnChg chg="add mod">
          <ac:chgData name="Andrew Liao" userId="ab04f800a07082ab" providerId="LiveId" clId="{025E13F2-BFA7-48E3-8A08-F3C34E9E43D6}" dt="2021-05-27T09:36:42.215" v="3508" actId="13822"/>
          <ac:cxnSpMkLst>
            <pc:docMk/>
            <pc:sldMk cId="2840109462" sldId="466"/>
            <ac:cxnSpMk id="7" creationId="{BFC97D28-74CA-4CC8-91C1-02B31A1F0331}"/>
          </ac:cxnSpMkLst>
        </pc:cxnChg>
        <pc:cxnChg chg="add mod">
          <ac:chgData name="Andrew Liao" userId="ab04f800a07082ab" providerId="LiveId" clId="{025E13F2-BFA7-48E3-8A08-F3C34E9E43D6}" dt="2021-05-27T09:38:36.822" v="3584" actId="13822"/>
          <ac:cxnSpMkLst>
            <pc:docMk/>
            <pc:sldMk cId="2840109462" sldId="466"/>
            <ac:cxnSpMk id="10" creationId="{F2B8A3D9-EDC8-4C77-9180-A3FCE3637E3B}"/>
          </ac:cxnSpMkLst>
        </pc:cxnChg>
        <pc:cxnChg chg="add mod">
          <ac:chgData name="Andrew Liao" userId="ab04f800a07082ab" providerId="LiveId" clId="{025E13F2-BFA7-48E3-8A08-F3C34E9E43D6}" dt="2021-05-27T09:42:17.674" v="3618" actId="13822"/>
          <ac:cxnSpMkLst>
            <pc:docMk/>
            <pc:sldMk cId="2840109462" sldId="466"/>
            <ac:cxnSpMk id="15" creationId="{064EB0A8-DC55-4EE3-A9E3-5A90B9645830}"/>
          </ac:cxnSpMkLst>
        </pc:cxnChg>
      </pc:sldChg>
    </pc:docChg>
  </pc:docChgLst>
  <pc:docChgLst>
    <pc:chgData name="Andrew Liao" userId="ab04f800a07082ab" providerId="LiveId" clId="{4F05211A-6605-6D41-8023-E4C969101D96}"/>
    <pc:docChg chg="undo custSel addSld delSld modSld sldOrd">
      <pc:chgData name="Andrew Liao" userId="ab04f800a07082ab" providerId="LiveId" clId="{4F05211A-6605-6D41-8023-E4C969101D96}" dt="2021-10-16T08:40:01.542" v="4832" actId="2696"/>
      <pc:docMkLst>
        <pc:docMk/>
      </pc:docMkLst>
      <pc:sldChg chg="modSp mod">
        <pc:chgData name="Andrew Liao" userId="ab04f800a07082ab" providerId="LiveId" clId="{4F05211A-6605-6D41-8023-E4C969101D96}" dt="2021-09-25T07:54:27.121" v="2195" actId="20577"/>
        <pc:sldMkLst>
          <pc:docMk/>
          <pc:sldMk cId="2032338434" sldId="263"/>
        </pc:sldMkLst>
        <pc:spChg chg="mod">
          <ac:chgData name="Andrew Liao" userId="ab04f800a07082ab" providerId="LiveId" clId="{4F05211A-6605-6D41-8023-E4C969101D96}" dt="2021-09-25T07:48:30.809" v="2126" actId="20577"/>
          <ac:spMkLst>
            <pc:docMk/>
            <pc:sldMk cId="2032338434" sldId="263"/>
            <ac:spMk id="2" creationId="{220CF10D-0903-49A7-8112-10D0D4BBA93A}"/>
          </ac:spMkLst>
        </pc:spChg>
        <pc:spChg chg="mod">
          <ac:chgData name="Andrew Liao" userId="ab04f800a07082ab" providerId="LiveId" clId="{4F05211A-6605-6D41-8023-E4C969101D96}" dt="2021-09-25T07:54:27.121" v="2195" actId="20577"/>
          <ac:spMkLst>
            <pc:docMk/>
            <pc:sldMk cId="2032338434" sldId="263"/>
            <ac:spMk id="3" creationId="{AE4761B9-AC3C-48ED-93E0-CB9B5FA5B152}"/>
          </ac:spMkLst>
        </pc:spChg>
      </pc:sldChg>
      <pc:sldChg chg="modSp mod">
        <pc:chgData name="Andrew Liao" userId="ab04f800a07082ab" providerId="LiveId" clId="{4F05211A-6605-6D41-8023-E4C969101D96}" dt="2021-09-25T04:35:14.425" v="1670" actId="20577"/>
        <pc:sldMkLst>
          <pc:docMk/>
          <pc:sldMk cId="3810401290" sldId="269"/>
        </pc:sldMkLst>
        <pc:spChg chg="mod">
          <ac:chgData name="Andrew Liao" userId="ab04f800a07082ab" providerId="LiveId" clId="{4F05211A-6605-6D41-8023-E4C969101D96}" dt="2021-09-25T04:35:14.425" v="1670" actId="20577"/>
          <ac:spMkLst>
            <pc:docMk/>
            <pc:sldMk cId="3810401290" sldId="269"/>
            <ac:spMk id="3" creationId="{EB871CD9-A610-4A19-8500-0DE8C2D9AD94}"/>
          </ac:spMkLst>
        </pc:spChg>
      </pc:sldChg>
      <pc:sldChg chg="addSp modSp mod">
        <pc:chgData name="Andrew Liao" userId="ab04f800a07082ab" providerId="LiveId" clId="{4F05211A-6605-6D41-8023-E4C969101D96}" dt="2021-10-05T09:42:40.969" v="2449" actId="11529"/>
        <pc:sldMkLst>
          <pc:docMk/>
          <pc:sldMk cId="4009583018" sldId="270"/>
        </pc:sldMkLst>
        <pc:spChg chg="mod">
          <ac:chgData name="Andrew Liao" userId="ab04f800a07082ab" providerId="LiveId" clId="{4F05211A-6605-6D41-8023-E4C969101D96}" dt="2021-10-05T09:36:55.198" v="2275" actId="20577"/>
          <ac:spMkLst>
            <pc:docMk/>
            <pc:sldMk cId="4009583018" sldId="270"/>
            <ac:spMk id="3" creationId="{A2E8B4D5-B949-442C-A80A-848F7B73555D}"/>
          </ac:spMkLst>
        </pc:spChg>
        <pc:spChg chg="add">
          <ac:chgData name="Andrew Liao" userId="ab04f800a07082ab" providerId="LiveId" clId="{4F05211A-6605-6D41-8023-E4C969101D96}" dt="2021-10-05T09:42:40.969" v="2449" actId="11529"/>
          <ac:spMkLst>
            <pc:docMk/>
            <pc:sldMk cId="4009583018" sldId="270"/>
            <ac:spMk id="4" creationId="{E1B1866B-E263-B443-8381-869CB90E85AB}"/>
          </ac:spMkLst>
        </pc:spChg>
        <pc:spChg chg="mod">
          <ac:chgData name="Andrew Liao" userId="ab04f800a07082ab" providerId="LiveId" clId="{4F05211A-6605-6D41-8023-E4C969101D96}" dt="2021-10-05T09:41:33.927" v="2379" actId="1076"/>
          <ac:spMkLst>
            <pc:docMk/>
            <pc:sldMk cId="4009583018" sldId="270"/>
            <ac:spMk id="5" creationId="{488162F9-D7B5-41D7-A872-DC6DAA02710E}"/>
          </ac:spMkLst>
        </pc:spChg>
        <pc:spChg chg="add mod">
          <ac:chgData name="Andrew Liao" userId="ab04f800a07082ab" providerId="LiveId" clId="{4F05211A-6605-6D41-8023-E4C969101D96}" dt="2021-10-05T09:42:28.963" v="2448" actId="122"/>
          <ac:spMkLst>
            <pc:docMk/>
            <pc:sldMk cId="4009583018" sldId="270"/>
            <ac:spMk id="6" creationId="{CE07401A-8975-0549-A24E-21883BD0562F}"/>
          </ac:spMkLst>
        </pc:spChg>
      </pc:sldChg>
      <pc:sldChg chg="modSp mod ord">
        <pc:chgData name="Andrew Liao" userId="ab04f800a07082ab" providerId="LiveId" clId="{4F05211A-6605-6D41-8023-E4C969101D96}" dt="2021-09-25T04:48:21.622" v="1991" actId="20577"/>
        <pc:sldMkLst>
          <pc:docMk/>
          <pc:sldMk cId="1965351431" sldId="271"/>
        </pc:sldMkLst>
        <pc:spChg chg="mod">
          <ac:chgData name="Andrew Liao" userId="ab04f800a07082ab" providerId="LiveId" clId="{4F05211A-6605-6D41-8023-E4C969101D96}" dt="2021-09-25T04:47:15.224" v="1958" actId="20577"/>
          <ac:spMkLst>
            <pc:docMk/>
            <pc:sldMk cId="1965351431" sldId="271"/>
            <ac:spMk id="2" creationId="{CAE2DD5D-168F-440D-AEFC-ECE0C3CD75F2}"/>
          </ac:spMkLst>
        </pc:spChg>
        <pc:graphicFrameChg chg="modGraphic">
          <ac:chgData name="Andrew Liao" userId="ab04f800a07082ab" providerId="LiveId" clId="{4F05211A-6605-6D41-8023-E4C969101D96}" dt="2021-09-25T04:48:21.622" v="1991" actId="20577"/>
          <ac:graphicFrameMkLst>
            <pc:docMk/>
            <pc:sldMk cId="1965351431" sldId="271"/>
            <ac:graphicFrameMk id="4" creationId="{3636ADEF-0FED-455C-9BD3-AB9BABEF617C}"/>
          </ac:graphicFrameMkLst>
        </pc:graphicFrameChg>
      </pc:sldChg>
      <pc:sldChg chg="modSp mod">
        <pc:chgData name="Andrew Liao" userId="ab04f800a07082ab" providerId="LiveId" clId="{4F05211A-6605-6D41-8023-E4C969101D96}" dt="2021-10-05T10:02:53.773" v="3626" actId="15"/>
        <pc:sldMkLst>
          <pc:docMk/>
          <pc:sldMk cId="1718439913" sldId="272"/>
        </pc:sldMkLst>
        <pc:spChg chg="mod">
          <ac:chgData name="Andrew Liao" userId="ab04f800a07082ab" providerId="LiveId" clId="{4F05211A-6605-6D41-8023-E4C969101D96}" dt="2021-10-05T10:02:53.773" v="3626" actId="15"/>
          <ac:spMkLst>
            <pc:docMk/>
            <pc:sldMk cId="1718439913" sldId="272"/>
            <ac:spMk id="3" creationId="{D2F1DF95-E48C-4B75-9F40-723D2EA7B2D9}"/>
          </ac:spMkLst>
        </pc:spChg>
        <pc:spChg chg="mod">
          <ac:chgData name="Andrew Liao" userId="ab04f800a07082ab" providerId="LiveId" clId="{4F05211A-6605-6D41-8023-E4C969101D96}" dt="2021-10-05T10:01:48.651" v="3614" actId="1076"/>
          <ac:spMkLst>
            <pc:docMk/>
            <pc:sldMk cId="1718439913" sldId="272"/>
            <ac:spMk id="4" creationId="{45076B1A-1A09-43A0-9812-9771FFA141A1}"/>
          </ac:spMkLst>
        </pc:spChg>
      </pc:sldChg>
      <pc:sldChg chg="modSp mod">
        <pc:chgData name="Andrew Liao" userId="ab04f800a07082ab" providerId="LiveId" clId="{4F05211A-6605-6D41-8023-E4C969101D96}" dt="2021-10-05T10:18:07.403" v="4540" actId="20577"/>
        <pc:sldMkLst>
          <pc:docMk/>
          <pc:sldMk cId="1941795362" sldId="277"/>
        </pc:sldMkLst>
        <pc:spChg chg="mod">
          <ac:chgData name="Andrew Liao" userId="ab04f800a07082ab" providerId="LiveId" clId="{4F05211A-6605-6D41-8023-E4C969101D96}" dt="2021-10-05T10:18:07.403" v="4540" actId="20577"/>
          <ac:spMkLst>
            <pc:docMk/>
            <pc:sldMk cId="1941795362" sldId="277"/>
            <ac:spMk id="3" creationId="{D2F1DF95-E48C-4B75-9F40-723D2EA7B2D9}"/>
          </ac:spMkLst>
        </pc:spChg>
      </pc:sldChg>
      <pc:sldChg chg="modSp mod">
        <pc:chgData name="Andrew Liao" userId="ab04f800a07082ab" providerId="LiveId" clId="{4F05211A-6605-6D41-8023-E4C969101D96}" dt="2021-09-25T04:25:19.419" v="1454" actId="20577"/>
        <pc:sldMkLst>
          <pc:docMk/>
          <pc:sldMk cId="2820562506" sldId="278"/>
        </pc:sldMkLst>
        <pc:spChg chg="mod">
          <ac:chgData name="Andrew Liao" userId="ab04f800a07082ab" providerId="LiveId" clId="{4F05211A-6605-6D41-8023-E4C969101D96}" dt="2021-09-25T04:25:19.419" v="1454" actId="20577"/>
          <ac:spMkLst>
            <pc:docMk/>
            <pc:sldMk cId="2820562506" sldId="278"/>
            <ac:spMk id="3" creationId="{2F9B6EDD-A58C-411B-A6A5-7B462515286D}"/>
          </ac:spMkLst>
        </pc:spChg>
      </pc:sldChg>
      <pc:sldChg chg="modSp mod">
        <pc:chgData name="Andrew Liao" userId="ab04f800a07082ab" providerId="LiveId" clId="{4F05211A-6605-6D41-8023-E4C969101D96}" dt="2021-09-25T04:36:03.535" v="1688" actId="20577"/>
        <pc:sldMkLst>
          <pc:docMk/>
          <pc:sldMk cId="2480243510" sldId="279"/>
        </pc:sldMkLst>
        <pc:spChg chg="mod">
          <ac:chgData name="Andrew Liao" userId="ab04f800a07082ab" providerId="LiveId" clId="{4F05211A-6605-6D41-8023-E4C969101D96}" dt="2021-09-25T04:33:59.788" v="1592" actId="20577"/>
          <ac:spMkLst>
            <pc:docMk/>
            <pc:sldMk cId="2480243510" sldId="279"/>
            <ac:spMk id="2" creationId="{9F3E75D6-92CF-4ECC-A4B0-B5E626D092B9}"/>
          </ac:spMkLst>
        </pc:spChg>
        <pc:spChg chg="mod">
          <ac:chgData name="Andrew Liao" userId="ab04f800a07082ab" providerId="LiveId" clId="{4F05211A-6605-6D41-8023-E4C969101D96}" dt="2021-09-25T04:36:03.535" v="1688" actId="20577"/>
          <ac:spMkLst>
            <pc:docMk/>
            <pc:sldMk cId="2480243510" sldId="279"/>
            <ac:spMk id="3" creationId="{56E773EC-6343-41A2-B136-F7E99528C88F}"/>
          </ac:spMkLst>
        </pc:spChg>
      </pc:sldChg>
      <pc:sldChg chg="modSp mod">
        <pc:chgData name="Andrew Liao" userId="ab04f800a07082ab" providerId="LiveId" clId="{4F05211A-6605-6D41-8023-E4C969101D96}" dt="2021-09-25T07:56:18.199" v="2239" actId="20577"/>
        <pc:sldMkLst>
          <pc:docMk/>
          <pc:sldMk cId="3393671081" sldId="280"/>
        </pc:sldMkLst>
        <pc:spChg chg="mod">
          <ac:chgData name="Andrew Liao" userId="ab04f800a07082ab" providerId="LiveId" clId="{4F05211A-6605-6D41-8023-E4C969101D96}" dt="2021-09-25T07:56:18.199" v="2239" actId="20577"/>
          <ac:spMkLst>
            <pc:docMk/>
            <pc:sldMk cId="3393671081" sldId="280"/>
            <ac:spMk id="3" creationId="{334D7859-FB88-4638-96F5-DAB8E76EB34A}"/>
          </ac:spMkLst>
        </pc:spChg>
      </pc:sldChg>
      <pc:sldChg chg="modSp mod">
        <pc:chgData name="Andrew Liao" userId="ab04f800a07082ab" providerId="LiveId" clId="{4F05211A-6605-6D41-8023-E4C969101D96}" dt="2021-09-25T04:14:48.687" v="1103" actId="20577"/>
        <pc:sldMkLst>
          <pc:docMk/>
          <pc:sldMk cId="3532089522" sldId="327"/>
        </pc:sldMkLst>
        <pc:spChg chg="mod">
          <ac:chgData name="Andrew Liao" userId="ab04f800a07082ab" providerId="LiveId" clId="{4F05211A-6605-6D41-8023-E4C969101D96}" dt="2021-09-25T04:14:48.687" v="1103" actId="20577"/>
          <ac:spMkLst>
            <pc:docMk/>
            <pc:sldMk cId="3532089522" sldId="327"/>
            <ac:spMk id="3" creationId="{9737F641-58C0-4E8A-B159-97B87DEBFA70}"/>
          </ac:spMkLst>
        </pc:spChg>
      </pc:sldChg>
      <pc:sldChg chg="addSp modSp mod">
        <pc:chgData name="Andrew Liao" userId="ab04f800a07082ab" providerId="LiveId" clId="{4F05211A-6605-6D41-8023-E4C969101D96}" dt="2021-10-05T09:40:26.294" v="2377" actId="20577"/>
        <pc:sldMkLst>
          <pc:docMk/>
          <pc:sldMk cId="1009921881" sldId="329"/>
        </pc:sldMkLst>
        <pc:spChg chg="mod">
          <ac:chgData name="Andrew Liao" userId="ab04f800a07082ab" providerId="LiveId" clId="{4F05211A-6605-6D41-8023-E4C969101D96}" dt="2021-10-05T09:37:37.776" v="2305" actId="20577"/>
          <ac:spMkLst>
            <pc:docMk/>
            <pc:sldMk cId="1009921881" sldId="329"/>
            <ac:spMk id="3" creationId="{F780A3E1-48FC-4F17-B1CB-ECCC090EA5C8}"/>
          </ac:spMkLst>
        </pc:spChg>
        <pc:spChg chg="add mod">
          <ac:chgData name="Andrew Liao" userId="ab04f800a07082ab" providerId="LiveId" clId="{4F05211A-6605-6D41-8023-E4C969101D96}" dt="2021-10-05T09:40:26.294" v="2377" actId="20577"/>
          <ac:spMkLst>
            <pc:docMk/>
            <pc:sldMk cId="1009921881" sldId="329"/>
            <ac:spMk id="4" creationId="{D98C92CC-B5C4-7448-BECA-724266B7DDF2}"/>
          </ac:spMkLst>
        </pc:spChg>
        <pc:spChg chg="add mod">
          <ac:chgData name="Andrew Liao" userId="ab04f800a07082ab" providerId="LiveId" clId="{4F05211A-6605-6D41-8023-E4C969101D96}" dt="2021-10-05T09:39:58.605" v="2346" actId="1076"/>
          <ac:spMkLst>
            <pc:docMk/>
            <pc:sldMk cId="1009921881" sldId="329"/>
            <ac:spMk id="5" creationId="{1A144060-FB4E-B54B-BE75-3551FC6FA987}"/>
          </ac:spMkLst>
        </pc:spChg>
      </pc:sldChg>
      <pc:sldChg chg="del">
        <pc:chgData name="Andrew Liao" userId="ab04f800a07082ab" providerId="LiveId" clId="{4F05211A-6605-6D41-8023-E4C969101D96}" dt="2021-10-16T08:39:24.264" v="4820" actId="2696"/>
        <pc:sldMkLst>
          <pc:docMk/>
          <pc:sldMk cId="1404607543" sldId="349"/>
        </pc:sldMkLst>
      </pc:sldChg>
      <pc:sldChg chg="del">
        <pc:chgData name="Andrew Liao" userId="ab04f800a07082ab" providerId="LiveId" clId="{4F05211A-6605-6D41-8023-E4C969101D96}" dt="2021-10-16T08:38:38.033" v="4819" actId="2696"/>
        <pc:sldMkLst>
          <pc:docMk/>
          <pc:sldMk cId="2070044246" sldId="350"/>
        </pc:sldMkLst>
      </pc:sldChg>
      <pc:sldChg chg="del">
        <pc:chgData name="Andrew Liao" userId="ab04f800a07082ab" providerId="LiveId" clId="{4F05211A-6605-6D41-8023-E4C969101D96}" dt="2021-10-16T08:39:27.845" v="4824" actId="2696"/>
        <pc:sldMkLst>
          <pc:docMk/>
          <pc:sldMk cId="2200118956" sldId="351"/>
        </pc:sldMkLst>
      </pc:sldChg>
      <pc:sldChg chg="del">
        <pc:chgData name="Andrew Liao" userId="ab04f800a07082ab" providerId="LiveId" clId="{4F05211A-6605-6D41-8023-E4C969101D96}" dt="2021-10-16T08:39:30.855" v="4825" actId="2696"/>
        <pc:sldMkLst>
          <pc:docMk/>
          <pc:sldMk cId="2410956469" sldId="352"/>
        </pc:sldMkLst>
      </pc:sldChg>
      <pc:sldChg chg="del">
        <pc:chgData name="Andrew Liao" userId="ab04f800a07082ab" providerId="LiveId" clId="{4F05211A-6605-6D41-8023-E4C969101D96}" dt="2021-10-16T08:39:31.605" v="4826" actId="2696"/>
        <pc:sldMkLst>
          <pc:docMk/>
          <pc:sldMk cId="1256157329" sldId="353"/>
        </pc:sldMkLst>
      </pc:sldChg>
      <pc:sldChg chg="del">
        <pc:chgData name="Andrew Liao" userId="ab04f800a07082ab" providerId="LiveId" clId="{4F05211A-6605-6D41-8023-E4C969101D96}" dt="2021-10-16T08:39:32.434" v="4827" actId="2696"/>
        <pc:sldMkLst>
          <pc:docMk/>
          <pc:sldMk cId="2300469083" sldId="354"/>
        </pc:sldMkLst>
      </pc:sldChg>
      <pc:sldChg chg="modSp mod">
        <pc:chgData name="Andrew Liao" userId="ab04f800a07082ab" providerId="LiveId" clId="{4F05211A-6605-6D41-8023-E4C969101D96}" dt="2021-10-16T08:36:13.444" v="4812" actId="20577"/>
        <pc:sldMkLst>
          <pc:docMk/>
          <pc:sldMk cId="751091277" sldId="372"/>
        </pc:sldMkLst>
        <pc:spChg chg="mod">
          <ac:chgData name="Andrew Liao" userId="ab04f800a07082ab" providerId="LiveId" clId="{4F05211A-6605-6D41-8023-E4C969101D96}" dt="2021-10-16T08:36:13.444" v="4812" actId="20577"/>
          <ac:spMkLst>
            <pc:docMk/>
            <pc:sldMk cId="751091277" sldId="372"/>
            <ac:spMk id="2" creationId="{8F352E83-D0AB-4803-941F-65A61A9E39A3}"/>
          </ac:spMkLst>
        </pc:spChg>
      </pc:sldChg>
      <pc:sldChg chg="del">
        <pc:chgData name="Andrew Liao" userId="ab04f800a07082ab" providerId="LiveId" clId="{4F05211A-6605-6D41-8023-E4C969101D96}" dt="2021-10-16T08:35:28.317" v="4794" actId="2696"/>
        <pc:sldMkLst>
          <pc:docMk/>
          <pc:sldMk cId="983044665" sldId="374"/>
        </pc:sldMkLst>
      </pc:sldChg>
      <pc:sldChg chg="del">
        <pc:chgData name="Andrew Liao" userId="ab04f800a07082ab" providerId="LiveId" clId="{4F05211A-6605-6D41-8023-E4C969101D96}" dt="2021-10-16T08:35:29.355" v="4795" actId="2696"/>
        <pc:sldMkLst>
          <pc:docMk/>
          <pc:sldMk cId="816511653" sldId="375"/>
        </pc:sldMkLst>
      </pc:sldChg>
      <pc:sldChg chg="del">
        <pc:chgData name="Andrew Liao" userId="ab04f800a07082ab" providerId="LiveId" clId="{4F05211A-6605-6D41-8023-E4C969101D96}" dt="2021-10-16T08:35:47.379" v="4797" actId="2696"/>
        <pc:sldMkLst>
          <pc:docMk/>
          <pc:sldMk cId="3212387632" sldId="377"/>
        </pc:sldMkLst>
      </pc:sldChg>
      <pc:sldChg chg="del">
        <pc:chgData name="Andrew Liao" userId="ab04f800a07082ab" providerId="LiveId" clId="{4F05211A-6605-6D41-8023-E4C969101D96}" dt="2021-10-16T08:37:01.192" v="4815" actId="2696"/>
        <pc:sldMkLst>
          <pc:docMk/>
          <pc:sldMk cId="2899150129" sldId="382"/>
        </pc:sldMkLst>
      </pc:sldChg>
      <pc:sldChg chg="del">
        <pc:chgData name="Andrew Liao" userId="ab04f800a07082ab" providerId="LiveId" clId="{4F05211A-6605-6D41-8023-E4C969101D96}" dt="2021-10-16T08:38:01.951" v="4818" actId="2696"/>
        <pc:sldMkLst>
          <pc:docMk/>
          <pc:sldMk cId="2797356722" sldId="385"/>
        </pc:sldMkLst>
      </pc:sldChg>
      <pc:sldChg chg="del">
        <pc:chgData name="Andrew Liao" userId="ab04f800a07082ab" providerId="LiveId" clId="{4F05211A-6605-6D41-8023-E4C969101D96}" dt="2021-10-16T08:37:49.295" v="4816" actId="2696"/>
        <pc:sldMkLst>
          <pc:docMk/>
          <pc:sldMk cId="3675492481" sldId="390"/>
        </pc:sldMkLst>
      </pc:sldChg>
      <pc:sldChg chg="modSp mod">
        <pc:chgData name="Andrew Liao" userId="ab04f800a07082ab" providerId="LiveId" clId="{4F05211A-6605-6D41-8023-E4C969101D96}" dt="2021-10-05T09:34:26.090" v="2240" actId="20577"/>
        <pc:sldMkLst>
          <pc:docMk/>
          <pc:sldMk cId="2929443337" sldId="395"/>
        </pc:sldMkLst>
        <pc:spChg chg="mod">
          <ac:chgData name="Andrew Liao" userId="ab04f800a07082ab" providerId="LiveId" clId="{4F05211A-6605-6D41-8023-E4C969101D96}" dt="2021-10-05T09:34:26.090" v="2240" actId="20577"/>
          <ac:spMkLst>
            <pc:docMk/>
            <pc:sldMk cId="2929443337" sldId="395"/>
            <ac:spMk id="3" creationId="{B741AF36-9B16-4C9B-A3DA-8FE9FEED9A86}"/>
          </ac:spMkLst>
        </pc:spChg>
      </pc:sldChg>
      <pc:sldChg chg="modSp">
        <pc:chgData name="Andrew Liao" userId="ab04f800a07082ab" providerId="LiveId" clId="{4F05211A-6605-6D41-8023-E4C969101D96}" dt="2021-09-25T03:11:51.129" v="766" actId="20577"/>
        <pc:sldMkLst>
          <pc:docMk/>
          <pc:sldMk cId="3248559618" sldId="396"/>
        </pc:sldMkLst>
        <pc:spChg chg="mod">
          <ac:chgData name="Andrew Liao" userId="ab04f800a07082ab" providerId="LiveId" clId="{4F05211A-6605-6D41-8023-E4C969101D96}" dt="2021-09-25T03:11:44.140" v="758" actId="20577"/>
          <ac:spMkLst>
            <pc:docMk/>
            <pc:sldMk cId="3248559618" sldId="396"/>
            <ac:spMk id="12" creationId="{06ADC0F1-9CB3-4CB5-8FA2-CE693577008B}"/>
          </ac:spMkLst>
        </pc:spChg>
        <pc:spChg chg="mod">
          <ac:chgData name="Andrew Liao" userId="ab04f800a07082ab" providerId="LiveId" clId="{4F05211A-6605-6D41-8023-E4C969101D96}" dt="2021-09-25T03:11:51.129" v="766" actId="20577"/>
          <ac:spMkLst>
            <pc:docMk/>
            <pc:sldMk cId="3248559618" sldId="396"/>
            <ac:spMk id="19" creationId="{7B06078F-FAF2-458B-8AC2-7B8BF4BC8B26}"/>
          </ac:spMkLst>
        </pc:spChg>
      </pc:sldChg>
      <pc:sldChg chg="del">
        <pc:chgData name="Andrew Liao" userId="ab04f800a07082ab" providerId="LiveId" clId="{4F05211A-6605-6D41-8023-E4C969101D96}" dt="2021-10-16T08:39:26.856" v="4823" actId="2696"/>
        <pc:sldMkLst>
          <pc:docMk/>
          <pc:sldMk cId="1576083005" sldId="401"/>
        </pc:sldMkLst>
      </pc:sldChg>
      <pc:sldChg chg="del">
        <pc:chgData name="Andrew Liao" userId="ab04f800a07082ab" providerId="LiveId" clId="{4F05211A-6605-6D41-8023-E4C969101D96}" dt="2021-10-16T08:40:01.542" v="4832" actId="2696"/>
        <pc:sldMkLst>
          <pc:docMk/>
          <pc:sldMk cId="222412814" sldId="402"/>
        </pc:sldMkLst>
      </pc:sldChg>
      <pc:sldChg chg="modSp mod">
        <pc:chgData name="Andrew Liao" userId="ab04f800a07082ab" providerId="LiveId" clId="{4F05211A-6605-6D41-8023-E4C969101D96}" dt="2021-09-25T07:26:58.590" v="2061" actId="207"/>
        <pc:sldMkLst>
          <pc:docMk/>
          <pc:sldMk cId="3696656640" sldId="412"/>
        </pc:sldMkLst>
        <pc:spChg chg="mod">
          <ac:chgData name="Andrew Liao" userId="ab04f800a07082ab" providerId="LiveId" clId="{4F05211A-6605-6D41-8023-E4C969101D96}" dt="2021-09-25T07:26:58.590" v="2061" actId="207"/>
          <ac:spMkLst>
            <pc:docMk/>
            <pc:sldMk cId="3696656640" sldId="412"/>
            <ac:spMk id="3" creationId="{D452CF5F-2EDD-40AB-B74F-42240EE73F16}"/>
          </ac:spMkLst>
        </pc:spChg>
      </pc:sldChg>
      <pc:sldChg chg="del">
        <pc:chgData name="Andrew Liao" userId="ab04f800a07082ab" providerId="LiveId" clId="{4F05211A-6605-6D41-8023-E4C969101D96}" dt="2021-10-16T08:39:25.027" v="4821" actId="2696"/>
        <pc:sldMkLst>
          <pc:docMk/>
          <pc:sldMk cId="2958532775" sldId="428"/>
        </pc:sldMkLst>
      </pc:sldChg>
      <pc:sldChg chg="del">
        <pc:chgData name="Andrew Liao" userId="ab04f800a07082ab" providerId="LiveId" clId="{4F05211A-6605-6D41-8023-E4C969101D96}" dt="2021-10-16T08:39:25.658" v="4822" actId="2696"/>
        <pc:sldMkLst>
          <pc:docMk/>
          <pc:sldMk cId="2220391271" sldId="429"/>
        </pc:sldMkLst>
      </pc:sldChg>
      <pc:sldChg chg="del">
        <pc:chgData name="Andrew Liao" userId="ab04f800a07082ab" providerId="LiveId" clId="{4F05211A-6605-6D41-8023-E4C969101D96}" dt="2021-10-16T08:39:34.228" v="4828" actId="2696"/>
        <pc:sldMkLst>
          <pc:docMk/>
          <pc:sldMk cId="1092056300" sldId="435"/>
        </pc:sldMkLst>
      </pc:sldChg>
      <pc:sldChg chg="del">
        <pc:chgData name="Andrew Liao" userId="ab04f800a07082ab" providerId="LiveId" clId="{4F05211A-6605-6D41-8023-E4C969101D96}" dt="2021-10-16T08:39:35.659" v="4829" actId="2696"/>
        <pc:sldMkLst>
          <pc:docMk/>
          <pc:sldMk cId="3560610280" sldId="447"/>
        </pc:sldMkLst>
      </pc:sldChg>
      <pc:sldChg chg="del">
        <pc:chgData name="Andrew Liao" userId="ab04f800a07082ab" providerId="LiveId" clId="{4F05211A-6605-6D41-8023-E4C969101D96}" dt="2021-10-16T08:39:49.358" v="4831" actId="2696"/>
        <pc:sldMkLst>
          <pc:docMk/>
          <pc:sldMk cId="1547730327" sldId="448"/>
        </pc:sldMkLst>
      </pc:sldChg>
      <pc:sldChg chg="del">
        <pc:chgData name="Andrew Liao" userId="ab04f800a07082ab" providerId="LiveId" clId="{4F05211A-6605-6D41-8023-E4C969101D96}" dt="2021-10-16T08:37:55.227" v="4817" actId="2696"/>
        <pc:sldMkLst>
          <pc:docMk/>
          <pc:sldMk cId="1222102563" sldId="449"/>
        </pc:sldMkLst>
      </pc:sldChg>
      <pc:sldChg chg="del">
        <pc:chgData name="Andrew Liao" userId="ab04f800a07082ab" providerId="LiveId" clId="{4F05211A-6605-6D41-8023-E4C969101D96}" dt="2021-10-16T08:36:51.486" v="4814" actId="2696"/>
        <pc:sldMkLst>
          <pc:docMk/>
          <pc:sldMk cId="3054819645" sldId="451"/>
        </pc:sldMkLst>
      </pc:sldChg>
      <pc:sldChg chg="del">
        <pc:chgData name="Andrew Liao" userId="ab04f800a07082ab" providerId="LiveId" clId="{4F05211A-6605-6D41-8023-E4C969101D96}" dt="2021-10-16T08:35:11.236" v="4791" actId="2696"/>
        <pc:sldMkLst>
          <pc:docMk/>
          <pc:sldMk cId="3162705852" sldId="452"/>
        </pc:sldMkLst>
      </pc:sldChg>
      <pc:sldChg chg="del">
        <pc:chgData name="Andrew Liao" userId="ab04f800a07082ab" providerId="LiveId" clId="{4F05211A-6605-6D41-8023-E4C969101D96}" dt="2021-10-16T08:35:13.030" v="4792" actId="2696"/>
        <pc:sldMkLst>
          <pc:docMk/>
          <pc:sldMk cId="1592613588" sldId="453"/>
        </pc:sldMkLst>
      </pc:sldChg>
      <pc:sldChg chg="del">
        <pc:chgData name="Andrew Liao" userId="ab04f800a07082ab" providerId="LiveId" clId="{4F05211A-6605-6D41-8023-E4C969101D96}" dt="2021-10-16T08:35:08.999" v="4790" actId="2696"/>
        <pc:sldMkLst>
          <pc:docMk/>
          <pc:sldMk cId="4239256048" sldId="454"/>
        </pc:sldMkLst>
      </pc:sldChg>
      <pc:sldChg chg="del">
        <pc:chgData name="Andrew Liao" userId="ab04f800a07082ab" providerId="LiveId" clId="{4F05211A-6605-6D41-8023-E4C969101D96}" dt="2021-10-16T08:35:15.912" v="4793" actId="2696"/>
        <pc:sldMkLst>
          <pc:docMk/>
          <pc:sldMk cId="2579082166" sldId="455"/>
        </pc:sldMkLst>
      </pc:sldChg>
      <pc:sldChg chg="del">
        <pc:chgData name="Andrew Liao" userId="ab04f800a07082ab" providerId="LiveId" clId="{4F05211A-6605-6D41-8023-E4C969101D96}" dt="2021-10-16T08:35:32.526" v="4796" actId="2696"/>
        <pc:sldMkLst>
          <pc:docMk/>
          <pc:sldMk cId="1343256710" sldId="456"/>
        </pc:sldMkLst>
      </pc:sldChg>
      <pc:sldChg chg="del">
        <pc:chgData name="Andrew Liao" userId="ab04f800a07082ab" providerId="LiveId" clId="{4F05211A-6605-6D41-8023-E4C969101D96}" dt="2021-10-16T08:39:37.544" v="4830" actId="2696"/>
        <pc:sldMkLst>
          <pc:docMk/>
          <pc:sldMk cId="1706982417" sldId="458"/>
        </pc:sldMkLst>
      </pc:sldChg>
      <pc:sldChg chg="del">
        <pc:chgData name="Andrew Liao" userId="ab04f800a07082ab" providerId="LiveId" clId="{4F05211A-6605-6D41-8023-E4C969101D96}" dt="2021-10-16T08:36:42.629" v="4813" actId="2696"/>
        <pc:sldMkLst>
          <pc:docMk/>
          <pc:sldMk cId="2073721841" sldId="463"/>
        </pc:sldMkLst>
      </pc:sldChg>
      <pc:sldChg chg="modSp new mod">
        <pc:chgData name="Andrew Liao" userId="ab04f800a07082ab" providerId="LiveId" clId="{4F05211A-6605-6D41-8023-E4C969101D96}" dt="2021-09-25T03:08:44.206" v="711" actId="20577"/>
        <pc:sldMkLst>
          <pc:docMk/>
          <pc:sldMk cId="2748819844" sldId="469"/>
        </pc:sldMkLst>
        <pc:spChg chg="mod">
          <ac:chgData name="Andrew Liao" userId="ab04f800a07082ab" providerId="LiveId" clId="{4F05211A-6605-6D41-8023-E4C969101D96}" dt="2021-09-25T02:51:47.966" v="316" actId="20577"/>
          <ac:spMkLst>
            <pc:docMk/>
            <pc:sldMk cId="2748819844" sldId="469"/>
            <ac:spMk id="2" creationId="{6442AFE0-1EF5-DB43-89A3-3841AD7A2300}"/>
          </ac:spMkLst>
        </pc:spChg>
        <pc:spChg chg="mod">
          <ac:chgData name="Andrew Liao" userId="ab04f800a07082ab" providerId="LiveId" clId="{4F05211A-6605-6D41-8023-E4C969101D96}" dt="2021-09-25T03:08:44.206" v="711" actId="20577"/>
          <ac:spMkLst>
            <pc:docMk/>
            <pc:sldMk cId="2748819844" sldId="469"/>
            <ac:spMk id="3" creationId="{224FFE54-2E4A-0447-B3BF-A8ABCC7BF099}"/>
          </ac:spMkLst>
        </pc:spChg>
      </pc:sldChg>
      <pc:sldChg chg="modSp new mod ord">
        <pc:chgData name="Andrew Liao" userId="ab04f800a07082ab" providerId="LiveId" clId="{4F05211A-6605-6D41-8023-E4C969101D96}" dt="2021-09-25T04:47:01.061" v="1954" actId="20578"/>
        <pc:sldMkLst>
          <pc:docMk/>
          <pc:sldMk cId="3773141787" sldId="470"/>
        </pc:sldMkLst>
        <pc:spChg chg="mod">
          <ac:chgData name="Andrew Liao" userId="ab04f800a07082ab" providerId="LiveId" clId="{4F05211A-6605-6D41-8023-E4C969101D96}" dt="2021-09-25T04:45:02.717" v="1883" actId="20577"/>
          <ac:spMkLst>
            <pc:docMk/>
            <pc:sldMk cId="3773141787" sldId="470"/>
            <ac:spMk id="2" creationId="{2E10BA44-4FAE-BD44-A71A-316AC443B5DC}"/>
          </ac:spMkLst>
        </pc:spChg>
        <pc:spChg chg="mod">
          <ac:chgData name="Andrew Liao" userId="ab04f800a07082ab" providerId="LiveId" clId="{4F05211A-6605-6D41-8023-E4C969101D96}" dt="2021-09-25T04:46:20.799" v="1953" actId="20577"/>
          <ac:spMkLst>
            <pc:docMk/>
            <pc:sldMk cId="3773141787" sldId="470"/>
            <ac:spMk id="3" creationId="{336DDEFD-F55B-6D41-B7DE-8751C938A06E}"/>
          </ac:spMkLst>
        </pc:spChg>
      </pc:sldChg>
      <pc:sldChg chg="modSp new mod">
        <pc:chgData name="Andrew Liao" userId="ab04f800a07082ab" providerId="LiveId" clId="{4F05211A-6605-6D41-8023-E4C969101D96}" dt="2021-10-05T09:54:20.155" v="3289" actId="20577"/>
        <pc:sldMkLst>
          <pc:docMk/>
          <pc:sldMk cId="2391521184" sldId="471"/>
        </pc:sldMkLst>
        <pc:spChg chg="mod">
          <ac:chgData name="Andrew Liao" userId="ab04f800a07082ab" providerId="LiveId" clId="{4F05211A-6605-6D41-8023-E4C969101D96}" dt="2021-10-05T09:44:11.786" v="2462" actId="20577"/>
          <ac:spMkLst>
            <pc:docMk/>
            <pc:sldMk cId="2391521184" sldId="471"/>
            <ac:spMk id="2" creationId="{FDB4D8B2-E775-4145-9F7A-8A84B2447A20}"/>
          </ac:spMkLst>
        </pc:spChg>
        <pc:spChg chg="mod">
          <ac:chgData name="Andrew Liao" userId="ab04f800a07082ab" providerId="LiveId" clId="{4F05211A-6605-6D41-8023-E4C969101D96}" dt="2021-10-05T09:54:20.155" v="3289" actId="20577"/>
          <ac:spMkLst>
            <pc:docMk/>
            <pc:sldMk cId="2391521184" sldId="471"/>
            <ac:spMk id="3" creationId="{A7FEA853-5BF4-0E4F-9D44-D18029CB1758}"/>
          </ac:spMkLst>
        </pc:spChg>
      </pc:sldChg>
      <pc:sldChg chg="modSp add mod">
        <pc:chgData name="Andrew Liao" userId="ab04f800a07082ab" providerId="LiveId" clId="{4F05211A-6605-6D41-8023-E4C969101D96}" dt="2021-10-05T10:12:01.560" v="4113" actId="20577"/>
        <pc:sldMkLst>
          <pc:docMk/>
          <pc:sldMk cId="2849278805" sldId="472"/>
        </pc:sldMkLst>
        <pc:spChg chg="mod">
          <ac:chgData name="Andrew Liao" userId="ab04f800a07082ab" providerId="LiveId" clId="{4F05211A-6605-6D41-8023-E4C969101D96}" dt="2021-10-05T10:12:01.560" v="4113" actId="20577"/>
          <ac:spMkLst>
            <pc:docMk/>
            <pc:sldMk cId="2849278805" sldId="472"/>
            <ac:spMk id="3" creationId="{A7FEA853-5BF4-0E4F-9D44-D18029CB1758}"/>
          </ac:spMkLst>
        </pc:spChg>
      </pc:sldChg>
      <pc:sldChg chg="modSp add mod">
        <pc:chgData name="Andrew Liao" userId="ab04f800a07082ab" providerId="LiveId" clId="{4F05211A-6605-6D41-8023-E4C969101D96}" dt="2021-10-05T10:20:57.780" v="4789" actId="20577"/>
        <pc:sldMkLst>
          <pc:docMk/>
          <pc:sldMk cId="1452368469" sldId="473"/>
        </pc:sldMkLst>
        <pc:spChg chg="mod">
          <ac:chgData name="Andrew Liao" userId="ab04f800a07082ab" providerId="LiveId" clId="{4F05211A-6605-6D41-8023-E4C969101D96}" dt="2021-10-05T10:20:57.780" v="4789" actId="20577"/>
          <ac:spMkLst>
            <pc:docMk/>
            <pc:sldMk cId="1452368469" sldId="473"/>
            <ac:spMk id="3" creationId="{A7FEA853-5BF4-0E4F-9D44-D18029CB1758}"/>
          </ac:spMkLst>
        </pc:spChg>
      </pc:sldChg>
    </pc:docChg>
  </pc:docChgLst>
  <pc:docChgLst>
    <pc:chgData name="Andrew Liao" userId="ab04f800a07082ab" providerId="LiveId" clId="{2FED9D46-9F97-AE49-94CE-43E832379847}"/>
    <pc:docChg chg="undo custSel addSld delSld modSld sldOrd">
      <pc:chgData name="Andrew Liao" userId="ab04f800a07082ab" providerId="LiveId" clId="{2FED9D46-9F97-AE49-94CE-43E832379847}" dt="2021-05-28T10:56:06.752" v="8230" actId="20577"/>
      <pc:docMkLst>
        <pc:docMk/>
      </pc:docMkLst>
      <pc:sldChg chg="modSp mod">
        <pc:chgData name="Andrew Liao" userId="ab04f800a07082ab" providerId="LiveId" clId="{2FED9D46-9F97-AE49-94CE-43E832379847}" dt="2021-05-20T06:43:01.481" v="2" actId="20577"/>
        <pc:sldMkLst>
          <pc:docMk/>
          <pc:sldMk cId="3596996606" sldId="266"/>
        </pc:sldMkLst>
        <pc:graphicFrameChg chg="modGraphic">
          <ac:chgData name="Andrew Liao" userId="ab04f800a07082ab" providerId="LiveId" clId="{2FED9D46-9F97-AE49-94CE-43E832379847}" dt="2021-05-20T06:43:01.481" v="2" actId="20577"/>
          <ac:graphicFrameMkLst>
            <pc:docMk/>
            <pc:sldMk cId="3596996606" sldId="266"/>
            <ac:graphicFrameMk id="4" creationId="{3636ADEF-0FED-455C-9BD3-AB9BABEF617C}"/>
          </ac:graphicFrameMkLst>
        </pc:graphicFrameChg>
      </pc:sldChg>
      <pc:sldChg chg="modSp mod">
        <pc:chgData name="Andrew Liao" userId="ab04f800a07082ab" providerId="LiveId" clId="{2FED9D46-9F97-AE49-94CE-43E832379847}" dt="2021-05-20T06:42:39.308" v="0" actId="20577"/>
        <pc:sldMkLst>
          <pc:docMk/>
          <pc:sldMk cId="2491015602" sldId="276"/>
        </pc:sldMkLst>
        <pc:spChg chg="mod">
          <ac:chgData name="Andrew Liao" userId="ab04f800a07082ab" providerId="LiveId" clId="{2FED9D46-9F97-AE49-94CE-43E832379847}" dt="2021-05-20T06:42:39.308" v="0" actId="20577"/>
          <ac:spMkLst>
            <pc:docMk/>
            <pc:sldMk cId="2491015602" sldId="276"/>
            <ac:spMk id="13" creationId="{6C30644D-3738-485E-8096-0124C1E34C01}"/>
          </ac:spMkLst>
        </pc:spChg>
      </pc:sldChg>
      <pc:sldChg chg="modSp mod">
        <pc:chgData name="Andrew Liao" userId="ab04f800a07082ab" providerId="LiveId" clId="{2FED9D46-9F97-AE49-94CE-43E832379847}" dt="2021-05-21T01:27:50.338" v="441" actId="20577"/>
        <pc:sldMkLst>
          <pc:docMk/>
          <pc:sldMk cId="1062566500" sldId="287"/>
        </pc:sldMkLst>
        <pc:spChg chg="mod">
          <ac:chgData name="Andrew Liao" userId="ab04f800a07082ab" providerId="LiveId" clId="{2FED9D46-9F97-AE49-94CE-43E832379847}" dt="2021-05-21T01:24:34.515" v="399" actId="20577"/>
          <ac:spMkLst>
            <pc:docMk/>
            <pc:sldMk cId="1062566500" sldId="287"/>
            <ac:spMk id="2" creationId="{E1B16653-4F34-400A-97E1-854129636069}"/>
          </ac:spMkLst>
        </pc:spChg>
        <pc:spChg chg="mod">
          <ac:chgData name="Andrew Liao" userId="ab04f800a07082ab" providerId="LiveId" clId="{2FED9D46-9F97-AE49-94CE-43E832379847}" dt="2021-05-21T01:27:50.338" v="441" actId="20577"/>
          <ac:spMkLst>
            <pc:docMk/>
            <pc:sldMk cId="1062566500" sldId="287"/>
            <ac:spMk id="3" creationId="{8070F4FD-35B1-4167-9A35-3281FC7775FF}"/>
          </ac:spMkLst>
        </pc:spChg>
        <pc:spChg chg="mod">
          <ac:chgData name="Andrew Liao" userId="ab04f800a07082ab" providerId="LiveId" clId="{2FED9D46-9F97-AE49-94CE-43E832379847}" dt="2021-05-21T01:23:40.868" v="389" actId="20577"/>
          <ac:spMkLst>
            <pc:docMk/>
            <pc:sldMk cId="1062566500" sldId="287"/>
            <ac:spMk id="9" creationId="{B6ECF9E4-15B3-4D87-8CB3-F043C067B8C8}"/>
          </ac:spMkLst>
        </pc:spChg>
      </pc:sldChg>
      <pc:sldChg chg="addSp delSp modSp mod">
        <pc:chgData name="Andrew Liao" userId="ab04f800a07082ab" providerId="LiveId" clId="{2FED9D46-9F97-AE49-94CE-43E832379847}" dt="2021-05-21T01:18:32.147" v="312" actId="20577"/>
        <pc:sldMkLst>
          <pc:docMk/>
          <pc:sldMk cId="2360176586" sldId="304"/>
        </pc:sldMkLst>
        <pc:spChg chg="mod">
          <ac:chgData name="Andrew Liao" userId="ab04f800a07082ab" providerId="LiveId" clId="{2FED9D46-9F97-AE49-94CE-43E832379847}" dt="2021-05-21T01:18:32.147" v="312" actId="20577"/>
          <ac:spMkLst>
            <pc:docMk/>
            <pc:sldMk cId="2360176586" sldId="304"/>
            <ac:spMk id="3" creationId="{1CF694B8-5AD0-48D1-9B14-825B702B6710}"/>
          </ac:spMkLst>
        </pc:spChg>
        <pc:spChg chg="add del">
          <ac:chgData name="Andrew Liao" userId="ab04f800a07082ab" providerId="LiveId" clId="{2FED9D46-9F97-AE49-94CE-43E832379847}" dt="2021-05-21T01:18:28.739" v="311" actId="478"/>
          <ac:spMkLst>
            <pc:docMk/>
            <pc:sldMk cId="2360176586" sldId="304"/>
            <ac:spMk id="4" creationId="{914606B0-22F7-4D45-8F55-22805BFF7B1C}"/>
          </ac:spMkLst>
        </pc:spChg>
      </pc:sldChg>
      <pc:sldChg chg="modSp mod">
        <pc:chgData name="Andrew Liao" userId="ab04f800a07082ab" providerId="LiveId" clId="{2FED9D46-9F97-AE49-94CE-43E832379847}" dt="2021-05-21T01:29:17.285" v="563" actId="20577"/>
        <pc:sldMkLst>
          <pc:docMk/>
          <pc:sldMk cId="3012824173" sldId="306"/>
        </pc:sldMkLst>
        <pc:spChg chg="mod">
          <ac:chgData name="Andrew Liao" userId="ab04f800a07082ab" providerId="LiveId" clId="{2FED9D46-9F97-AE49-94CE-43E832379847}" dt="2021-05-21T01:29:17.285" v="563" actId="20577"/>
          <ac:spMkLst>
            <pc:docMk/>
            <pc:sldMk cId="3012824173" sldId="306"/>
            <ac:spMk id="3" creationId="{89BD890E-FC6A-4587-AA04-3B12A6526716}"/>
          </ac:spMkLst>
        </pc:spChg>
      </pc:sldChg>
      <pc:sldChg chg="modSp mod">
        <pc:chgData name="Andrew Liao" userId="ab04f800a07082ab" providerId="LiveId" clId="{2FED9D46-9F97-AE49-94CE-43E832379847}" dt="2021-05-25T01:43:58.678" v="4446" actId="20577"/>
        <pc:sldMkLst>
          <pc:docMk/>
          <pc:sldMk cId="2622676418" sldId="310"/>
        </pc:sldMkLst>
        <pc:spChg chg="mod">
          <ac:chgData name="Andrew Liao" userId="ab04f800a07082ab" providerId="LiveId" clId="{2FED9D46-9F97-AE49-94CE-43E832379847}" dt="2021-05-25T01:43:58.678" v="4446" actId="20577"/>
          <ac:spMkLst>
            <pc:docMk/>
            <pc:sldMk cId="2622676418" sldId="310"/>
            <ac:spMk id="2" creationId="{225CA7C2-A30C-4846-BE54-8527F3D7B4C3}"/>
          </ac:spMkLst>
        </pc:spChg>
      </pc:sldChg>
      <pc:sldChg chg="modSp mod">
        <pc:chgData name="Andrew Liao" userId="ab04f800a07082ab" providerId="LiveId" clId="{2FED9D46-9F97-AE49-94CE-43E832379847}" dt="2021-05-25T01:44:36.302" v="4457" actId="20577"/>
        <pc:sldMkLst>
          <pc:docMk/>
          <pc:sldMk cId="3581190601" sldId="312"/>
        </pc:sldMkLst>
        <pc:spChg chg="mod">
          <ac:chgData name="Andrew Liao" userId="ab04f800a07082ab" providerId="LiveId" clId="{2FED9D46-9F97-AE49-94CE-43E832379847}" dt="2021-05-25T01:44:36.302" v="4457" actId="20577"/>
          <ac:spMkLst>
            <pc:docMk/>
            <pc:sldMk cId="3581190601" sldId="312"/>
            <ac:spMk id="3" creationId="{24D4DA78-390A-42FC-BE9E-B4EE4182A3A6}"/>
          </ac:spMkLst>
        </pc:spChg>
      </pc:sldChg>
      <pc:sldChg chg="modSp mod">
        <pc:chgData name="Andrew Liao" userId="ab04f800a07082ab" providerId="LiveId" clId="{2FED9D46-9F97-AE49-94CE-43E832379847}" dt="2021-05-25T01:51:56.541" v="4513" actId="20577"/>
        <pc:sldMkLst>
          <pc:docMk/>
          <pc:sldMk cId="1938898337" sldId="313"/>
        </pc:sldMkLst>
        <pc:spChg chg="mod">
          <ac:chgData name="Andrew Liao" userId="ab04f800a07082ab" providerId="LiveId" clId="{2FED9D46-9F97-AE49-94CE-43E832379847}" dt="2021-05-25T01:51:56.541" v="4513" actId="20577"/>
          <ac:spMkLst>
            <pc:docMk/>
            <pc:sldMk cId="1938898337" sldId="313"/>
            <ac:spMk id="3" creationId="{F1EC0224-E06A-4146-A64D-E2F71CF29BDE}"/>
          </ac:spMkLst>
        </pc:spChg>
      </pc:sldChg>
      <pc:sldChg chg="modSp mod">
        <pc:chgData name="Andrew Liao" userId="ab04f800a07082ab" providerId="LiveId" clId="{2FED9D46-9F97-AE49-94CE-43E832379847}" dt="2021-05-24T02:08:33.068" v="916" actId="20577"/>
        <pc:sldMkLst>
          <pc:docMk/>
          <pc:sldMk cId="3897796106" sldId="314"/>
        </pc:sldMkLst>
        <pc:spChg chg="mod">
          <ac:chgData name="Andrew Liao" userId="ab04f800a07082ab" providerId="LiveId" clId="{2FED9D46-9F97-AE49-94CE-43E832379847}" dt="2021-05-24T02:08:12.484" v="911" actId="12"/>
          <ac:spMkLst>
            <pc:docMk/>
            <pc:sldMk cId="3897796106" sldId="314"/>
            <ac:spMk id="4" creationId="{40849E91-A94F-4448-A124-DA5B8D522F81}"/>
          </ac:spMkLst>
        </pc:spChg>
        <pc:spChg chg="mod">
          <ac:chgData name="Andrew Liao" userId="ab04f800a07082ab" providerId="LiveId" clId="{2FED9D46-9F97-AE49-94CE-43E832379847}" dt="2021-05-24T02:08:33.068" v="916" actId="20577"/>
          <ac:spMkLst>
            <pc:docMk/>
            <pc:sldMk cId="3897796106" sldId="314"/>
            <ac:spMk id="5" creationId="{7FBC9756-EC72-4DE6-9719-5826AE96C79E}"/>
          </ac:spMkLst>
        </pc:spChg>
      </pc:sldChg>
      <pc:sldChg chg="addSp modSp mod">
        <pc:chgData name="Andrew Liao" userId="ab04f800a07082ab" providerId="LiveId" clId="{2FED9D46-9F97-AE49-94CE-43E832379847}" dt="2021-05-25T01:58:00.446" v="4606" actId="20577"/>
        <pc:sldMkLst>
          <pc:docMk/>
          <pc:sldMk cId="812911947" sldId="315"/>
        </pc:sldMkLst>
        <pc:spChg chg="add mod">
          <ac:chgData name="Andrew Liao" userId="ab04f800a07082ab" providerId="LiveId" clId="{2FED9D46-9F97-AE49-94CE-43E832379847}" dt="2021-05-25T01:57:18.701" v="4547" actId="20577"/>
          <ac:spMkLst>
            <pc:docMk/>
            <pc:sldMk cId="812911947" sldId="315"/>
            <ac:spMk id="4" creationId="{A8455D0C-7AD7-3A44-B65A-3FAE71D8EDF2}"/>
          </ac:spMkLst>
        </pc:spChg>
        <pc:spChg chg="add mod">
          <ac:chgData name="Andrew Liao" userId="ab04f800a07082ab" providerId="LiveId" clId="{2FED9D46-9F97-AE49-94CE-43E832379847}" dt="2021-05-25T01:54:24.891" v="4529" actId="20577"/>
          <ac:spMkLst>
            <pc:docMk/>
            <pc:sldMk cId="812911947" sldId="315"/>
            <ac:spMk id="21" creationId="{8A20C03D-AF68-7940-960B-385A7F5A66C5}"/>
          </ac:spMkLst>
        </pc:spChg>
        <pc:spChg chg="mod">
          <ac:chgData name="Andrew Liao" userId="ab04f800a07082ab" providerId="LiveId" clId="{2FED9D46-9F97-AE49-94CE-43E832379847}" dt="2021-05-24T02:53:36.196" v="1942" actId="20577"/>
          <ac:spMkLst>
            <pc:docMk/>
            <pc:sldMk cId="812911947" sldId="315"/>
            <ac:spMk id="27" creationId="{7FF233BA-CA21-4FCD-8A1F-2ADEB1EA8E49}"/>
          </ac:spMkLst>
        </pc:spChg>
        <pc:spChg chg="add mod">
          <ac:chgData name="Andrew Liao" userId="ab04f800a07082ab" providerId="LiveId" clId="{2FED9D46-9F97-AE49-94CE-43E832379847}" dt="2021-05-25T01:58:00.446" v="4606" actId="20577"/>
          <ac:spMkLst>
            <pc:docMk/>
            <pc:sldMk cId="812911947" sldId="315"/>
            <ac:spMk id="28" creationId="{017E7EBE-DD5C-214C-9C4C-538441ADEFDC}"/>
          </ac:spMkLst>
        </pc:spChg>
        <pc:cxnChg chg="add mod">
          <ac:chgData name="Andrew Liao" userId="ab04f800a07082ab" providerId="LiveId" clId="{2FED9D46-9F97-AE49-94CE-43E832379847}" dt="2021-05-25T01:56:45.307" v="4532" actId="14100"/>
          <ac:cxnSpMkLst>
            <pc:docMk/>
            <pc:sldMk cId="812911947" sldId="315"/>
            <ac:cxnSpMk id="23" creationId="{84B57CE6-D00A-8046-BD87-E4B6EC81E231}"/>
          </ac:cxnSpMkLst>
        </pc:cxnChg>
      </pc:sldChg>
      <pc:sldChg chg="modSp mod">
        <pc:chgData name="Andrew Liao" userId="ab04f800a07082ab" providerId="LiveId" clId="{2FED9D46-9F97-AE49-94CE-43E832379847}" dt="2021-05-25T02:00:31.406" v="4700" actId="20577"/>
        <pc:sldMkLst>
          <pc:docMk/>
          <pc:sldMk cId="1712066268" sldId="317"/>
        </pc:sldMkLst>
        <pc:spChg chg="mod">
          <ac:chgData name="Andrew Liao" userId="ab04f800a07082ab" providerId="LiveId" clId="{2FED9D46-9F97-AE49-94CE-43E832379847}" dt="2021-05-25T02:00:31.406" v="4700" actId="20577"/>
          <ac:spMkLst>
            <pc:docMk/>
            <pc:sldMk cId="1712066268" sldId="317"/>
            <ac:spMk id="3" creationId="{9630CABD-C98B-405E-9307-A0966C244607}"/>
          </ac:spMkLst>
        </pc:spChg>
        <pc:graphicFrameChg chg="modGraphic">
          <ac:chgData name="Andrew Liao" userId="ab04f800a07082ab" providerId="LiveId" clId="{2FED9D46-9F97-AE49-94CE-43E832379847}" dt="2021-05-24T02:11:51.336" v="962" actId="20577"/>
          <ac:graphicFrameMkLst>
            <pc:docMk/>
            <pc:sldMk cId="1712066268" sldId="317"/>
            <ac:graphicFrameMk id="4" creationId="{91D92DAC-46AC-4CDC-BB80-C7D561F0EDBC}"/>
          </ac:graphicFrameMkLst>
        </pc:graphicFrameChg>
      </pc:sldChg>
      <pc:sldChg chg="modSp mod">
        <pc:chgData name="Andrew Liao" userId="ab04f800a07082ab" providerId="LiveId" clId="{2FED9D46-9F97-AE49-94CE-43E832379847}" dt="2021-05-24T02:24:52.806" v="1175" actId="20577"/>
        <pc:sldMkLst>
          <pc:docMk/>
          <pc:sldMk cId="77005982" sldId="318"/>
        </pc:sldMkLst>
        <pc:spChg chg="mod">
          <ac:chgData name="Andrew Liao" userId="ab04f800a07082ab" providerId="LiveId" clId="{2FED9D46-9F97-AE49-94CE-43E832379847}" dt="2021-05-24T02:24:35.741" v="1170" actId="12"/>
          <ac:spMkLst>
            <pc:docMk/>
            <pc:sldMk cId="77005982" sldId="318"/>
            <ac:spMk id="4" creationId="{40849E91-A94F-4448-A124-DA5B8D522F81}"/>
          </ac:spMkLst>
        </pc:spChg>
        <pc:spChg chg="mod">
          <ac:chgData name="Andrew Liao" userId="ab04f800a07082ab" providerId="LiveId" clId="{2FED9D46-9F97-AE49-94CE-43E832379847}" dt="2021-05-24T02:24:52.806" v="1175" actId="20577"/>
          <ac:spMkLst>
            <pc:docMk/>
            <pc:sldMk cId="77005982" sldId="318"/>
            <ac:spMk id="5" creationId="{7FBC9756-EC72-4DE6-9719-5826AE96C79E}"/>
          </ac:spMkLst>
        </pc:spChg>
      </pc:sldChg>
      <pc:sldChg chg="modSp mod">
        <pc:chgData name="Andrew Liao" userId="ab04f800a07082ab" providerId="LiveId" clId="{2FED9D46-9F97-AE49-94CE-43E832379847}" dt="2021-05-25T01:32:24.274" v="4279" actId="20577"/>
        <pc:sldMkLst>
          <pc:docMk/>
          <pc:sldMk cId="990649750" sldId="319"/>
        </pc:sldMkLst>
        <pc:spChg chg="mod">
          <ac:chgData name="Andrew Liao" userId="ab04f800a07082ab" providerId="LiveId" clId="{2FED9D46-9F97-AE49-94CE-43E832379847}" dt="2021-05-25T01:32:24.274" v="4279" actId="20577"/>
          <ac:spMkLst>
            <pc:docMk/>
            <pc:sldMk cId="990649750" sldId="319"/>
            <ac:spMk id="6" creationId="{4783EC3C-130E-4973-B5A7-5864C22BE89F}"/>
          </ac:spMkLst>
        </pc:spChg>
      </pc:sldChg>
      <pc:sldChg chg="modSp mod">
        <pc:chgData name="Andrew Liao" userId="ab04f800a07082ab" providerId="LiveId" clId="{2FED9D46-9F97-AE49-94CE-43E832379847}" dt="2021-05-25T02:58:35.532" v="5749" actId="20577"/>
        <pc:sldMkLst>
          <pc:docMk/>
          <pc:sldMk cId="2202087976" sldId="320"/>
        </pc:sldMkLst>
        <pc:spChg chg="mod">
          <ac:chgData name="Andrew Liao" userId="ab04f800a07082ab" providerId="LiveId" clId="{2FED9D46-9F97-AE49-94CE-43E832379847}" dt="2021-05-25T02:58:35.532" v="5749" actId="20577"/>
          <ac:spMkLst>
            <pc:docMk/>
            <pc:sldMk cId="2202087976" sldId="320"/>
            <ac:spMk id="3" creationId="{444B0940-2911-4261-B972-BEBF3CA3F517}"/>
          </ac:spMkLst>
        </pc:spChg>
      </pc:sldChg>
      <pc:sldChg chg="modSp mod">
        <pc:chgData name="Andrew Liao" userId="ab04f800a07082ab" providerId="LiveId" clId="{2FED9D46-9F97-AE49-94CE-43E832379847}" dt="2021-05-24T03:08:45.541" v="2024" actId="20577"/>
        <pc:sldMkLst>
          <pc:docMk/>
          <pc:sldMk cId="2570721485" sldId="322"/>
        </pc:sldMkLst>
        <pc:spChg chg="mod">
          <ac:chgData name="Andrew Liao" userId="ab04f800a07082ab" providerId="LiveId" clId="{2FED9D46-9F97-AE49-94CE-43E832379847}" dt="2021-05-24T03:08:45.541" v="2024" actId="20577"/>
          <ac:spMkLst>
            <pc:docMk/>
            <pc:sldMk cId="2570721485" sldId="322"/>
            <ac:spMk id="4" creationId="{CEAD82DA-D876-4AA8-8006-81DA27101236}"/>
          </ac:spMkLst>
        </pc:spChg>
      </pc:sldChg>
      <pc:sldChg chg="modSp mod">
        <pc:chgData name="Andrew Liao" userId="ab04f800a07082ab" providerId="LiveId" clId="{2FED9D46-9F97-AE49-94CE-43E832379847}" dt="2021-05-24T03:12:19.493" v="2068" actId="20577"/>
        <pc:sldMkLst>
          <pc:docMk/>
          <pc:sldMk cId="665587854" sldId="323"/>
        </pc:sldMkLst>
        <pc:spChg chg="mod">
          <ac:chgData name="Andrew Liao" userId="ab04f800a07082ab" providerId="LiveId" clId="{2FED9D46-9F97-AE49-94CE-43E832379847}" dt="2021-05-24T03:12:19.493" v="2068" actId="20577"/>
          <ac:spMkLst>
            <pc:docMk/>
            <pc:sldMk cId="665587854" sldId="323"/>
            <ac:spMk id="3" creationId="{917DD424-EBE4-465B-8B68-C93B0DBA1167}"/>
          </ac:spMkLst>
        </pc:spChg>
      </pc:sldChg>
      <pc:sldChg chg="modSp mod">
        <pc:chgData name="Andrew Liao" userId="ab04f800a07082ab" providerId="LiveId" clId="{2FED9D46-9F97-AE49-94CE-43E832379847}" dt="2021-05-24T03:13:31.437" v="2090" actId="20577"/>
        <pc:sldMkLst>
          <pc:docMk/>
          <pc:sldMk cId="1794381160" sldId="324"/>
        </pc:sldMkLst>
        <pc:spChg chg="mod">
          <ac:chgData name="Andrew Liao" userId="ab04f800a07082ab" providerId="LiveId" clId="{2FED9D46-9F97-AE49-94CE-43E832379847}" dt="2021-05-24T03:13:23.778" v="2075" actId="20577"/>
          <ac:spMkLst>
            <pc:docMk/>
            <pc:sldMk cId="1794381160" sldId="324"/>
            <ac:spMk id="2" creationId="{DB1B5D74-12D5-4C98-96B2-418659E92D7A}"/>
          </ac:spMkLst>
        </pc:spChg>
        <pc:spChg chg="mod">
          <ac:chgData name="Andrew Liao" userId="ab04f800a07082ab" providerId="LiveId" clId="{2FED9D46-9F97-AE49-94CE-43E832379847}" dt="2021-05-24T03:13:31.437" v="2090" actId="20577"/>
          <ac:spMkLst>
            <pc:docMk/>
            <pc:sldMk cId="1794381160" sldId="324"/>
            <ac:spMk id="3" creationId="{3FFCF302-A22E-425B-9BCB-360F6DC6100B}"/>
          </ac:spMkLst>
        </pc:spChg>
      </pc:sldChg>
      <pc:sldChg chg="modSp mod">
        <pc:chgData name="Andrew Liao" userId="ab04f800a07082ab" providerId="LiveId" clId="{2FED9D46-9F97-AE49-94CE-43E832379847}" dt="2021-05-24T03:15:23.097" v="2112" actId="20577"/>
        <pc:sldMkLst>
          <pc:docMk/>
          <pc:sldMk cId="3977084470" sldId="331"/>
        </pc:sldMkLst>
        <pc:spChg chg="mod">
          <ac:chgData name="Andrew Liao" userId="ab04f800a07082ab" providerId="LiveId" clId="{2FED9D46-9F97-AE49-94CE-43E832379847}" dt="2021-05-24T03:15:23.097" v="2112" actId="20577"/>
          <ac:spMkLst>
            <pc:docMk/>
            <pc:sldMk cId="3977084470" sldId="331"/>
            <ac:spMk id="8" creationId="{86B2B762-87DA-465F-B5DC-5FAE546D215B}"/>
          </ac:spMkLst>
        </pc:spChg>
      </pc:sldChg>
      <pc:sldChg chg="modSp mod">
        <pc:chgData name="Andrew Liao" userId="ab04f800a07082ab" providerId="LiveId" clId="{2FED9D46-9F97-AE49-94CE-43E832379847}" dt="2021-05-24T02:33:18.535" v="1286" actId="20577"/>
        <pc:sldMkLst>
          <pc:docMk/>
          <pc:sldMk cId="2046358317" sldId="332"/>
        </pc:sldMkLst>
        <pc:spChg chg="mod">
          <ac:chgData name="Andrew Liao" userId="ab04f800a07082ab" providerId="LiveId" clId="{2FED9D46-9F97-AE49-94CE-43E832379847}" dt="2021-05-24T02:33:18.535" v="1286" actId="20577"/>
          <ac:spMkLst>
            <pc:docMk/>
            <pc:sldMk cId="2046358317" sldId="332"/>
            <ac:spMk id="3" creationId="{F716F152-2753-4A39-BC8F-967995A359C6}"/>
          </ac:spMkLst>
        </pc:spChg>
      </pc:sldChg>
      <pc:sldChg chg="modSp mod">
        <pc:chgData name="Andrew Liao" userId="ab04f800a07082ab" providerId="LiveId" clId="{2FED9D46-9F97-AE49-94CE-43E832379847}" dt="2021-05-25T02:20:07.418" v="5134" actId="14734"/>
        <pc:sldMkLst>
          <pc:docMk/>
          <pc:sldMk cId="2699875542" sldId="335"/>
        </pc:sldMkLst>
        <pc:graphicFrameChg chg="mod modGraphic">
          <ac:chgData name="Andrew Liao" userId="ab04f800a07082ab" providerId="LiveId" clId="{2FED9D46-9F97-AE49-94CE-43E832379847}" dt="2021-05-25T02:20:07.418" v="5134" actId="14734"/>
          <ac:graphicFrameMkLst>
            <pc:docMk/>
            <pc:sldMk cId="2699875542" sldId="335"/>
            <ac:graphicFrameMk id="4" creationId="{BAB0066D-7A61-4729-8B61-B5CD18A9E1A2}"/>
          </ac:graphicFrameMkLst>
        </pc:graphicFrameChg>
      </pc:sldChg>
      <pc:sldChg chg="modSp mod">
        <pc:chgData name="Andrew Liao" userId="ab04f800a07082ab" providerId="LiveId" clId="{2FED9D46-9F97-AE49-94CE-43E832379847}" dt="2021-05-25T02:09:13.520" v="4879" actId="20577"/>
        <pc:sldMkLst>
          <pc:docMk/>
          <pc:sldMk cId="308693480" sldId="337"/>
        </pc:sldMkLst>
        <pc:spChg chg="mod">
          <ac:chgData name="Andrew Liao" userId="ab04f800a07082ab" providerId="LiveId" clId="{2FED9D46-9F97-AE49-94CE-43E832379847}" dt="2021-05-24T02:15:41.671" v="967" actId="20577"/>
          <ac:spMkLst>
            <pc:docMk/>
            <pc:sldMk cId="308693480" sldId="337"/>
            <ac:spMk id="2" creationId="{1065057D-383C-4323-9260-6729AABF070E}"/>
          </ac:spMkLst>
        </pc:spChg>
        <pc:spChg chg="mod">
          <ac:chgData name="Andrew Liao" userId="ab04f800a07082ab" providerId="LiveId" clId="{2FED9D46-9F97-AE49-94CE-43E832379847}" dt="2021-05-25T02:09:13.520" v="4879" actId="20577"/>
          <ac:spMkLst>
            <pc:docMk/>
            <pc:sldMk cId="308693480" sldId="337"/>
            <ac:spMk id="3" creationId="{A7F79E6A-6B95-4EC0-AB7E-079870B5D36F}"/>
          </ac:spMkLst>
        </pc:spChg>
      </pc:sldChg>
      <pc:sldChg chg="del">
        <pc:chgData name="Andrew Liao" userId="ab04f800a07082ab" providerId="LiveId" clId="{2FED9D46-9F97-AE49-94CE-43E832379847}" dt="2021-05-24T02:21:47.408" v="1082" actId="2696"/>
        <pc:sldMkLst>
          <pc:docMk/>
          <pc:sldMk cId="1426155241" sldId="338"/>
        </pc:sldMkLst>
      </pc:sldChg>
      <pc:sldChg chg="modSp mod">
        <pc:chgData name="Andrew Liao" userId="ab04f800a07082ab" providerId="LiveId" clId="{2FED9D46-9F97-AE49-94CE-43E832379847}" dt="2021-05-24T03:18:03.602" v="2160" actId="20577"/>
        <pc:sldMkLst>
          <pc:docMk/>
          <pc:sldMk cId="3544584677" sldId="339"/>
        </pc:sldMkLst>
        <pc:spChg chg="mod">
          <ac:chgData name="Andrew Liao" userId="ab04f800a07082ab" providerId="LiveId" clId="{2FED9D46-9F97-AE49-94CE-43E832379847}" dt="2021-05-24T02:38:59.858" v="1458" actId="20577"/>
          <ac:spMkLst>
            <pc:docMk/>
            <pc:sldMk cId="3544584677" sldId="339"/>
            <ac:spMk id="2" creationId="{BC24DFB5-E291-4372-A37D-A3101E36F7D0}"/>
          </ac:spMkLst>
        </pc:spChg>
        <pc:spChg chg="mod">
          <ac:chgData name="Andrew Liao" userId="ab04f800a07082ab" providerId="LiveId" clId="{2FED9D46-9F97-AE49-94CE-43E832379847}" dt="2021-05-24T03:18:03.602" v="2160" actId="20577"/>
          <ac:spMkLst>
            <pc:docMk/>
            <pc:sldMk cId="3544584677" sldId="339"/>
            <ac:spMk id="3" creationId="{9DF71FED-6205-447A-A035-DEBFD7BC08A0}"/>
          </ac:spMkLst>
        </pc:spChg>
      </pc:sldChg>
      <pc:sldChg chg="modSp mod">
        <pc:chgData name="Andrew Liao" userId="ab04f800a07082ab" providerId="LiveId" clId="{2FED9D46-9F97-AE49-94CE-43E832379847}" dt="2021-05-28T10:56:06.752" v="8230" actId="20577"/>
        <pc:sldMkLst>
          <pc:docMk/>
          <pc:sldMk cId="22168016" sldId="340"/>
        </pc:sldMkLst>
        <pc:spChg chg="mod">
          <ac:chgData name="Andrew Liao" userId="ab04f800a07082ab" providerId="LiveId" clId="{2FED9D46-9F97-AE49-94CE-43E832379847}" dt="2021-05-28T10:56:06.752" v="8230" actId="20577"/>
          <ac:spMkLst>
            <pc:docMk/>
            <pc:sldMk cId="22168016" sldId="340"/>
            <ac:spMk id="2" creationId="{DC202430-E4DE-428F-8CC7-B57B879C97E7}"/>
          </ac:spMkLst>
        </pc:spChg>
        <pc:spChg chg="mod">
          <ac:chgData name="Andrew Liao" userId="ab04f800a07082ab" providerId="LiveId" clId="{2FED9D46-9F97-AE49-94CE-43E832379847}" dt="2021-05-25T03:16:03.290" v="6269" actId="20577"/>
          <ac:spMkLst>
            <pc:docMk/>
            <pc:sldMk cId="22168016" sldId="340"/>
            <ac:spMk id="3" creationId="{AA16712E-7E19-4987-A95D-863C5EE14D3A}"/>
          </ac:spMkLst>
        </pc:spChg>
      </pc:sldChg>
      <pc:sldChg chg="modSp mod">
        <pc:chgData name="Andrew Liao" userId="ab04f800a07082ab" providerId="LiveId" clId="{2FED9D46-9F97-AE49-94CE-43E832379847}" dt="2021-05-25T02:15:28.543" v="5014" actId="20577"/>
        <pc:sldMkLst>
          <pc:docMk/>
          <pc:sldMk cId="652537889" sldId="342"/>
        </pc:sldMkLst>
        <pc:spChg chg="mod">
          <ac:chgData name="Andrew Liao" userId="ab04f800a07082ab" providerId="LiveId" clId="{2FED9D46-9F97-AE49-94CE-43E832379847}" dt="2021-05-25T02:15:28.543" v="5014" actId="20577"/>
          <ac:spMkLst>
            <pc:docMk/>
            <pc:sldMk cId="652537889" sldId="342"/>
            <ac:spMk id="3" creationId="{CCA2DA6C-2E86-4CA2-8267-9CD9C72FB1E3}"/>
          </ac:spMkLst>
        </pc:spChg>
      </pc:sldChg>
      <pc:sldChg chg="del">
        <pc:chgData name="Andrew Liao" userId="ab04f800a07082ab" providerId="LiveId" clId="{2FED9D46-9F97-AE49-94CE-43E832379847}" dt="2021-05-24T02:26:59.925" v="1176" actId="2696"/>
        <pc:sldMkLst>
          <pc:docMk/>
          <pc:sldMk cId="2816586711" sldId="343"/>
        </pc:sldMkLst>
      </pc:sldChg>
      <pc:sldChg chg="modSp mod">
        <pc:chgData name="Andrew Liao" userId="ab04f800a07082ab" providerId="LiveId" clId="{2FED9D46-9F97-AE49-94CE-43E832379847}" dt="2021-05-21T07:52:42.908" v="574" actId="20577"/>
        <pc:sldMkLst>
          <pc:docMk/>
          <pc:sldMk cId="1236608639" sldId="346"/>
        </pc:sldMkLst>
        <pc:spChg chg="mod">
          <ac:chgData name="Andrew Liao" userId="ab04f800a07082ab" providerId="LiveId" clId="{2FED9D46-9F97-AE49-94CE-43E832379847}" dt="2021-05-21T07:52:42.908" v="574" actId="20577"/>
          <ac:spMkLst>
            <pc:docMk/>
            <pc:sldMk cId="1236608639" sldId="346"/>
            <ac:spMk id="3" creationId="{82CF3B63-416E-4863-BCD8-0D4E4B435882}"/>
          </ac:spMkLst>
        </pc:spChg>
      </pc:sldChg>
      <pc:sldChg chg="del">
        <pc:chgData name="Andrew Liao" userId="ab04f800a07082ab" providerId="LiveId" clId="{2FED9D46-9F97-AE49-94CE-43E832379847}" dt="2021-05-24T03:02:30.367" v="1944" actId="2696"/>
        <pc:sldMkLst>
          <pc:docMk/>
          <pc:sldMk cId="3537621152" sldId="347"/>
        </pc:sldMkLst>
      </pc:sldChg>
      <pc:sldChg chg="modSp mod">
        <pc:chgData name="Andrew Liao" userId="ab04f800a07082ab" providerId="LiveId" clId="{2FED9D46-9F97-AE49-94CE-43E832379847}" dt="2021-05-25T03:10:04.425" v="6159" actId="20577"/>
        <pc:sldMkLst>
          <pc:docMk/>
          <pc:sldMk cId="1404607543" sldId="349"/>
        </pc:sldMkLst>
        <pc:spChg chg="mod">
          <ac:chgData name="Andrew Liao" userId="ab04f800a07082ab" providerId="LiveId" clId="{2FED9D46-9F97-AE49-94CE-43E832379847}" dt="2021-05-25T03:10:04.425" v="6159" actId="20577"/>
          <ac:spMkLst>
            <pc:docMk/>
            <pc:sldMk cId="1404607543" sldId="349"/>
            <ac:spMk id="3" creationId="{CB31D4A8-FC40-46B5-9C3F-73227BC408DA}"/>
          </ac:spMkLst>
        </pc:spChg>
      </pc:sldChg>
      <pc:sldChg chg="modSp mod">
        <pc:chgData name="Andrew Liao" userId="ab04f800a07082ab" providerId="LiveId" clId="{2FED9D46-9F97-AE49-94CE-43E832379847}" dt="2021-05-25T03:13:04.292" v="6175" actId="20577"/>
        <pc:sldMkLst>
          <pc:docMk/>
          <pc:sldMk cId="2410956469" sldId="352"/>
        </pc:sldMkLst>
        <pc:spChg chg="mod">
          <ac:chgData name="Andrew Liao" userId="ab04f800a07082ab" providerId="LiveId" clId="{2FED9D46-9F97-AE49-94CE-43E832379847}" dt="2021-05-25T03:13:04.292" v="6175" actId="20577"/>
          <ac:spMkLst>
            <pc:docMk/>
            <pc:sldMk cId="2410956469" sldId="352"/>
            <ac:spMk id="2" creationId="{A95C3100-6E41-4D97-AEC3-275DB0497301}"/>
          </ac:spMkLst>
        </pc:spChg>
      </pc:sldChg>
      <pc:sldChg chg="modSp mod ord">
        <pc:chgData name="Andrew Liao" userId="ab04f800a07082ab" providerId="LiveId" clId="{2FED9D46-9F97-AE49-94CE-43E832379847}" dt="2021-05-28T10:03:40.581" v="7214" actId="20578"/>
        <pc:sldMkLst>
          <pc:docMk/>
          <pc:sldMk cId="751091277" sldId="372"/>
        </pc:sldMkLst>
        <pc:spChg chg="mod">
          <ac:chgData name="Andrew Liao" userId="ab04f800a07082ab" providerId="LiveId" clId="{2FED9D46-9F97-AE49-94CE-43E832379847}" dt="2021-05-24T03:50:10.765" v="3169" actId="20577"/>
          <ac:spMkLst>
            <pc:docMk/>
            <pc:sldMk cId="751091277" sldId="372"/>
            <ac:spMk id="3" creationId="{FEA03D9C-7A18-4300-B69C-6FC57B7E95AC}"/>
          </ac:spMkLst>
        </pc:spChg>
      </pc:sldChg>
      <pc:sldChg chg="modSp mod">
        <pc:chgData name="Andrew Liao" userId="ab04f800a07082ab" providerId="LiveId" clId="{2FED9D46-9F97-AE49-94CE-43E832379847}" dt="2021-05-28T10:50:28.400" v="8159" actId="14734"/>
        <pc:sldMkLst>
          <pc:docMk/>
          <pc:sldMk cId="73319179" sldId="373"/>
        </pc:sldMkLst>
        <pc:graphicFrameChg chg="modGraphic">
          <ac:chgData name="Andrew Liao" userId="ab04f800a07082ab" providerId="LiveId" clId="{2FED9D46-9F97-AE49-94CE-43E832379847}" dt="2021-05-28T10:50:28.400" v="8159" actId="14734"/>
          <ac:graphicFrameMkLst>
            <pc:docMk/>
            <pc:sldMk cId="73319179" sldId="373"/>
            <ac:graphicFrameMk id="4" creationId="{FBC440DB-105C-4F6D-A120-A4AA58986EE5}"/>
          </ac:graphicFrameMkLst>
        </pc:graphicFrameChg>
      </pc:sldChg>
      <pc:sldChg chg="modSp mod">
        <pc:chgData name="Andrew Liao" userId="ab04f800a07082ab" providerId="LiveId" clId="{2FED9D46-9F97-AE49-94CE-43E832379847}" dt="2021-05-28T10:00:51.549" v="7194" actId="20577"/>
        <pc:sldMkLst>
          <pc:docMk/>
          <pc:sldMk cId="3212387632" sldId="377"/>
        </pc:sldMkLst>
        <pc:spChg chg="mod">
          <ac:chgData name="Andrew Liao" userId="ab04f800a07082ab" providerId="LiveId" clId="{2FED9D46-9F97-AE49-94CE-43E832379847}" dt="2021-05-28T10:00:51.549" v="7194" actId="20577"/>
          <ac:spMkLst>
            <pc:docMk/>
            <pc:sldMk cId="3212387632" sldId="377"/>
            <ac:spMk id="3" creationId="{523F5FAF-88E6-4F44-881F-2C0B309F5AB9}"/>
          </ac:spMkLst>
        </pc:spChg>
      </pc:sldChg>
      <pc:sldChg chg="modSp mod ord">
        <pc:chgData name="Andrew Liao" userId="ab04f800a07082ab" providerId="LiveId" clId="{2FED9D46-9F97-AE49-94CE-43E832379847}" dt="2021-05-28T10:03:53.249" v="7215" actId="20578"/>
        <pc:sldMkLst>
          <pc:docMk/>
          <pc:sldMk cId="2742857189" sldId="379"/>
        </pc:sldMkLst>
        <pc:spChg chg="mod">
          <ac:chgData name="Andrew Liao" userId="ab04f800a07082ab" providerId="LiveId" clId="{2FED9D46-9F97-AE49-94CE-43E832379847}" dt="2021-05-24T03:49:42.703" v="3161" actId="20577"/>
          <ac:spMkLst>
            <pc:docMk/>
            <pc:sldMk cId="2742857189" sldId="379"/>
            <ac:spMk id="2" creationId="{27ADD06C-E8C3-4A02-87E0-9A77F4D8DD55}"/>
          </ac:spMkLst>
        </pc:spChg>
        <pc:spChg chg="mod">
          <ac:chgData name="Andrew Liao" userId="ab04f800a07082ab" providerId="LiveId" clId="{2FED9D46-9F97-AE49-94CE-43E832379847}" dt="2021-05-24T03:51:31.970" v="3235" actId="20577"/>
          <ac:spMkLst>
            <pc:docMk/>
            <pc:sldMk cId="2742857189" sldId="379"/>
            <ac:spMk id="3" creationId="{E768CBF2-EED8-4EFD-989C-A52203BAC7D5}"/>
          </ac:spMkLst>
        </pc:spChg>
      </pc:sldChg>
      <pc:sldChg chg="modSp mod ord">
        <pc:chgData name="Andrew Liao" userId="ab04f800a07082ab" providerId="LiveId" clId="{2FED9D46-9F97-AE49-94CE-43E832379847}" dt="2021-05-28T10:03:57.701" v="7216" actId="20578"/>
        <pc:sldMkLst>
          <pc:docMk/>
          <pc:sldMk cId="4233131678" sldId="381"/>
        </pc:sldMkLst>
        <pc:spChg chg="mod">
          <ac:chgData name="Andrew Liao" userId="ab04f800a07082ab" providerId="LiveId" clId="{2FED9D46-9F97-AE49-94CE-43E832379847}" dt="2021-05-28T10:02:34.167" v="7213" actId="20577"/>
          <ac:spMkLst>
            <pc:docMk/>
            <pc:sldMk cId="4233131678" sldId="381"/>
            <ac:spMk id="3" creationId="{3CEFBEBE-0625-411D-A7EA-F3D28C5AA586}"/>
          </ac:spMkLst>
        </pc:spChg>
      </pc:sldChg>
      <pc:sldChg chg="modSp mod">
        <pc:chgData name="Andrew Liao" userId="ab04f800a07082ab" providerId="LiveId" clId="{2FED9D46-9F97-AE49-94CE-43E832379847}" dt="2021-05-25T02:46:08.384" v="5689" actId="1076"/>
        <pc:sldMkLst>
          <pc:docMk/>
          <pc:sldMk cId="3826730080" sldId="384"/>
        </pc:sldMkLst>
        <pc:spChg chg="mod">
          <ac:chgData name="Andrew Liao" userId="ab04f800a07082ab" providerId="LiveId" clId="{2FED9D46-9F97-AE49-94CE-43E832379847}" dt="2021-05-25T02:45:44.991" v="5688" actId="27636"/>
          <ac:spMkLst>
            <pc:docMk/>
            <pc:sldMk cId="3826730080" sldId="384"/>
            <ac:spMk id="3" creationId="{7595A90E-054E-4192-BCB1-23E3037018D2}"/>
          </ac:spMkLst>
        </pc:spChg>
        <pc:spChg chg="mod">
          <ac:chgData name="Andrew Liao" userId="ab04f800a07082ab" providerId="LiveId" clId="{2FED9D46-9F97-AE49-94CE-43E832379847}" dt="2021-05-25T02:46:08.384" v="5689" actId="1076"/>
          <ac:spMkLst>
            <pc:docMk/>
            <pc:sldMk cId="3826730080" sldId="384"/>
            <ac:spMk id="11" creationId="{A495737F-4CC4-48E3-911C-FDCAF2989773}"/>
          </ac:spMkLst>
        </pc:spChg>
        <pc:spChg chg="mod">
          <ac:chgData name="Andrew Liao" userId="ab04f800a07082ab" providerId="LiveId" clId="{2FED9D46-9F97-AE49-94CE-43E832379847}" dt="2021-05-25T02:46:08.384" v="5689" actId="1076"/>
          <ac:spMkLst>
            <pc:docMk/>
            <pc:sldMk cId="3826730080" sldId="384"/>
            <ac:spMk id="12" creationId="{80E42E79-0317-495C-88DD-3AD64369D571}"/>
          </ac:spMkLst>
        </pc:spChg>
        <pc:spChg chg="mod">
          <ac:chgData name="Andrew Liao" userId="ab04f800a07082ab" providerId="LiveId" clId="{2FED9D46-9F97-AE49-94CE-43E832379847}" dt="2021-05-25T02:46:08.384" v="5689" actId="1076"/>
          <ac:spMkLst>
            <pc:docMk/>
            <pc:sldMk cId="3826730080" sldId="384"/>
            <ac:spMk id="13" creationId="{AB60F0B3-780F-469A-8AA7-071E6FCCB576}"/>
          </ac:spMkLst>
        </pc:spChg>
        <pc:spChg chg="mod">
          <ac:chgData name="Andrew Liao" userId="ab04f800a07082ab" providerId="LiveId" clId="{2FED9D46-9F97-AE49-94CE-43E832379847}" dt="2021-05-25T02:46:08.384" v="5689" actId="1076"/>
          <ac:spMkLst>
            <pc:docMk/>
            <pc:sldMk cId="3826730080" sldId="384"/>
            <ac:spMk id="14" creationId="{7C23580E-F6B2-46B7-A0C6-4A37760048DE}"/>
          </ac:spMkLst>
        </pc:spChg>
        <pc:spChg chg="mod">
          <ac:chgData name="Andrew Liao" userId="ab04f800a07082ab" providerId="LiveId" clId="{2FED9D46-9F97-AE49-94CE-43E832379847}" dt="2021-05-25T02:46:08.384" v="5689" actId="1076"/>
          <ac:spMkLst>
            <pc:docMk/>
            <pc:sldMk cId="3826730080" sldId="384"/>
            <ac:spMk id="15" creationId="{C9E50194-9BC0-4892-BFBB-6175967AB302}"/>
          </ac:spMkLst>
        </pc:spChg>
        <pc:graphicFrameChg chg="mod">
          <ac:chgData name="Andrew Liao" userId="ab04f800a07082ab" providerId="LiveId" clId="{2FED9D46-9F97-AE49-94CE-43E832379847}" dt="2021-05-25T02:46:08.384" v="5689" actId="1076"/>
          <ac:graphicFrameMkLst>
            <pc:docMk/>
            <pc:sldMk cId="3826730080" sldId="384"/>
            <ac:graphicFrameMk id="4" creationId="{3A0BED1A-F784-4FE2-A884-34BEB2C1090F}"/>
          </ac:graphicFrameMkLst>
        </pc:graphicFrameChg>
        <pc:graphicFrameChg chg="mod">
          <ac:chgData name="Andrew Liao" userId="ab04f800a07082ab" providerId="LiveId" clId="{2FED9D46-9F97-AE49-94CE-43E832379847}" dt="2021-05-25T02:46:08.384" v="5689" actId="1076"/>
          <ac:graphicFrameMkLst>
            <pc:docMk/>
            <pc:sldMk cId="3826730080" sldId="384"/>
            <ac:graphicFrameMk id="5" creationId="{513AA49B-8B12-41CE-92EC-3F1135F0A131}"/>
          </ac:graphicFrameMkLst>
        </pc:graphicFrameChg>
        <pc:graphicFrameChg chg="mod">
          <ac:chgData name="Andrew Liao" userId="ab04f800a07082ab" providerId="LiveId" clId="{2FED9D46-9F97-AE49-94CE-43E832379847}" dt="2021-05-25T02:46:08.384" v="5689" actId="1076"/>
          <ac:graphicFrameMkLst>
            <pc:docMk/>
            <pc:sldMk cId="3826730080" sldId="384"/>
            <ac:graphicFrameMk id="16" creationId="{ED3D4788-C468-45FB-BB90-F969450CDE46}"/>
          </ac:graphicFrameMkLst>
        </pc:graphicFrameChg>
        <pc:cxnChg chg="mod">
          <ac:chgData name="Andrew Liao" userId="ab04f800a07082ab" providerId="LiveId" clId="{2FED9D46-9F97-AE49-94CE-43E832379847}" dt="2021-05-25T02:46:08.384" v="5689" actId="1076"/>
          <ac:cxnSpMkLst>
            <pc:docMk/>
            <pc:sldMk cId="3826730080" sldId="384"/>
            <ac:cxnSpMk id="7" creationId="{3E078851-37FC-41D3-BB63-26032339557E}"/>
          </ac:cxnSpMkLst>
        </pc:cxnChg>
        <pc:cxnChg chg="mod">
          <ac:chgData name="Andrew Liao" userId="ab04f800a07082ab" providerId="LiveId" clId="{2FED9D46-9F97-AE49-94CE-43E832379847}" dt="2021-05-25T02:46:08.384" v="5689" actId="1076"/>
          <ac:cxnSpMkLst>
            <pc:docMk/>
            <pc:sldMk cId="3826730080" sldId="384"/>
            <ac:cxnSpMk id="10" creationId="{CD19F379-3B9B-47C1-9A82-9851E24704C3}"/>
          </ac:cxnSpMkLst>
        </pc:cxnChg>
      </pc:sldChg>
      <pc:sldChg chg="modSp mod">
        <pc:chgData name="Andrew Liao" userId="ab04f800a07082ab" providerId="LiveId" clId="{2FED9D46-9F97-AE49-94CE-43E832379847}" dt="2021-05-28T10:54:05.470" v="8200" actId="27636"/>
        <pc:sldMkLst>
          <pc:docMk/>
          <pc:sldMk cId="2797356722" sldId="385"/>
        </pc:sldMkLst>
        <pc:spChg chg="mod">
          <ac:chgData name="Andrew Liao" userId="ab04f800a07082ab" providerId="LiveId" clId="{2FED9D46-9F97-AE49-94CE-43E832379847}" dt="2021-05-28T10:54:05.470" v="8200" actId="27636"/>
          <ac:spMkLst>
            <pc:docMk/>
            <pc:sldMk cId="2797356722" sldId="385"/>
            <ac:spMk id="3" creationId="{2858F5E9-60CF-4DB9-A781-C9821FB360E3}"/>
          </ac:spMkLst>
        </pc:spChg>
      </pc:sldChg>
      <pc:sldChg chg="modSp mod">
        <pc:chgData name="Andrew Liao" userId="ab04f800a07082ab" providerId="LiveId" clId="{2FED9D46-9F97-AE49-94CE-43E832379847}" dt="2021-05-28T10:53:39.531" v="8198" actId="20577"/>
        <pc:sldMkLst>
          <pc:docMk/>
          <pc:sldMk cId="3675492481" sldId="390"/>
        </pc:sldMkLst>
        <pc:spChg chg="mod">
          <ac:chgData name="Andrew Liao" userId="ab04f800a07082ab" providerId="LiveId" clId="{2FED9D46-9F97-AE49-94CE-43E832379847}" dt="2021-05-28T10:53:39.531" v="8198" actId="20577"/>
          <ac:spMkLst>
            <pc:docMk/>
            <pc:sldMk cId="3675492481" sldId="390"/>
            <ac:spMk id="3" creationId="{4DAE7733-856C-4B4E-ABCD-01DB80F438A2}"/>
          </ac:spMkLst>
        </pc:spChg>
      </pc:sldChg>
      <pc:sldChg chg="modSp mod">
        <pc:chgData name="Andrew Liao" userId="ab04f800a07082ab" providerId="LiveId" clId="{2FED9D46-9F97-AE49-94CE-43E832379847}" dt="2021-05-25T02:28:14.711" v="5349" actId="20577"/>
        <pc:sldMkLst>
          <pc:docMk/>
          <pc:sldMk cId="2683656744" sldId="397"/>
        </pc:sldMkLst>
        <pc:spChg chg="mod">
          <ac:chgData name="Andrew Liao" userId="ab04f800a07082ab" providerId="LiveId" clId="{2FED9D46-9F97-AE49-94CE-43E832379847}" dt="2021-05-25T02:28:14.711" v="5349" actId="20577"/>
          <ac:spMkLst>
            <pc:docMk/>
            <pc:sldMk cId="2683656744" sldId="397"/>
            <ac:spMk id="3" creationId="{63064799-10FF-4C29-B637-D2545720BC8C}"/>
          </ac:spMkLst>
        </pc:spChg>
      </pc:sldChg>
      <pc:sldChg chg="modSp mod">
        <pc:chgData name="Andrew Liao" userId="ab04f800a07082ab" providerId="LiveId" clId="{2FED9D46-9F97-AE49-94CE-43E832379847}" dt="2021-05-25T02:03:52.796" v="4808" actId="20577"/>
        <pc:sldMkLst>
          <pc:docMk/>
          <pc:sldMk cId="597500872" sldId="399"/>
        </pc:sldMkLst>
        <pc:spChg chg="mod">
          <ac:chgData name="Andrew Liao" userId="ab04f800a07082ab" providerId="LiveId" clId="{2FED9D46-9F97-AE49-94CE-43E832379847}" dt="2021-05-24T02:07:36.070" v="910" actId="20577"/>
          <ac:spMkLst>
            <pc:docMk/>
            <pc:sldMk cId="597500872" sldId="399"/>
            <ac:spMk id="2" creationId="{115902B7-E603-4DC8-89C1-B97D0B084B09}"/>
          </ac:spMkLst>
        </pc:spChg>
        <pc:spChg chg="mod">
          <ac:chgData name="Andrew Liao" userId="ab04f800a07082ab" providerId="LiveId" clId="{2FED9D46-9F97-AE49-94CE-43E832379847}" dt="2021-05-25T02:03:52.796" v="4808" actId="20577"/>
          <ac:spMkLst>
            <pc:docMk/>
            <pc:sldMk cId="597500872" sldId="399"/>
            <ac:spMk id="3" creationId="{22C0C6CA-3DB8-46B7-9F5B-E907005220B7}"/>
          </ac:spMkLst>
        </pc:spChg>
      </pc:sldChg>
      <pc:sldChg chg="modSp mod">
        <pc:chgData name="Andrew Liao" userId="ab04f800a07082ab" providerId="LiveId" clId="{2FED9D46-9F97-AE49-94CE-43E832379847}" dt="2021-05-25T03:11:02.675" v="6167" actId="20577"/>
        <pc:sldMkLst>
          <pc:docMk/>
          <pc:sldMk cId="1576083005" sldId="401"/>
        </pc:sldMkLst>
        <pc:spChg chg="mod">
          <ac:chgData name="Andrew Liao" userId="ab04f800a07082ab" providerId="LiveId" clId="{2FED9D46-9F97-AE49-94CE-43E832379847}" dt="2021-05-25T03:11:02.675" v="6167" actId="20577"/>
          <ac:spMkLst>
            <pc:docMk/>
            <pc:sldMk cId="1576083005" sldId="401"/>
            <ac:spMk id="3" creationId="{10A01FF6-04A5-40C6-B3CA-385C9D114B06}"/>
          </ac:spMkLst>
        </pc:spChg>
      </pc:sldChg>
      <pc:sldChg chg="modSp mod">
        <pc:chgData name="Andrew Liao" userId="ab04f800a07082ab" providerId="LiveId" clId="{2FED9D46-9F97-AE49-94CE-43E832379847}" dt="2021-05-25T01:39:23.292" v="4332" actId="207"/>
        <pc:sldMkLst>
          <pc:docMk/>
          <pc:sldMk cId="3838198839" sldId="410"/>
        </pc:sldMkLst>
        <pc:spChg chg="mod">
          <ac:chgData name="Andrew Liao" userId="ab04f800a07082ab" providerId="LiveId" clId="{2FED9D46-9F97-AE49-94CE-43E832379847}" dt="2021-05-25T01:39:23.292" v="4332" actId="207"/>
          <ac:spMkLst>
            <pc:docMk/>
            <pc:sldMk cId="3838198839" sldId="410"/>
            <ac:spMk id="3" creationId="{F868F5C4-63B8-469E-80B7-1566FDAD505E}"/>
          </ac:spMkLst>
        </pc:spChg>
      </pc:sldChg>
      <pc:sldChg chg="modSp new del mod">
        <pc:chgData name="Andrew Liao" userId="ab04f800a07082ab" providerId="LiveId" clId="{2FED9D46-9F97-AE49-94CE-43E832379847}" dt="2021-05-20T06:50:51.703" v="73" actId="680"/>
        <pc:sldMkLst>
          <pc:docMk/>
          <pc:sldMk cId="305927488" sldId="416"/>
        </pc:sldMkLst>
        <pc:spChg chg="mod">
          <ac:chgData name="Andrew Liao" userId="ab04f800a07082ab" providerId="LiveId" clId="{2FED9D46-9F97-AE49-94CE-43E832379847}" dt="2021-05-20T06:50:51.222" v="72" actId="20577"/>
          <ac:spMkLst>
            <pc:docMk/>
            <pc:sldMk cId="305927488" sldId="416"/>
            <ac:spMk id="2" creationId="{DCCE06A0-C46C-064B-9F93-B1138BD6D2A3}"/>
          </ac:spMkLst>
        </pc:spChg>
        <pc:spChg chg="mod">
          <ac:chgData name="Andrew Liao" userId="ab04f800a07082ab" providerId="LiveId" clId="{2FED9D46-9F97-AE49-94CE-43E832379847}" dt="2021-05-20T06:50:48.021" v="65" actId="20577"/>
          <ac:spMkLst>
            <pc:docMk/>
            <pc:sldMk cId="305927488" sldId="416"/>
            <ac:spMk id="3" creationId="{B5818861-4B4C-4346-AA07-B4A978C12C22}"/>
          </ac:spMkLst>
        </pc:spChg>
      </pc:sldChg>
      <pc:sldChg chg="addSp modSp mod">
        <pc:chgData name="Andrew Liao" userId="ab04f800a07082ab" providerId="LiveId" clId="{2FED9D46-9F97-AE49-94CE-43E832379847}" dt="2021-05-21T01:20:39.047" v="365" actId="15"/>
        <pc:sldMkLst>
          <pc:docMk/>
          <pc:sldMk cId="1246496372" sldId="420"/>
        </pc:sldMkLst>
        <pc:spChg chg="mod">
          <ac:chgData name="Andrew Liao" userId="ab04f800a07082ab" providerId="LiveId" clId="{2FED9D46-9F97-AE49-94CE-43E832379847}" dt="2021-05-21T01:20:39.047" v="365" actId="15"/>
          <ac:spMkLst>
            <pc:docMk/>
            <pc:sldMk cId="1246496372" sldId="420"/>
            <ac:spMk id="3" creationId="{4AAD1E2B-7C91-4132-AA29-BDF55E7239D1}"/>
          </ac:spMkLst>
        </pc:spChg>
        <pc:spChg chg="add mod">
          <ac:chgData name="Andrew Liao" userId="ab04f800a07082ab" providerId="LiveId" clId="{2FED9D46-9F97-AE49-94CE-43E832379847}" dt="2021-05-21T01:17:33.085" v="309"/>
          <ac:spMkLst>
            <pc:docMk/>
            <pc:sldMk cId="1246496372" sldId="420"/>
            <ac:spMk id="4" creationId="{2EDAA2F4-FA1C-DF49-B1BE-5F191AA1CCE8}"/>
          </ac:spMkLst>
        </pc:spChg>
      </pc:sldChg>
      <pc:sldChg chg="modSp mod">
        <pc:chgData name="Andrew Liao" userId="ab04f800a07082ab" providerId="LiveId" clId="{2FED9D46-9F97-AE49-94CE-43E832379847}" dt="2021-05-24T02:10:20.797" v="941" actId="20577"/>
        <pc:sldMkLst>
          <pc:docMk/>
          <pc:sldMk cId="1705531579" sldId="423"/>
        </pc:sldMkLst>
        <pc:spChg chg="mod">
          <ac:chgData name="Andrew Liao" userId="ab04f800a07082ab" providerId="LiveId" clId="{2FED9D46-9F97-AE49-94CE-43E832379847}" dt="2021-05-24T02:10:20.797" v="941" actId="20577"/>
          <ac:spMkLst>
            <pc:docMk/>
            <pc:sldMk cId="1705531579" sldId="423"/>
            <ac:spMk id="3" creationId="{6CE6FB21-6D44-46FD-856D-EA641FDC5199}"/>
          </ac:spMkLst>
        </pc:spChg>
      </pc:sldChg>
      <pc:sldChg chg="modSp mod">
        <pc:chgData name="Andrew Liao" userId="ab04f800a07082ab" providerId="LiveId" clId="{2FED9D46-9F97-AE49-94CE-43E832379847}" dt="2021-05-21T09:51:52.487" v="598" actId="20577"/>
        <pc:sldMkLst>
          <pc:docMk/>
          <pc:sldMk cId="3520591434" sldId="424"/>
        </pc:sldMkLst>
        <pc:spChg chg="mod">
          <ac:chgData name="Andrew Liao" userId="ab04f800a07082ab" providerId="LiveId" clId="{2FED9D46-9F97-AE49-94CE-43E832379847}" dt="2021-05-21T09:51:20.293" v="594" actId="20577"/>
          <ac:spMkLst>
            <pc:docMk/>
            <pc:sldMk cId="3520591434" sldId="424"/>
            <ac:spMk id="2" creationId="{7A512AE3-BD2A-44B1-B72B-F9A0D72BC627}"/>
          </ac:spMkLst>
        </pc:spChg>
        <pc:spChg chg="mod">
          <ac:chgData name="Andrew Liao" userId="ab04f800a07082ab" providerId="LiveId" clId="{2FED9D46-9F97-AE49-94CE-43E832379847}" dt="2021-05-21T09:51:52.487" v="598" actId="20577"/>
          <ac:spMkLst>
            <pc:docMk/>
            <pc:sldMk cId="3520591434" sldId="424"/>
            <ac:spMk id="3" creationId="{36ABCE4F-C2F7-49A9-A592-956FD55F12D7}"/>
          </ac:spMkLst>
        </pc:spChg>
      </pc:sldChg>
      <pc:sldChg chg="modSp mod">
        <pc:chgData name="Andrew Liao" userId="ab04f800a07082ab" providerId="LiveId" clId="{2FED9D46-9F97-AE49-94CE-43E832379847}" dt="2021-05-24T02:48:52.117" v="1919" actId="17032"/>
        <pc:sldMkLst>
          <pc:docMk/>
          <pc:sldMk cId="1399918615" sldId="425"/>
        </pc:sldMkLst>
        <pc:cxnChg chg="mod">
          <ac:chgData name="Andrew Liao" userId="ab04f800a07082ab" providerId="LiveId" clId="{2FED9D46-9F97-AE49-94CE-43E832379847}" dt="2021-05-24T02:48:52.117" v="1919" actId="17032"/>
          <ac:cxnSpMkLst>
            <pc:docMk/>
            <pc:sldMk cId="1399918615" sldId="425"/>
            <ac:cxnSpMk id="36" creationId="{3A03C0FB-107D-4CD4-812A-B36E6A0956FE}"/>
          </ac:cxnSpMkLst>
        </pc:cxnChg>
      </pc:sldChg>
      <pc:sldChg chg="del">
        <pc:chgData name="Andrew Liao" userId="ab04f800a07082ab" providerId="LiveId" clId="{2FED9D46-9F97-AE49-94CE-43E832379847}" dt="2021-05-21T09:50:56.825" v="578" actId="2696"/>
        <pc:sldMkLst>
          <pc:docMk/>
          <pc:sldMk cId="3471562078" sldId="425"/>
        </pc:sldMkLst>
      </pc:sldChg>
      <pc:sldChg chg="modSp mod">
        <pc:chgData name="Andrew Liao" userId="ab04f800a07082ab" providerId="LiveId" clId="{2FED9D46-9F97-AE49-94CE-43E832379847}" dt="2021-05-25T02:10:21.690" v="4994" actId="20577"/>
        <pc:sldMkLst>
          <pc:docMk/>
          <pc:sldMk cId="390662016" sldId="426"/>
        </pc:sldMkLst>
        <pc:spChg chg="mod">
          <ac:chgData name="Andrew Liao" userId="ab04f800a07082ab" providerId="LiveId" clId="{2FED9D46-9F97-AE49-94CE-43E832379847}" dt="2021-05-25T02:10:21.690" v="4994" actId="20577"/>
          <ac:spMkLst>
            <pc:docMk/>
            <pc:sldMk cId="390662016" sldId="426"/>
            <ac:spMk id="3" creationId="{6B1209C1-0763-43DC-BA41-EFFEDCCA2491}"/>
          </ac:spMkLst>
        </pc:spChg>
      </pc:sldChg>
      <pc:sldChg chg="modSp mod">
        <pc:chgData name="Andrew Liao" userId="ab04f800a07082ab" providerId="LiveId" clId="{2FED9D46-9F97-AE49-94CE-43E832379847}" dt="2021-05-25T03:03:09.089" v="5904" actId="20577"/>
        <pc:sldMkLst>
          <pc:docMk/>
          <pc:sldMk cId="2220391271" sldId="429"/>
        </pc:sldMkLst>
        <pc:spChg chg="mod">
          <ac:chgData name="Andrew Liao" userId="ab04f800a07082ab" providerId="LiveId" clId="{2FED9D46-9F97-AE49-94CE-43E832379847}" dt="2021-05-25T03:03:09.089" v="5904" actId="20577"/>
          <ac:spMkLst>
            <pc:docMk/>
            <pc:sldMk cId="2220391271" sldId="429"/>
            <ac:spMk id="3" creationId="{87E47DEA-4E33-4CDC-8DD1-55BEB0747263}"/>
          </ac:spMkLst>
        </pc:spChg>
      </pc:sldChg>
      <pc:sldChg chg="modSp mod">
        <pc:chgData name="Andrew Liao" userId="ab04f800a07082ab" providerId="LiveId" clId="{2FED9D46-9F97-AE49-94CE-43E832379847}" dt="2021-05-24T03:06:00.746" v="1986" actId="20577"/>
        <pc:sldMkLst>
          <pc:docMk/>
          <pc:sldMk cId="3246592136" sldId="434"/>
        </pc:sldMkLst>
        <pc:spChg chg="mod">
          <ac:chgData name="Andrew Liao" userId="ab04f800a07082ab" providerId="LiveId" clId="{2FED9D46-9F97-AE49-94CE-43E832379847}" dt="2021-05-24T03:06:00.746" v="1986" actId="20577"/>
          <ac:spMkLst>
            <pc:docMk/>
            <pc:sldMk cId="3246592136" sldId="434"/>
            <ac:spMk id="24" creationId="{51892DF0-E8D2-448F-8278-AFF78B076D6F}"/>
          </ac:spMkLst>
        </pc:spChg>
        <pc:cxnChg chg="mod">
          <ac:chgData name="Andrew Liao" userId="ab04f800a07082ab" providerId="LiveId" clId="{2FED9D46-9F97-AE49-94CE-43E832379847}" dt="2021-05-24T02:34:10.986" v="1287" actId="13822"/>
          <ac:cxnSpMkLst>
            <pc:docMk/>
            <pc:sldMk cId="3246592136" sldId="434"/>
            <ac:cxnSpMk id="26" creationId="{CFC7F193-1BB7-47C9-98A8-2CA8C99A0586}"/>
          </ac:cxnSpMkLst>
        </pc:cxnChg>
      </pc:sldChg>
      <pc:sldChg chg="addSp modSp mod">
        <pc:chgData name="Andrew Liao" userId="ab04f800a07082ab" providerId="LiveId" clId="{2FED9D46-9F97-AE49-94CE-43E832379847}" dt="2021-05-25T01:50:59.952" v="4491" actId="1076"/>
        <pc:sldMkLst>
          <pc:docMk/>
          <pc:sldMk cId="45350722" sldId="436"/>
        </pc:sldMkLst>
        <pc:spChg chg="mod">
          <ac:chgData name="Andrew Liao" userId="ab04f800a07082ab" providerId="LiveId" clId="{2FED9D46-9F97-AE49-94CE-43E832379847}" dt="2021-05-25T01:47:51.757" v="4470" actId="1076"/>
          <ac:spMkLst>
            <pc:docMk/>
            <pc:sldMk cId="45350722" sldId="436"/>
            <ac:spMk id="2" creationId="{B569882B-809B-4B9F-921E-B10FEFC249B5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6" creationId="{AFDA0DD9-9233-46DF-A28B-C4F8FCE3F359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7" creationId="{B4BEE0F6-D7EE-4D03-9135-660E685EBA18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9" creationId="{0FC1067C-3B3A-4DF6-9BF4-526FC8A02983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12" creationId="{DA7CF333-FCDA-43E6-9837-995AB4FEF58D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13" creationId="{6C7FA329-3C31-49A0-A677-4CA9A37A3913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14" creationId="{BF03842B-0C52-4471-ABD7-ADA34710A66F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15" creationId="{1E116ABA-BD90-430C-A918-26B437D42926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16" creationId="{AEE0A899-25C2-48E1-B819-051302E42154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17" creationId="{642D7518-5EEB-410C-A5B7-2C430ED92F0E}"/>
          </ac:spMkLst>
        </pc:spChg>
        <pc:spChg chg="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18" creationId="{709B1732-4424-43CB-8912-3A58D984319A}"/>
          </ac:spMkLst>
        </pc:spChg>
        <pc:spChg chg="mod">
          <ac:chgData name="Andrew Liao" userId="ab04f800a07082ab" providerId="LiveId" clId="{2FED9D46-9F97-AE49-94CE-43E832379847}" dt="2021-05-25T01:50:40.487" v="4489" actId="1076"/>
          <ac:spMkLst>
            <pc:docMk/>
            <pc:sldMk cId="45350722" sldId="436"/>
            <ac:spMk id="27" creationId="{E3BF95E9-7ADE-408F-8EA3-89A9A8565F3C}"/>
          </ac:spMkLst>
        </pc:spChg>
        <pc:spChg chg="mod">
          <ac:chgData name="Andrew Liao" userId="ab04f800a07082ab" providerId="LiveId" clId="{2FED9D46-9F97-AE49-94CE-43E832379847}" dt="2021-05-25T01:50:59.952" v="4491" actId="1076"/>
          <ac:spMkLst>
            <pc:docMk/>
            <pc:sldMk cId="45350722" sldId="436"/>
            <ac:spMk id="44" creationId="{BC517921-4DFB-4B86-B2A1-3AE1D10A0995}"/>
          </ac:spMkLst>
        </pc:spChg>
        <pc:spChg chg="mod">
          <ac:chgData name="Andrew Liao" userId="ab04f800a07082ab" providerId="LiveId" clId="{2FED9D46-9F97-AE49-94CE-43E832379847}" dt="2021-05-25T01:47:29.730" v="4465" actId="1076"/>
          <ac:spMkLst>
            <pc:docMk/>
            <pc:sldMk cId="45350722" sldId="436"/>
            <ac:spMk id="59" creationId="{C8A94A25-E25B-4F99-A7F4-2EA61DC07C29}"/>
          </ac:spMkLst>
        </pc:spChg>
        <pc:spChg chg="add mod">
          <ac:chgData name="Andrew Liao" userId="ab04f800a07082ab" providerId="LiveId" clId="{2FED9D46-9F97-AE49-94CE-43E832379847}" dt="2021-05-25T01:50:17.790" v="4485" actId="571"/>
          <ac:spMkLst>
            <pc:docMk/>
            <pc:sldMk cId="45350722" sldId="436"/>
            <ac:spMk id="60" creationId="{13C54D57-4B08-3946-B365-A776E6C639EC}"/>
          </ac:spMkLst>
        </pc:spChg>
        <pc:grpChg chg="mod">
          <ac:chgData name="Andrew Liao" userId="ab04f800a07082ab" providerId="LiveId" clId="{2FED9D46-9F97-AE49-94CE-43E832379847}" dt="2021-05-25T01:50:17.790" v="4485" actId="571"/>
          <ac:grpSpMkLst>
            <pc:docMk/>
            <pc:sldMk cId="45350722" sldId="436"/>
            <ac:grpSpMk id="5" creationId="{DDA1C059-D97A-49CE-AF64-E7C85CECACD3}"/>
          </ac:grpSpMkLst>
        </pc:grpChg>
        <pc:grpChg chg="mod">
          <ac:chgData name="Andrew Liao" userId="ab04f800a07082ab" providerId="LiveId" clId="{2FED9D46-9F97-AE49-94CE-43E832379847}" dt="2021-05-25T01:47:22.640" v="4464" actId="1076"/>
          <ac:grpSpMkLst>
            <pc:docMk/>
            <pc:sldMk cId="45350722" sldId="436"/>
            <ac:grpSpMk id="36" creationId="{FC86FFF9-A8F0-46ED-9280-73D36A0FA529}"/>
          </ac:grpSpMkLst>
        </pc:grpChg>
        <pc:grpChg chg="mod">
          <ac:chgData name="Andrew Liao" userId="ab04f800a07082ab" providerId="LiveId" clId="{2FED9D46-9F97-AE49-94CE-43E832379847}" dt="2021-05-25T01:49:04.988" v="4480" actId="1076"/>
          <ac:grpSpMkLst>
            <pc:docMk/>
            <pc:sldMk cId="45350722" sldId="436"/>
            <ac:grpSpMk id="49" creationId="{CD0C4399-CD69-49B5-B736-67F8C95A7B34}"/>
          </ac:grpSpMkLst>
        </pc:grpChg>
        <pc:picChg chg="mod">
          <ac:chgData name="Andrew Liao" userId="ab04f800a07082ab" providerId="LiveId" clId="{2FED9D46-9F97-AE49-94CE-43E832379847}" dt="2021-05-25T01:47:33.849" v="4466" actId="1076"/>
          <ac:picMkLst>
            <pc:docMk/>
            <pc:sldMk cId="45350722" sldId="436"/>
            <ac:picMk id="34" creationId="{E84D0339-9478-4F7C-9617-49D5505922B0}"/>
          </ac:picMkLst>
        </pc:picChg>
        <pc:picChg chg="mod">
          <ac:chgData name="Andrew Liao" userId="ab04f800a07082ab" providerId="LiveId" clId="{2FED9D46-9F97-AE49-94CE-43E832379847}" dt="2021-05-25T01:50:16.777" v="4484" actId="1076"/>
          <ac:picMkLst>
            <pc:docMk/>
            <pc:sldMk cId="45350722" sldId="436"/>
            <ac:picMk id="46" creationId="{451951B3-5D92-44AF-8A88-857E3CBC253E}"/>
          </ac:picMkLst>
        </pc:picChg>
        <pc:cxnChg chg="mod">
          <ac:chgData name="Andrew Liao" userId="ab04f800a07082ab" providerId="LiveId" clId="{2FED9D46-9F97-AE49-94CE-43E832379847}" dt="2021-05-25T01:50:17.790" v="4485" actId="571"/>
          <ac:cxnSpMkLst>
            <pc:docMk/>
            <pc:sldMk cId="45350722" sldId="436"/>
            <ac:cxnSpMk id="8" creationId="{0C8BDABA-1AAB-40D2-BAEE-D81C9689F4EF}"/>
          </ac:cxnSpMkLst>
        </pc:cxnChg>
        <pc:cxnChg chg="mod">
          <ac:chgData name="Andrew Liao" userId="ab04f800a07082ab" providerId="LiveId" clId="{2FED9D46-9F97-AE49-94CE-43E832379847}" dt="2021-05-25T01:50:17.790" v="4485" actId="571"/>
          <ac:cxnSpMkLst>
            <pc:docMk/>
            <pc:sldMk cId="45350722" sldId="436"/>
            <ac:cxnSpMk id="10" creationId="{B9178C79-A968-44EB-9744-A1244851FABA}"/>
          </ac:cxnSpMkLst>
        </pc:cxnChg>
        <pc:cxnChg chg="mod">
          <ac:chgData name="Andrew Liao" userId="ab04f800a07082ab" providerId="LiveId" clId="{2FED9D46-9F97-AE49-94CE-43E832379847}" dt="2021-05-25T01:50:17.790" v="4485" actId="571"/>
          <ac:cxnSpMkLst>
            <pc:docMk/>
            <pc:sldMk cId="45350722" sldId="436"/>
            <ac:cxnSpMk id="11" creationId="{A202FC29-7B19-483E-B09B-11D3580637BD}"/>
          </ac:cxnSpMkLst>
        </pc:cxnChg>
        <pc:cxnChg chg="mod">
          <ac:chgData name="Andrew Liao" userId="ab04f800a07082ab" providerId="LiveId" clId="{2FED9D46-9F97-AE49-94CE-43E832379847}" dt="2021-05-25T01:47:43.998" v="4468" actId="14100"/>
          <ac:cxnSpMkLst>
            <pc:docMk/>
            <pc:sldMk cId="45350722" sldId="436"/>
            <ac:cxnSpMk id="61" creationId="{C1A1CEC0-0AC5-4A58-932D-FBB8484AD7F6}"/>
          </ac:cxnSpMkLst>
        </pc:cxnChg>
        <pc:cxnChg chg="mod">
          <ac:chgData name="Andrew Liao" userId="ab04f800a07082ab" providerId="LiveId" clId="{2FED9D46-9F97-AE49-94CE-43E832379847}" dt="2021-05-25T01:47:17.072" v="4463" actId="14100"/>
          <ac:cxnSpMkLst>
            <pc:docMk/>
            <pc:sldMk cId="45350722" sldId="436"/>
            <ac:cxnSpMk id="63" creationId="{99AF411A-566E-49CB-A87E-4D6E0CD06336}"/>
          </ac:cxnSpMkLst>
        </pc:cxnChg>
        <pc:cxnChg chg="mod">
          <ac:chgData name="Andrew Liao" userId="ab04f800a07082ab" providerId="LiveId" clId="{2FED9D46-9F97-AE49-94CE-43E832379847}" dt="2021-05-25T01:48:25.278" v="4475" actId="14100"/>
          <ac:cxnSpMkLst>
            <pc:docMk/>
            <pc:sldMk cId="45350722" sldId="436"/>
            <ac:cxnSpMk id="65" creationId="{3A4EB54D-7E69-4EAD-9092-6B9428FB5EA4}"/>
          </ac:cxnSpMkLst>
        </pc:cxnChg>
        <pc:cxnChg chg="mod">
          <ac:chgData name="Andrew Liao" userId="ab04f800a07082ab" providerId="LiveId" clId="{2FED9D46-9F97-AE49-94CE-43E832379847}" dt="2021-05-25T01:49:10.927" v="4481" actId="14100"/>
          <ac:cxnSpMkLst>
            <pc:docMk/>
            <pc:sldMk cId="45350722" sldId="436"/>
            <ac:cxnSpMk id="70" creationId="{F3DBBEAA-71E9-4A29-A396-B3B45BCF9F0B}"/>
          </ac:cxnSpMkLst>
        </pc:cxnChg>
      </pc:sldChg>
      <pc:sldChg chg="del">
        <pc:chgData name="Andrew Liao" userId="ab04f800a07082ab" providerId="LiveId" clId="{2FED9D46-9F97-AE49-94CE-43E832379847}" dt="2021-05-24T03:02:30.367" v="1944" actId="2696"/>
        <pc:sldMkLst>
          <pc:docMk/>
          <pc:sldMk cId="2469898634" sldId="437"/>
        </pc:sldMkLst>
      </pc:sldChg>
      <pc:sldChg chg="del">
        <pc:chgData name="Andrew Liao" userId="ab04f800a07082ab" providerId="LiveId" clId="{2FED9D46-9F97-AE49-94CE-43E832379847}" dt="2021-05-24T03:02:30.367" v="1944" actId="2696"/>
        <pc:sldMkLst>
          <pc:docMk/>
          <pc:sldMk cId="2921799370" sldId="438"/>
        </pc:sldMkLst>
      </pc:sldChg>
      <pc:sldChg chg="modSp new del mod">
        <pc:chgData name="Andrew Liao" userId="ab04f800a07082ab" providerId="LiveId" clId="{2FED9D46-9F97-AE49-94CE-43E832379847}" dt="2021-05-24T03:02:30.367" v="1944" actId="2696"/>
        <pc:sldMkLst>
          <pc:docMk/>
          <pc:sldMk cId="569157786" sldId="439"/>
        </pc:sldMkLst>
        <pc:spChg chg="mod">
          <ac:chgData name="Andrew Liao" userId="ab04f800a07082ab" providerId="LiveId" clId="{2FED9D46-9F97-AE49-94CE-43E832379847}" dt="2021-05-24T02:45:31.751" v="1876" actId="20577"/>
          <ac:spMkLst>
            <pc:docMk/>
            <pc:sldMk cId="569157786" sldId="439"/>
            <ac:spMk id="2" creationId="{EC72F21C-8BA0-444C-A4AC-5DF1933B1965}"/>
          </ac:spMkLst>
        </pc:spChg>
        <pc:spChg chg="mod">
          <ac:chgData name="Andrew Liao" userId="ab04f800a07082ab" providerId="LiveId" clId="{2FED9D46-9F97-AE49-94CE-43E832379847}" dt="2021-05-24T02:46:34.224" v="1918" actId="6549"/>
          <ac:spMkLst>
            <pc:docMk/>
            <pc:sldMk cId="569157786" sldId="439"/>
            <ac:spMk id="3" creationId="{09281559-6188-3F47-B8CA-236B4EB182AF}"/>
          </ac:spMkLst>
        </pc:spChg>
      </pc:sldChg>
      <pc:sldChg chg="add">
        <pc:chgData name="Andrew Liao" userId="ab04f800a07082ab" providerId="LiveId" clId="{2FED9D46-9F97-AE49-94CE-43E832379847}" dt="2021-05-24T03:01:57.064" v="1943"/>
        <pc:sldMkLst>
          <pc:docMk/>
          <pc:sldMk cId="1051691384" sldId="440"/>
        </pc:sldMkLst>
      </pc:sldChg>
      <pc:sldChg chg="modSp add mod">
        <pc:chgData name="Andrew Liao" userId="ab04f800a07082ab" providerId="LiveId" clId="{2FED9D46-9F97-AE49-94CE-43E832379847}" dt="2021-05-24T03:28:05.661" v="2362" actId="1076"/>
        <pc:sldMkLst>
          <pc:docMk/>
          <pc:sldMk cId="1282999186" sldId="441"/>
        </pc:sldMkLst>
        <pc:spChg chg="mod">
          <ac:chgData name="Andrew Liao" userId="ab04f800a07082ab" providerId="LiveId" clId="{2FED9D46-9F97-AE49-94CE-43E832379847}" dt="2021-05-24T03:28:05.661" v="2362" actId="1076"/>
          <ac:spMkLst>
            <pc:docMk/>
            <pc:sldMk cId="1282999186" sldId="441"/>
            <ac:spMk id="46" creationId="{D9E91A79-2989-4F64-866D-AAF9F7461781}"/>
          </ac:spMkLst>
        </pc:spChg>
      </pc:sldChg>
      <pc:sldChg chg="add">
        <pc:chgData name="Andrew Liao" userId="ab04f800a07082ab" providerId="LiveId" clId="{2FED9D46-9F97-AE49-94CE-43E832379847}" dt="2021-05-24T03:01:57.064" v="1943"/>
        <pc:sldMkLst>
          <pc:docMk/>
          <pc:sldMk cId="2594190072" sldId="442"/>
        </pc:sldMkLst>
      </pc:sldChg>
      <pc:sldChg chg="modSp add mod">
        <pc:chgData name="Andrew Liao" userId="ab04f800a07082ab" providerId="LiveId" clId="{2FED9D46-9F97-AE49-94CE-43E832379847}" dt="2021-05-24T03:29:26.732" v="2434" actId="20577"/>
        <pc:sldMkLst>
          <pc:docMk/>
          <pc:sldMk cId="709215350" sldId="443"/>
        </pc:sldMkLst>
        <pc:spChg chg="mod">
          <ac:chgData name="Andrew Liao" userId="ab04f800a07082ab" providerId="LiveId" clId="{2FED9D46-9F97-AE49-94CE-43E832379847}" dt="2021-05-24T03:29:26.732" v="2434" actId="20577"/>
          <ac:spMkLst>
            <pc:docMk/>
            <pc:sldMk cId="709215350" sldId="443"/>
            <ac:spMk id="3" creationId="{09281559-6188-3F47-B8CA-236B4EB182AF}"/>
          </ac:spMkLst>
        </pc:spChg>
      </pc:sldChg>
      <pc:sldChg chg="modSp new mod">
        <pc:chgData name="Andrew Liao" userId="ab04f800a07082ab" providerId="LiveId" clId="{2FED9D46-9F97-AE49-94CE-43E832379847}" dt="2021-05-28T09:57:15.221" v="7134" actId="15"/>
        <pc:sldMkLst>
          <pc:docMk/>
          <pc:sldMk cId="2300008134" sldId="444"/>
        </pc:sldMkLst>
        <pc:spChg chg="mod">
          <ac:chgData name="Andrew Liao" userId="ab04f800a07082ab" providerId="LiveId" clId="{2FED9D46-9F97-AE49-94CE-43E832379847}" dt="2021-05-24T03:56:23.375" v="3674" actId="20577"/>
          <ac:spMkLst>
            <pc:docMk/>
            <pc:sldMk cId="2300008134" sldId="444"/>
            <ac:spMk id="2" creationId="{F4A57A1C-E7A6-EF42-9901-A2C6219E04F4}"/>
          </ac:spMkLst>
        </pc:spChg>
        <pc:spChg chg="mod">
          <ac:chgData name="Andrew Liao" userId="ab04f800a07082ab" providerId="LiveId" clId="{2FED9D46-9F97-AE49-94CE-43E832379847}" dt="2021-05-28T09:57:15.221" v="7134" actId="15"/>
          <ac:spMkLst>
            <pc:docMk/>
            <pc:sldMk cId="2300008134" sldId="444"/>
            <ac:spMk id="3" creationId="{B88CBC19-9649-C746-A9F7-37AA5177295B}"/>
          </ac:spMkLst>
        </pc:spChg>
      </pc:sldChg>
      <pc:sldChg chg="modSp new mod">
        <pc:chgData name="Andrew Liao" userId="ab04f800a07082ab" providerId="LiveId" clId="{2FED9D46-9F97-AE49-94CE-43E832379847}" dt="2021-05-24T04:00:33.907" v="3987" actId="20577"/>
        <pc:sldMkLst>
          <pc:docMk/>
          <pc:sldMk cId="1653809459" sldId="445"/>
        </pc:sldMkLst>
        <pc:spChg chg="mod">
          <ac:chgData name="Andrew Liao" userId="ab04f800a07082ab" providerId="LiveId" clId="{2FED9D46-9F97-AE49-94CE-43E832379847}" dt="2021-05-24T03:58:03.529" v="3756" actId="20577"/>
          <ac:spMkLst>
            <pc:docMk/>
            <pc:sldMk cId="1653809459" sldId="445"/>
            <ac:spMk id="2" creationId="{9EF40A0E-F93E-354F-AC07-AC111C58BE7F}"/>
          </ac:spMkLst>
        </pc:spChg>
        <pc:spChg chg="mod">
          <ac:chgData name="Andrew Liao" userId="ab04f800a07082ab" providerId="LiveId" clId="{2FED9D46-9F97-AE49-94CE-43E832379847}" dt="2021-05-24T04:00:33.907" v="3987" actId="20577"/>
          <ac:spMkLst>
            <pc:docMk/>
            <pc:sldMk cId="1653809459" sldId="445"/>
            <ac:spMk id="3" creationId="{1851AB6C-F6B1-624E-A678-283B4E2319C8}"/>
          </ac:spMkLst>
        </pc:spChg>
      </pc:sldChg>
      <pc:sldChg chg="modSp new mod">
        <pc:chgData name="Andrew Liao" userId="ab04f800a07082ab" providerId="LiveId" clId="{2FED9D46-9F97-AE49-94CE-43E832379847}" dt="2021-05-24T07:32:27.593" v="4251" actId="20577"/>
        <pc:sldMkLst>
          <pc:docMk/>
          <pc:sldMk cId="892624191" sldId="446"/>
        </pc:sldMkLst>
        <pc:spChg chg="mod">
          <ac:chgData name="Andrew Liao" userId="ab04f800a07082ab" providerId="LiveId" clId="{2FED9D46-9F97-AE49-94CE-43E832379847}" dt="2021-05-24T07:30:05.083" v="4004" actId="20577"/>
          <ac:spMkLst>
            <pc:docMk/>
            <pc:sldMk cId="892624191" sldId="446"/>
            <ac:spMk id="2" creationId="{E8C9ECC3-3EAB-0E4D-9831-CAE10D6B6EC5}"/>
          </ac:spMkLst>
        </pc:spChg>
        <pc:spChg chg="mod">
          <ac:chgData name="Andrew Liao" userId="ab04f800a07082ab" providerId="LiveId" clId="{2FED9D46-9F97-AE49-94CE-43E832379847}" dt="2021-05-24T07:32:27.593" v="4251" actId="20577"/>
          <ac:spMkLst>
            <pc:docMk/>
            <pc:sldMk cId="892624191" sldId="446"/>
            <ac:spMk id="3" creationId="{8FF5FA0E-FFA2-9447-8AF6-4AA608A9ECC9}"/>
          </ac:spMkLst>
        </pc:spChg>
      </pc:sldChg>
      <pc:sldChg chg="modSp new mod">
        <pc:chgData name="Andrew Liao" userId="ab04f800a07082ab" providerId="LiveId" clId="{2FED9D46-9F97-AE49-94CE-43E832379847}" dt="2021-05-25T03:37:32.380" v="7063" actId="207"/>
        <pc:sldMkLst>
          <pc:docMk/>
          <pc:sldMk cId="3560610280" sldId="447"/>
        </pc:sldMkLst>
        <pc:spChg chg="mod">
          <ac:chgData name="Andrew Liao" userId="ab04f800a07082ab" providerId="LiveId" clId="{2FED9D46-9F97-AE49-94CE-43E832379847}" dt="2021-05-25T03:27:02.864" v="6709" actId="20577"/>
          <ac:spMkLst>
            <pc:docMk/>
            <pc:sldMk cId="3560610280" sldId="447"/>
            <ac:spMk id="2" creationId="{66CF21C2-9D43-0D45-A836-948869ADAD65}"/>
          </ac:spMkLst>
        </pc:spChg>
        <pc:spChg chg="mod">
          <ac:chgData name="Andrew Liao" userId="ab04f800a07082ab" providerId="LiveId" clId="{2FED9D46-9F97-AE49-94CE-43E832379847}" dt="2021-05-25T03:37:32.380" v="7063" actId="207"/>
          <ac:spMkLst>
            <pc:docMk/>
            <pc:sldMk cId="3560610280" sldId="447"/>
            <ac:spMk id="3" creationId="{16BA6AB2-F3E7-AD4A-BC35-DD1CC5C415CC}"/>
          </ac:spMkLst>
        </pc:spChg>
      </pc:sldChg>
      <pc:sldChg chg="modSp mod">
        <pc:chgData name="Andrew Liao" userId="ab04f800a07082ab" providerId="LiveId" clId="{2FED9D46-9F97-AE49-94CE-43E832379847}" dt="2021-05-28T10:09:42.391" v="7290" actId="20577"/>
        <pc:sldMkLst>
          <pc:docMk/>
          <pc:sldMk cId="1586818453" sldId="450"/>
        </pc:sldMkLst>
        <pc:spChg chg="mod">
          <ac:chgData name="Andrew Liao" userId="ab04f800a07082ab" providerId="LiveId" clId="{2FED9D46-9F97-AE49-94CE-43E832379847}" dt="2021-05-28T10:09:42.391" v="7290" actId="20577"/>
          <ac:spMkLst>
            <pc:docMk/>
            <pc:sldMk cId="1586818453" sldId="450"/>
            <ac:spMk id="3" creationId="{5837A7D6-49C7-4815-9A80-CA8DFEDB84F8}"/>
          </ac:spMkLst>
        </pc:spChg>
      </pc:sldChg>
      <pc:sldChg chg="modSp mod">
        <pc:chgData name="Andrew Liao" userId="ab04f800a07082ab" providerId="LiveId" clId="{2FED9D46-9F97-AE49-94CE-43E832379847}" dt="2021-05-28T10:52:54.164" v="8176" actId="20577"/>
        <pc:sldMkLst>
          <pc:docMk/>
          <pc:sldMk cId="1706982417" sldId="458"/>
        </pc:sldMkLst>
        <pc:spChg chg="mod">
          <ac:chgData name="Andrew Liao" userId="ab04f800a07082ab" providerId="LiveId" clId="{2FED9D46-9F97-AE49-94CE-43E832379847}" dt="2021-05-28T10:52:54.164" v="8176" actId="20577"/>
          <ac:spMkLst>
            <pc:docMk/>
            <pc:sldMk cId="1706982417" sldId="458"/>
            <ac:spMk id="3" creationId="{10AB7246-4B65-43C9-9E6B-264223387950}"/>
          </ac:spMkLst>
        </pc:spChg>
      </pc:sldChg>
      <pc:sldChg chg="addSp modSp mod">
        <pc:chgData name="Andrew Liao" userId="ab04f800a07082ab" providerId="LiveId" clId="{2FED9D46-9F97-AE49-94CE-43E832379847}" dt="2021-05-28T10:05:59.952" v="7249" actId="20577"/>
        <pc:sldMkLst>
          <pc:docMk/>
          <pc:sldMk cId="2371506216" sldId="462"/>
        </pc:sldMkLst>
        <pc:spChg chg="mod">
          <ac:chgData name="Andrew Liao" userId="ab04f800a07082ab" providerId="LiveId" clId="{2FED9D46-9F97-AE49-94CE-43E832379847}" dt="2021-05-28T10:05:59.952" v="7249" actId="20577"/>
          <ac:spMkLst>
            <pc:docMk/>
            <pc:sldMk cId="2371506216" sldId="462"/>
            <ac:spMk id="3" creationId="{D707DE44-DC37-4EF3-9C0F-E66D383E8E54}"/>
          </ac:spMkLst>
        </pc:spChg>
        <pc:cxnChg chg="add mod">
          <ac:chgData name="Andrew Liao" userId="ab04f800a07082ab" providerId="LiveId" clId="{2FED9D46-9F97-AE49-94CE-43E832379847}" dt="2021-05-28T10:05:07.417" v="7218" actId="13822"/>
          <ac:cxnSpMkLst>
            <pc:docMk/>
            <pc:sldMk cId="2371506216" sldId="462"/>
            <ac:cxnSpMk id="5" creationId="{513A3CC0-6754-234D-9593-AFF9657C8578}"/>
          </ac:cxnSpMkLst>
        </pc:cxnChg>
      </pc:sldChg>
      <pc:sldChg chg="modSp new mod">
        <pc:chgData name="Andrew Liao" userId="ab04f800a07082ab" providerId="LiveId" clId="{2FED9D46-9F97-AE49-94CE-43E832379847}" dt="2021-05-28T10:47:28.842" v="8106" actId="20577"/>
        <pc:sldMkLst>
          <pc:docMk/>
          <pc:sldMk cId="3652171671" sldId="467"/>
        </pc:sldMkLst>
        <pc:spChg chg="mod">
          <ac:chgData name="Andrew Liao" userId="ab04f800a07082ab" providerId="LiveId" clId="{2FED9D46-9F97-AE49-94CE-43E832379847}" dt="2021-05-28T10:47:28.842" v="8106" actId="20577"/>
          <ac:spMkLst>
            <pc:docMk/>
            <pc:sldMk cId="3652171671" sldId="467"/>
            <ac:spMk id="2" creationId="{E59C2A55-FFEA-614A-BB8E-71AAEC725CB7}"/>
          </ac:spMkLst>
        </pc:spChg>
        <pc:spChg chg="mod">
          <ac:chgData name="Andrew Liao" userId="ab04f800a07082ab" providerId="LiveId" clId="{2FED9D46-9F97-AE49-94CE-43E832379847}" dt="2021-05-28T10:19:17.242" v="7702" actId="20577"/>
          <ac:spMkLst>
            <pc:docMk/>
            <pc:sldMk cId="3652171671" sldId="467"/>
            <ac:spMk id="3" creationId="{ED67A4A4-9826-FF41-9037-5DDE8BFE5EF7}"/>
          </ac:spMkLst>
        </pc:spChg>
      </pc:sldChg>
      <pc:sldChg chg="modSp new mod">
        <pc:chgData name="Andrew Liao" userId="ab04f800a07082ab" providerId="LiveId" clId="{2FED9D46-9F97-AE49-94CE-43E832379847}" dt="2021-05-28T10:47:59.007" v="8133" actId="20577"/>
        <pc:sldMkLst>
          <pc:docMk/>
          <pc:sldMk cId="2782509707" sldId="468"/>
        </pc:sldMkLst>
        <pc:spChg chg="mod">
          <ac:chgData name="Andrew Liao" userId="ab04f800a07082ab" providerId="LiveId" clId="{2FED9D46-9F97-AE49-94CE-43E832379847}" dt="2021-05-28T10:47:59.007" v="8133" actId="20577"/>
          <ac:spMkLst>
            <pc:docMk/>
            <pc:sldMk cId="2782509707" sldId="468"/>
            <ac:spMk id="2" creationId="{248DABC9-530C-3B48-A759-399E5127852D}"/>
          </ac:spMkLst>
        </pc:spChg>
        <pc:spChg chg="mod">
          <ac:chgData name="Andrew Liao" userId="ab04f800a07082ab" providerId="LiveId" clId="{2FED9D46-9F97-AE49-94CE-43E832379847}" dt="2021-05-28T10:44:38.129" v="8102" actId="20577"/>
          <ac:spMkLst>
            <pc:docMk/>
            <pc:sldMk cId="2782509707" sldId="468"/>
            <ac:spMk id="3" creationId="{EF1E87CA-2CC1-414B-B7E5-47379BED750E}"/>
          </ac:spMkLst>
        </pc:spChg>
      </pc:sldChg>
    </pc:docChg>
  </pc:docChgLst>
  <pc:docChgLst>
    <pc:chgData name="Andrew Liao" userId="ab04f800a07082ab" providerId="LiveId" clId="{433BEDDB-28F0-4357-94E6-10BE7F8C8934}"/>
    <pc:docChg chg="undo custSel addSld delSld modSld sldOrd">
      <pc:chgData name="Andrew Liao" userId="ab04f800a07082ab" providerId="LiveId" clId="{433BEDDB-28F0-4357-94E6-10BE7F8C8934}" dt="2021-10-04T02:22:57.713" v="1626" actId="20577"/>
      <pc:docMkLst>
        <pc:docMk/>
      </pc:docMkLst>
      <pc:sldChg chg="addSp delSp modSp mod">
        <pc:chgData name="Andrew Liao" userId="ab04f800a07082ab" providerId="LiveId" clId="{433BEDDB-28F0-4357-94E6-10BE7F8C8934}" dt="2021-10-04T02:15:09.826" v="1287" actId="20577"/>
        <pc:sldMkLst>
          <pc:docMk/>
          <pc:sldMk cId="4009583018" sldId="270"/>
        </pc:sldMkLst>
        <pc:spChg chg="mod">
          <ac:chgData name="Andrew Liao" userId="ab04f800a07082ab" providerId="LiveId" clId="{433BEDDB-28F0-4357-94E6-10BE7F8C8934}" dt="2021-10-04T02:09:36.663" v="1096" actId="20577"/>
          <ac:spMkLst>
            <pc:docMk/>
            <pc:sldMk cId="4009583018" sldId="270"/>
            <ac:spMk id="2" creationId="{D2DB1D29-D352-4CF3-888B-61807815E6D0}"/>
          </ac:spMkLst>
        </pc:spChg>
        <pc:spChg chg="mod">
          <ac:chgData name="Andrew Liao" userId="ab04f800a07082ab" providerId="LiveId" clId="{433BEDDB-28F0-4357-94E6-10BE7F8C8934}" dt="2021-10-04T02:11:27.478" v="1110" actId="27636"/>
          <ac:spMkLst>
            <pc:docMk/>
            <pc:sldMk cId="4009583018" sldId="270"/>
            <ac:spMk id="3" creationId="{A2E8B4D5-B949-442C-A80A-848F7B73555D}"/>
          </ac:spMkLst>
        </pc:spChg>
        <pc:spChg chg="add del mod">
          <ac:chgData name="Andrew Liao" userId="ab04f800a07082ab" providerId="LiveId" clId="{433BEDDB-28F0-4357-94E6-10BE7F8C8934}" dt="2021-10-04T02:12:32.143" v="1121" actId="478"/>
          <ac:spMkLst>
            <pc:docMk/>
            <pc:sldMk cId="4009583018" sldId="270"/>
            <ac:spMk id="4" creationId="{6D6539F5-2205-4853-A5FD-85712E672552}"/>
          </ac:spMkLst>
        </pc:spChg>
        <pc:spChg chg="add mod">
          <ac:chgData name="Andrew Liao" userId="ab04f800a07082ab" providerId="LiveId" clId="{433BEDDB-28F0-4357-94E6-10BE7F8C8934}" dt="2021-10-04T02:15:09.826" v="1287" actId="20577"/>
          <ac:spMkLst>
            <pc:docMk/>
            <pc:sldMk cId="4009583018" sldId="270"/>
            <ac:spMk id="5" creationId="{488162F9-D7B5-41D7-A872-DC6DAA02710E}"/>
          </ac:spMkLst>
        </pc:spChg>
      </pc:sldChg>
      <pc:sldChg chg="addSp modSp mod">
        <pc:chgData name="Andrew Liao" userId="ab04f800a07082ab" providerId="LiveId" clId="{433BEDDB-28F0-4357-94E6-10BE7F8C8934}" dt="2021-10-04T02:19:55.253" v="1447" actId="13822"/>
        <pc:sldMkLst>
          <pc:docMk/>
          <pc:sldMk cId="1718439913" sldId="272"/>
        </pc:sldMkLst>
        <pc:spChg chg="mod">
          <ac:chgData name="Andrew Liao" userId="ab04f800a07082ab" providerId="LiveId" clId="{433BEDDB-28F0-4357-94E6-10BE7F8C8934}" dt="2021-10-04T02:17:59.319" v="1307" actId="20577"/>
          <ac:spMkLst>
            <pc:docMk/>
            <pc:sldMk cId="1718439913" sldId="272"/>
            <ac:spMk id="2" creationId="{27BE5F12-F97A-4F9C-9FE0-78332DAA9AE3}"/>
          </ac:spMkLst>
        </pc:spChg>
        <pc:spChg chg="mod">
          <ac:chgData name="Andrew Liao" userId="ab04f800a07082ab" providerId="LiveId" clId="{433BEDDB-28F0-4357-94E6-10BE7F8C8934}" dt="2021-10-04T02:18:28.128" v="1332" actId="20577"/>
          <ac:spMkLst>
            <pc:docMk/>
            <pc:sldMk cId="1718439913" sldId="272"/>
            <ac:spMk id="3" creationId="{D2F1DF95-E48C-4B75-9F40-723D2EA7B2D9}"/>
          </ac:spMkLst>
        </pc:spChg>
        <pc:spChg chg="add mod">
          <ac:chgData name="Andrew Liao" userId="ab04f800a07082ab" providerId="LiveId" clId="{433BEDDB-28F0-4357-94E6-10BE7F8C8934}" dt="2021-10-04T02:19:55.253" v="1447" actId="13822"/>
          <ac:spMkLst>
            <pc:docMk/>
            <pc:sldMk cId="1718439913" sldId="272"/>
            <ac:spMk id="4" creationId="{45076B1A-1A09-43A0-9812-9771FFA141A1}"/>
          </ac:spMkLst>
        </pc:spChg>
      </pc:sldChg>
      <pc:sldChg chg="modSp mod">
        <pc:chgData name="Andrew Liao" userId="ab04f800a07082ab" providerId="LiveId" clId="{433BEDDB-28F0-4357-94E6-10BE7F8C8934}" dt="2021-10-04T02:03:19.121" v="1027" actId="20577"/>
        <pc:sldMkLst>
          <pc:docMk/>
          <pc:sldMk cId="2820562506" sldId="278"/>
        </pc:sldMkLst>
        <pc:spChg chg="mod">
          <ac:chgData name="Andrew Liao" userId="ab04f800a07082ab" providerId="LiveId" clId="{433BEDDB-28F0-4357-94E6-10BE7F8C8934}" dt="2021-10-04T02:03:19.121" v="1027" actId="20577"/>
          <ac:spMkLst>
            <pc:docMk/>
            <pc:sldMk cId="2820562506" sldId="278"/>
            <ac:spMk id="3" creationId="{2F9B6EDD-A58C-411B-A6A5-7B462515286D}"/>
          </ac:spMkLst>
        </pc:spChg>
      </pc:sldChg>
      <pc:sldChg chg="modSp mod ord">
        <pc:chgData name="Andrew Liao" userId="ab04f800a07082ab" providerId="LiveId" clId="{433BEDDB-28F0-4357-94E6-10BE7F8C8934}" dt="2021-10-04T02:11:45.574" v="1112"/>
        <pc:sldMkLst>
          <pc:docMk/>
          <pc:sldMk cId="1009921881" sldId="329"/>
        </pc:sldMkLst>
        <pc:spChg chg="mod">
          <ac:chgData name="Andrew Liao" userId="ab04f800a07082ab" providerId="LiveId" clId="{433BEDDB-28F0-4357-94E6-10BE7F8C8934}" dt="2021-10-04T02:00:24.115" v="993" actId="27636"/>
          <ac:spMkLst>
            <pc:docMk/>
            <pc:sldMk cId="1009921881" sldId="329"/>
            <ac:spMk id="3" creationId="{F780A3E1-48FC-4F17-B1CB-ECCC090EA5C8}"/>
          </ac:spMkLst>
        </pc:spChg>
      </pc:sldChg>
      <pc:sldChg chg="addSp delSp modSp new mod modClrScheme chgLayout">
        <pc:chgData name="Andrew Liao" userId="ab04f800a07082ab" providerId="LiveId" clId="{433BEDDB-28F0-4357-94E6-10BE7F8C8934}" dt="2021-10-04T02:22:57.713" v="1626" actId="20577"/>
        <pc:sldMkLst>
          <pc:docMk/>
          <pc:sldMk cId="1448842180" sldId="470"/>
        </pc:sldMkLst>
        <pc:spChg chg="del mod ord">
          <ac:chgData name="Andrew Liao" userId="ab04f800a07082ab" providerId="LiveId" clId="{433BEDDB-28F0-4357-94E6-10BE7F8C8934}" dt="2021-10-04T01:42:34.955" v="56" actId="700"/>
          <ac:spMkLst>
            <pc:docMk/>
            <pc:sldMk cId="1448842180" sldId="470"/>
            <ac:spMk id="2" creationId="{1BE909B4-74A7-4819-BA12-CDC77D8604E2}"/>
          </ac:spMkLst>
        </pc:spChg>
        <pc:spChg chg="del mod ord">
          <ac:chgData name="Andrew Liao" userId="ab04f800a07082ab" providerId="LiveId" clId="{433BEDDB-28F0-4357-94E6-10BE7F8C8934}" dt="2021-10-04T01:42:34.955" v="56" actId="700"/>
          <ac:spMkLst>
            <pc:docMk/>
            <pc:sldMk cId="1448842180" sldId="470"/>
            <ac:spMk id="3" creationId="{AA7FF2FA-BE4F-4F1C-A8F8-CA9FFA816EF9}"/>
          </ac:spMkLst>
        </pc:spChg>
        <pc:spChg chg="add mod ord">
          <ac:chgData name="Andrew Liao" userId="ab04f800a07082ab" providerId="LiveId" clId="{433BEDDB-28F0-4357-94E6-10BE7F8C8934}" dt="2021-10-04T02:22:57.713" v="1626" actId="20577"/>
          <ac:spMkLst>
            <pc:docMk/>
            <pc:sldMk cId="1448842180" sldId="470"/>
            <ac:spMk id="4" creationId="{0512E042-833C-421E-BFAD-FE11E3763CE1}"/>
          </ac:spMkLst>
        </pc:spChg>
        <pc:spChg chg="add mod ord">
          <ac:chgData name="Andrew Liao" userId="ab04f800a07082ab" providerId="LiveId" clId="{433BEDDB-28F0-4357-94E6-10BE7F8C8934}" dt="2021-10-04T02:22:39.130" v="1604" actId="20577"/>
          <ac:spMkLst>
            <pc:docMk/>
            <pc:sldMk cId="1448842180" sldId="470"/>
            <ac:spMk id="5" creationId="{77272B3F-E439-4E9A-BB3D-D7EC6A402B6B}"/>
          </ac:spMkLst>
        </pc:spChg>
      </pc:sldChg>
      <pc:sldChg chg="del">
        <pc:chgData name="Andrew Liao" userId="ab04f800a07082ab" providerId="LiveId" clId="{433BEDDB-28F0-4357-94E6-10BE7F8C8934}" dt="2021-10-04T01:42:17.667" v="54" actId="47"/>
        <pc:sldMkLst>
          <pc:docMk/>
          <pc:sldMk cId="3773141787" sldId="470"/>
        </pc:sldMkLst>
      </pc:sldChg>
      <pc:sldChg chg="addSp delSp modSp new del mod modClrScheme chgLayout">
        <pc:chgData name="Andrew Liao" userId="ab04f800a07082ab" providerId="LiveId" clId="{433BEDDB-28F0-4357-94E6-10BE7F8C8934}" dt="2021-10-04T01:40:52.031" v="53" actId="47"/>
        <pc:sldMkLst>
          <pc:docMk/>
          <pc:sldMk cId="38207988" sldId="471"/>
        </pc:sldMkLst>
        <pc:spChg chg="del mod ord">
          <ac:chgData name="Andrew Liao" userId="ab04f800a07082ab" providerId="LiveId" clId="{433BEDDB-28F0-4357-94E6-10BE7F8C8934}" dt="2021-10-04T01:40:13.031" v="1" actId="700"/>
          <ac:spMkLst>
            <pc:docMk/>
            <pc:sldMk cId="38207988" sldId="471"/>
            <ac:spMk id="2" creationId="{B2CCBFB7-154E-4464-B8E8-FB84E75E9F43}"/>
          </ac:spMkLst>
        </pc:spChg>
        <pc:spChg chg="del mod ord">
          <ac:chgData name="Andrew Liao" userId="ab04f800a07082ab" providerId="LiveId" clId="{433BEDDB-28F0-4357-94E6-10BE7F8C8934}" dt="2021-10-04T01:40:13.031" v="1" actId="700"/>
          <ac:spMkLst>
            <pc:docMk/>
            <pc:sldMk cId="38207988" sldId="471"/>
            <ac:spMk id="3" creationId="{DAF92724-2D94-4448-AC90-5941EE551FFA}"/>
          </ac:spMkLst>
        </pc:spChg>
        <pc:spChg chg="add mod ord">
          <ac:chgData name="Andrew Liao" userId="ab04f800a07082ab" providerId="LiveId" clId="{433BEDDB-28F0-4357-94E6-10BE7F8C8934}" dt="2021-10-04T01:40:30.022" v="52" actId="20577"/>
          <ac:spMkLst>
            <pc:docMk/>
            <pc:sldMk cId="38207988" sldId="471"/>
            <ac:spMk id="4" creationId="{2E0AF134-4EE9-41A9-AC39-BF3E22897B6A}"/>
          </ac:spMkLst>
        </pc:spChg>
        <pc:spChg chg="add mod ord">
          <ac:chgData name="Andrew Liao" userId="ab04f800a07082ab" providerId="LiveId" clId="{433BEDDB-28F0-4357-94E6-10BE7F8C8934}" dt="2021-10-04T01:40:13.031" v="1" actId="700"/>
          <ac:spMkLst>
            <pc:docMk/>
            <pc:sldMk cId="38207988" sldId="471"/>
            <ac:spMk id="5" creationId="{DA9149F2-80F0-49B8-A2A9-A9D12586798E}"/>
          </ac:spMkLst>
        </pc:spChg>
      </pc:sldChg>
      <pc:sldChg chg="addSp modSp new del mod">
        <pc:chgData name="Andrew Liao" userId="ab04f800a07082ab" providerId="LiveId" clId="{433BEDDB-28F0-4357-94E6-10BE7F8C8934}" dt="2021-10-04T02:11:57.834" v="1113" actId="47"/>
        <pc:sldMkLst>
          <pc:docMk/>
          <pc:sldMk cId="2462882938" sldId="471"/>
        </pc:sldMkLst>
        <pc:spChg chg="mod">
          <ac:chgData name="Andrew Liao" userId="ab04f800a07082ab" providerId="LiveId" clId="{433BEDDB-28F0-4357-94E6-10BE7F8C8934}" dt="2021-10-04T01:48:09.264" v="413" actId="20577"/>
          <ac:spMkLst>
            <pc:docMk/>
            <pc:sldMk cId="2462882938" sldId="471"/>
            <ac:spMk id="2" creationId="{5D72CA59-5371-439B-887B-44B361547D8C}"/>
          </ac:spMkLst>
        </pc:spChg>
        <pc:spChg chg="mod">
          <ac:chgData name="Andrew Liao" userId="ab04f800a07082ab" providerId="LiveId" clId="{433BEDDB-28F0-4357-94E6-10BE7F8C8934}" dt="2021-10-04T02:07:30.561" v="1078" actId="14"/>
          <ac:spMkLst>
            <pc:docMk/>
            <pc:sldMk cId="2462882938" sldId="471"/>
            <ac:spMk id="3" creationId="{F32AF5C9-4C97-45B9-8D34-E287D5DAA7C3}"/>
          </ac:spMkLst>
        </pc:spChg>
        <pc:spChg chg="add mod">
          <ac:chgData name="Andrew Liao" userId="ab04f800a07082ab" providerId="LiveId" clId="{433BEDDB-28F0-4357-94E6-10BE7F8C8934}" dt="2021-10-04T02:05:35.454" v="1075" actId="20577"/>
          <ac:spMkLst>
            <pc:docMk/>
            <pc:sldMk cId="2462882938" sldId="471"/>
            <ac:spMk id="4" creationId="{2191B6D8-1ED7-4A5B-BA68-5C0590DDD2F0}"/>
          </ac:spMkLst>
        </pc:spChg>
      </pc:sldChg>
    </pc:docChg>
  </pc:docChgLst>
  <pc:docChgLst>
    <pc:chgData name="Andrew Liao" userId="ab04f800a07082ab" providerId="LiveId" clId="{1AABA09B-03A6-4B74-8E0D-7F236A86EAA8}"/>
    <pc:docChg chg="undo custSel addSld modSld">
      <pc:chgData name="Andrew Liao" userId="ab04f800a07082ab" providerId="LiveId" clId="{1AABA09B-03A6-4B74-8E0D-7F236A86EAA8}" dt="2021-10-14T12:36:58.925" v="740" actId="20577"/>
      <pc:docMkLst>
        <pc:docMk/>
      </pc:docMkLst>
      <pc:sldChg chg="modSp mod">
        <pc:chgData name="Andrew Liao" userId="ab04f800a07082ab" providerId="LiveId" clId="{1AABA09B-03A6-4B74-8E0D-7F236A86EAA8}" dt="2021-10-04T10:13:13.713" v="213" actId="20577"/>
        <pc:sldMkLst>
          <pc:docMk/>
          <pc:sldMk cId="1156367313" sldId="258"/>
        </pc:sldMkLst>
        <pc:spChg chg="mod">
          <ac:chgData name="Andrew Liao" userId="ab04f800a07082ab" providerId="LiveId" clId="{1AABA09B-03A6-4B74-8E0D-7F236A86EAA8}" dt="2021-10-04T10:07:28.118" v="132" actId="20577"/>
          <ac:spMkLst>
            <pc:docMk/>
            <pc:sldMk cId="1156367313" sldId="258"/>
            <ac:spMk id="2" creationId="{B9BEF390-C077-4269-863B-2F9ADDF09140}"/>
          </ac:spMkLst>
        </pc:spChg>
        <pc:spChg chg="mod">
          <ac:chgData name="Andrew Liao" userId="ab04f800a07082ab" providerId="LiveId" clId="{1AABA09B-03A6-4B74-8E0D-7F236A86EAA8}" dt="2021-10-04T10:13:13.713" v="213" actId="20577"/>
          <ac:spMkLst>
            <pc:docMk/>
            <pc:sldMk cId="1156367313" sldId="258"/>
            <ac:spMk id="3" creationId="{FED0FFF9-B707-4E8B-AFE5-A04BB9BFA04F}"/>
          </ac:spMkLst>
        </pc:spChg>
      </pc:sldChg>
      <pc:sldChg chg="modSp mod">
        <pc:chgData name="Andrew Liao" userId="ab04f800a07082ab" providerId="LiveId" clId="{1AABA09B-03A6-4B74-8E0D-7F236A86EAA8}" dt="2021-10-07T13:32:56.148" v="218" actId="20577"/>
        <pc:sldMkLst>
          <pc:docMk/>
          <pc:sldMk cId="350289358" sldId="259"/>
        </pc:sldMkLst>
        <pc:spChg chg="mod">
          <ac:chgData name="Andrew Liao" userId="ab04f800a07082ab" providerId="LiveId" clId="{1AABA09B-03A6-4B74-8E0D-7F236A86EAA8}" dt="2021-10-07T13:32:56.148" v="218" actId="20577"/>
          <ac:spMkLst>
            <pc:docMk/>
            <pc:sldMk cId="350289358" sldId="259"/>
            <ac:spMk id="3" creationId="{DCDF560A-EEE9-4A92-B377-BDAA3DAC67DB}"/>
          </ac:spMkLst>
        </pc:spChg>
      </pc:sldChg>
      <pc:sldChg chg="modSp mod">
        <pc:chgData name="Andrew Liao" userId="ab04f800a07082ab" providerId="LiveId" clId="{1AABA09B-03A6-4B74-8E0D-7F236A86EAA8}" dt="2021-10-04T10:06:20.011" v="122" actId="20577"/>
        <pc:sldMkLst>
          <pc:docMk/>
          <pc:sldMk cId="2032338434" sldId="263"/>
        </pc:sldMkLst>
        <pc:spChg chg="mod">
          <ac:chgData name="Andrew Liao" userId="ab04f800a07082ab" providerId="LiveId" clId="{1AABA09B-03A6-4B74-8E0D-7F236A86EAA8}" dt="2021-10-04T10:06:20.011" v="122" actId="20577"/>
          <ac:spMkLst>
            <pc:docMk/>
            <pc:sldMk cId="2032338434" sldId="263"/>
            <ac:spMk id="3" creationId="{AE4761B9-AC3C-48ED-93E0-CB9B5FA5B152}"/>
          </ac:spMkLst>
        </pc:spChg>
      </pc:sldChg>
      <pc:sldChg chg="modSp mod">
        <pc:chgData name="Andrew Liao" userId="ab04f800a07082ab" providerId="LiveId" clId="{1AABA09B-03A6-4B74-8E0D-7F236A86EAA8}" dt="2021-10-14T12:36:58.925" v="740" actId="20577"/>
        <pc:sldMkLst>
          <pc:docMk/>
          <pc:sldMk cId="2202087976" sldId="320"/>
        </pc:sldMkLst>
        <pc:spChg chg="mod">
          <ac:chgData name="Andrew Liao" userId="ab04f800a07082ab" providerId="LiveId" clId="{1AABA09B-03A6-4B74-8E0D-7F236A86EAA8}" dt="2021-10-14T12:36:58.925" v="740" actId="20577"/>
          <ac:spMkLst>
            <pc:docMk/>
            <pc:sldMk cId="2202087976" sldId="320"/>
            <ac:spMk id="3" creationId="{444B0940-2911-4261-B972-BEBF3CA3F517}"/>
          </ac:spMkLst>
        </pc:spChg>
      </pc:sldChg>
      <pc:sldChg chg="addSp delSp modSp new mod modClrScheme chgLayout">
        <pc:chgData name="Andrew Liao" userId="ab04f800a07082ab" providerId="LiveId" clId="{1AABA09B-03A6-4B74-8E0D-7F236A86EAA8}" dt="2021-10-14T10:03:25.428" v="728" actId="20577"/>
        <pc:sldMkLst>
          <pc:docMk/>
          <pc:sldMk cId="2872448065" sldId="474"/>
        </pc:sldMkLst>
        <pc:spChg chg="del mod ord">
          <ac:chgData name="Andrew Liao" userId="ab04f800a07082ab" providerId="LiveId" clId="{1AABA09B-03A6-4B74-8E0D-7F236A86EAA8}" dt="2021-10-14T09:46:50.641" v="220" actId="700"/>
          <ac:spMkLst>
            <pc:docMk/>
            <pc:sldMk cId="2872448065" sldId="474"/>
            <ac:spMk id="2" creationId="{D8FCAF1E-D910-4F4D-A6E3-F39B77ACE376}"/>
          </ac:spMkLst>
        </pc:spChg>
        <pc:spChg chg="del mod ord">
          <ac:chgData name="Andrew Liao" userId="ab04f800a07082ab" providerId="LiveId" clId="{1AABA09B-03A6-4B74-8E0D-7F236A86EAA8}" dt="2021-10-14T09:46:50.641" v="220" actId="700"/>
          <ac:spMkLst>
            <pc:docMk/>
            <pc:sldMk cId="2872448065" sldId="474"/>
            <ac:spMk id="3" creationId="{A550E81D-CFDF-4392-A6FC-48AC42F2F9A8}"/>
          </ac:spMkLst>
        </pc:spChg>
        <pc:spChg chg="add mod ord">
          <ac:chgData name="Andrew Liao" userId="ab04f800a07082ab" providerId="LiveId" clId="{1AABA09B-03A6-4B74-8E0D-7F236A86EAA8}" dt="2021-10-14T09:48:42.510" v="365" actId="20577"/>
          <ac:spMkLst>
            <pc:docMk/>
            <pc:sldMk cId="2872448065" sldId="474"/>
            <ac:spMk id="4" creationId="{993419CE-322A-4A97-898E-0C7B218095D2}"/>
          </ac:spMkLst>
        </pc:spChg>
        <pc:spChg chg="add del mod ord">
          <ac:chgData name="Andrew Liao" userId="ab04f800a07082ab" providerId="LiveId" clId="{1AABA09B-03A6-4B74-8E0D-7F236A86EAA8}" dt="2021-10-14T09:47:45.381" v="278" actId="478"/>
          <ac:spMkLst>
            <pc:docMk/>
            <pc:sldMk cId="2872448065" sldId="474"/>
            <ac:spMk id="5" creationId="{57B05A98-69C5-4767-93AF-CD129514BE80}"/>
          </ac:spMkLst>
        </pc:spChg>
        <pc:spChg chg="add mod">
          <ac:chgData name="Andrew Liao" userId="ab04f800a07082ab" providerId="LiveId" clId="{1AABA09B-03A6-4B74-8E0D-7F236A86EAA8}" dt="2021-10-14T09:47:53.495" v="286" actId="20577"/>
          <ac:spMkLst>
            <pc:docMk/>
            <pc:sldMk cId="2872448065" sldId="474"/>
            <ac:spMk id="6" creationId="{E212EAEA-ED34-4800-88D2-DEB45F61F099}"/>
          </ac:spMkLst>
        </pc:spChg>
        <pc:spChg chg="add mod">
          <ac:chgData name="Andrew Liao" userId="ab04f800a07082ab" providerId="LiveId" clId="{1AABA09B-03A6-4B74-8E0D-7F236A86EAA8}" dt="2021-10-14T09:55:55.615" v="526" actId="13822"/>
          <ac:spMkLst>
            <pc:docMk/>
            <pc:sldMk cId="2872448065" sldId="474"/>
            <ac:spMk id="7" creationId="{47AA6B06-9AF6-4641-A581-87558FB4AAB4}"/>
          </ac:spMkLst>
        </pc:spChg>
        <pc:spChg chg="add mod">
          <ac:chgData name="Andrew Liao" userId="ab04f800a07082ab" providerId="LiveId" clId="{1AABA09B-03A6-4B74-8E0D-7F236A86EAA8}" dt="2021-10-14T09:56:00.376" v="528" actId="13822"/>
          <ac:spMkLst>
            <pc:docMk/>
            <pc:sldMk cId="2872448065" sldId="474"/>
            <ac:spMk id="11" creationId="{17A421D9-5847-400B-B7C0-9FAE2560DDCD}"/>
          </ac:spMkLst>
        </pc:spChg>
        <pc:spChg chg="add mod">
          <ac:chgData name="Andrew Liao" userId="ab04f800a07082ab" providerId="LiveId" clId="{1AABA09B-03A6-4B74-8E0D-7F236A86EAA8}" dt="2021-10-14T09:55:51.875" v="525" actId="13822"/>
          <ac:spMkLst>
            <pc:docMk/>
            <pc:sldMk cId="2872448065" sldId="474"/>
            <ac:spMk id="15" creationId="{9A204486-3776-45C8-ACD5-1AA8E2183DBF}"/>
          </ac:spMkLst>
        </pc:spChg>
        <pc:spChg chg="add mod">
          <ac:chgData name="Andrew Liao" userId="ab04f800a07082ab" providerId="LiveId" clId="{1AABA09B-03A6-4B74-8E0D-7F236A86EAA8}" dt="2021-10-14T09:55:51.875" v="525" actId="13822"/>
          <ac:spMkLst>
            <pc:docMk/>
            <pc:sldMk cId="2872448065" sldId="474"/>
            <ac:spMk id="16" creationId="{BCA9556A-E2FC-4CFE-85F1-D5153DBAA28B}"/>
          </ac:spMkLst>
        </pc:spChg>
        <pc:spChg chg="add mod">
          <ac:chgData name="Andrew Liao" userId="ab04f800a07082ab" providerId="LiveId" clId="{1AABA09B-03A6-4B74-8E0D-7F236A86EAA8}" dt="2021-10-14T09:56:02.536" v="529" actId="13822"/>
          <ac:spMkLst>
            <pc:docMk/>
            <pc:sldMk cId="2872448065" sldId="474"/>
            <ac:spMk id="17" creationId="{BEBE45E5-1B3A-4338-B79A-C1C4C88BFC94}"/>
          </ac:spMkLst>
        </pc:spChg>
        <pc:spChg chg="add mod">
          <ac:chgData name="Andrew Liao" userId="ab04f800a07082ab" providerId="LiveId" clId="{1AABA09B-03A6-4B74-8E0D-7F236A86EAA8}" dt="2021-10-14T09:55:47.405" v="524" actId="13822"/>
          <ac:spMkLst>
            <pc:docMk/>
            <pc:sldMk cId="2872448065" sldId="474"/>
            <ac:spMk id="18" creationId="{E96C8DE7-084E-4891-B496-B80DC23971AD}"/>
          </ac:spMkLst>
        </pc:spChg>
        <pc:spChg chg="add mod">
          <ac:chgData name="Andrew Liao" userId="ab04f800a07082ab" providerId="LiveId" clId="{1AABA09B-03A6-4B74-8E0D-7F236A86EAA8}" dt="2021-10-14T09:55:57.965" v="527" actId="13822"/>
          <ac:spMkLst>
            <pc:docMk/>
            <pc:sldMk cId="2872448065" sldId="474"/>
            <ac:spMk id="19" creationId="{CC461D88-FB97-42D2-84AB-DF5DE2ED9084}"/>
          </ac:spMkLst>
        </pc:spChg>
        <pc:spChg chg="add mod">
          <ac:chgData name="Andrew Liao" userId="ab04f800a07082ab" providerId="LiveId" clId="{1AABA09B-03A6-4B74-8E0D-7F236A86EAA8}" dt="2021-10-14T09:55:47.405" v="524" actId="13822"/>
          <ac:spMkLst>
            <pc:docMk/>
            <pc:sldMk cId="2872448065" sldId="474"/>
            <ac:spMk id="20" creationId="{91D7F5E4-36D7-4F82-8DB4-34C0E7505AA5}"/>
          </ac:spMkLst>
        </pc:spChg>
        <pc:spChg chg="add mod">
          <ac:chgData name="Andrew Liao" userId="ab04f800a07082ab" providerId="LiveId" clId="{1AABA09B-03A6-4B74-8E0D-7F236A86EAA8}" dt="2021-10-14T10:03:25.428" v="728" actId="20577"/>
          <ac:spMkLst>
            <pc:docMk/>
            <pc:sldMk cId="2872448065" sldId="474"/>
            <ac:spMk id="21" creationId="{1AA0D25E-A939-42AB-BD96-6F6873FDABFD}"/>
          </ac:spMkLst>
        </pc:spChg>
        <pc:spChg chg="add mod">
          <ac:chgData name="Andrew Liao" userId="ab04f800a07082ab" providerId="LiveId" clId="{1AABA09B-03A6-4B74-8E0D-7F236A86EAA8}" dt="2021-10-14T09:57:22.374" v="647" actId="1076"/>
          <ac:spMkLst>
            <pc:docMk/>
            <pc:sldMk cId="2872448065" sldId="474"/>
            <ac:spMk id="22" creationId="{45E051D7-CC27-4369-AE4D-E570EBAE2E48}"/>
          </ac:spMkLst>
        </pc:spChg>
        <pc:spChg chg="add mod">
          <ac:chgData name="Andrew Liao" userId="ab04f800a07082ab" providerId="LiveId" clId="{1AABA09B-03A6-4B74-8E0D-7F236A86EAA8}" dt="2021-10-14T09:57:45.029" v="675" actId="20577"/>
          <ac:spMkLst>
            <pc:docMk/>
            <pc:sldMk cId="2872448065" sldId="474"/>
            <ac:spMk id="23" creationId="{D65307BB-3146-46D5-8D3D-E3ACC5CA8234}"/>
          </ac:spMkLst>
        </pc:spChg>
        <pc:graphicFrameChg chg="add del modGraphic">
          <ac:chgData name="Andrew Liao" userId="ab04f800a07082ab" providerId="LiveId" clId="{1AABA09B-03A6-4B74-8E0D-7F236A86EAA8}" dt="2021-10-14T10:00:06.437" v="677" actId="27309"/>
          <ac:graphicFrameMkLst>
            <pc:docMk/>
            <pc:sldMk cId="2872448065" sldId="474"/>
            <ac:graphicFrameMk id="25" creationId="{2A95157B-91AB-4DED-A7B2-15A939DEEA77}"/>
          </ac:graphicFrameMkLst>
        </pc:graphicFrameChg>
        <pc:cxnChg chg="add del mod">
          <ac:chgData name="Andrew Liao" userId="ab04f800a07082ab" providerId="LiveId" clId="{1AABA09B-03A6-4B74-8E0D-7F236A86EAA8}" dt="2021-10-14T09:49:59.221" v="404" actId="478"/>
          <ac:cxnSpMkLst>
            <pc:docMk/>
            <pc:sldMk cId="2872448065" sldId="474"/>
            <ac:cxnSpMk id="9" creationId="{13D66D0B-0CA9-4253-82D0-24E76F56F092}"/>
          </ac:cxnSpMkLst>
        </pc:cxnChg>
      </pc:sldChg>
    </pc:docChg>
  </pc:docChgLst>
  <pc:docChgLst>
    <pc:chgData name="Andrew Liao" userId="ab04f800a07082ab" providerId="LiveId" clId="{04B1A26C-B4A0-43DF-A06A-26D51F2426DF}"/>
    <pc:docChg chg="modSld">
      <pc:chgData name="Andrew Liao" userId="ab04f800a07082ab" providerId="LiveId" clId="{04B1A26C-B4A0-43DF-A06A-26D51F2426DF}" dt="2022-05-09T10:13:17.126" v="54" actId="20577"/>
      <pc:docMkLst>
        <pc:docMk/>
      </pc:docMkLst>
      <pc:sldChg chg="modSp mod">
        <pc:chgData name="Andrew Liao" userId="ab04f800a07082ab" providerId="LiveId" clId="{04B1A26C-B4A0-43DF-A06A-26D51F2426DF}" dt="2022-05-09T10:13:17.126" v="54" actId="20577"/>
        <pc:sldMkLst>
          <pc:docMk/>
          <pc:sldMk cId="2622676418" sldId="310"/>
        </pc:sldMkLst>
        <pc:spChg chg="mod">
          <ac:chgData name="Andrew Liao" userId="ab04f800a07082ab" providerId="LiveId" clId="{04B1A26C-B4A0-43DF-A06A-26D51F2426DF}" dt="2022-05-09T10:13:17.126" v="54" actId="20577"/>
          <ac:spMkLst>
            <pc:docMk/>
            <pc:sldMk cId="2622676418" sldId="310"/>
            <ac:spMk id="4" creationId="{9B5CACD8-E5A0-4A9B-9C2F-387F41258CF4}"/>
          </ac:spMkLst>
        </pc:spChg>
      </pc:sldChg>
    </pc:docChg>
  </pc:docChgLst>
  <pc:docChgLst>
    <pc:chgData name="Andrew Liao" userId="ab04f800a07082ab" providerId="LiveId" clId="{0A03B4B3-0F19-464D-ADB1-6341FF276EC5}"/>
    <pc:docChg chg="undo redo custSel addSld delSld modSld sldOrd">
      <pc:chgData name="Andrew Liao" userId="ab04f800a07082ab" providerId="LiveId" clId="{0A03B4B3-0F19-464D-ADB1-6341FF276EC5}" dt="2021-05-27T08:52:17.571" v="54324" actId="20577"/>
      <pc:docMkLst>
        <pc:docMk/>
      </pc:docMkLst>
      <pc:sldChg chg="modSp mod">
        <pc:chgData name="Andrew Liao" userId="ab04f800a07082ab" providerId="LiveId" clId="{0A03B4B3-0F19-464D-ADB1-6341FF276EC5}" dt="2021-04-25T11:40:36.651" v="22966" actId="20577"/>
        <pc:sldMkLst>
          <pc:docMk/>
          <pc:sldMk cId="1156367313" sldId="258"/>
        </pc:sldMkLst>
        <pc:spChg chg="mod">
          <ac:chgData name="Andrew Liao" userId="ab04f800a07082ab" providerId="LiveId" clId="{0A03B4B3-0F19-464D-ADB1-6341FF276EC5}" dt="2021-04-25T11:40:36.651" v="22966" actId="20577"/>
          <ac:spMkLst>
            <pc:docMk/>
            <pc:sldMk cId="1156367313" sldId="258"/>
            <ac:spMk id="3" creationId="{FED0FFF9-B707-4E8B-AFE5-A04BB9BFA04F}"/>
          </ac:spMkLst>
        </pc:spChg>
      </pc:sldChg>
      <pc:sldChg chg="ord">
        <pc:chgData name="Andrew Liao" userId="ab04f800a07082ab" providerId="LiveId" clId="{0A03B4B3-0F19-464D-ADB1-6341FF276EC5}" dt="2021-04-25T10:49:22.653" v="22286"/>
        <pc:sldMkLst>
          <pc:docMk/>
          <pc:sldMk cId="1499253010" sldId="260"/>
        </pc:sldMkLst>
      </pc:sldChg>
      <pc:sldChg chg="modSp mod">
        <pc:chgData name="Andrew Liao" userId="ab04f800a07082ab" providerId="LiveId" clId="{0A03B4B3-0F19-464D-ADB1-6341FF276EC5}" dt="2021-04-25T11:41:40.905" v="22967" actId="6549"/>
        <pc:sldMkLst>
          <pc:docMk/>
          <pc:sldMk cId="831005693" sldId="261"/>
        </pc:sldMkLst>
        <pc:spChg chg="mod">
          <ac:chgData name="Andrew Liao" userId="ab04f800a07082ab" providerId="LiveId" clId="{0A03B4B3-0F19-464D-ADB1-6341FF276EC5}" dt="2021-04-25T00:11:29.155" v="2677" actId="20577"/>
          <ac:spMkLst>
            <pc:docMk/>
            <pc:sldMk cId="831005693" sldId="261"/>
            <ac:spMk id="2" creationId="{E0CFE9EA-DA64-424B-BEAE-0DEC1F4F3EB7}"/>
          </ac:spMkLst>
        </pc:spChg>
        <pc:spChg chg="mod">
          <ac:chgData name="Andrew Liao" userId="ab04f800a07082ab" providerId="LiveId" clId="{0A03B4B3-0F19-464D-ADB1-6341FF276EC5}" dt="2021-04-25T11:41:40.905" v="22967" actId="6549"/>
          <ac:spMkLst>
            <pc:docMk/>
            <pc:sldMk cId="831005693" sldId="261"/>
            <ac:spMk id="4" creationId="{4EDB6205-9374-4F8D-BA0D-C4A47D602B3D}"/>
          </ac:spMkLst>
        </pc:spChg>
      </pc:sldChg>
      <pc:sldChg chg="modSp mod ord modAnim">
        <pc:chgData name="Andrew Liao" userId="ab04f800a07082ab" providerId="LiveId" clId="{0A03B4B3-0F19-464D-ADB1-6341FF276EC5}" dt="2021-05-17T00:05:13.336" v="27893"/>
        <pc:sldMkLst>
          <pc:docMk/>
          <pc:sldMk cId="3056605650" sldId="262"/>
        </pc:sldMkLst>
        <pc:spChg chg="mod">
          <ac:chgData name="Andrew Liao" userId="ab04f800a07082ab" providerId="LiveId" clId="{0A03B4B3-0F19-464D-ADB1-6341FF276EC5}" dt="2021-04-25T11:06:31.917" v="22670" actId="20577"/>
          <ac:spMkLst>
            <pc:docMk/>
            <pc:sldMk cId="3056605650" sldId="262"/>
            <ac:spMk id="4" creationId="{9D68DCCC-6006-4DA6-AA24-99ED34B53AF3}"/>
          </ac:spMkLst>
        </pc:spChg>
        <pc:spChg chg="mod">
          <ac:chgData name="Andrew Liao" userId="ab04f800a07082ab" providerId="LiveId" clId="{0A03B4B3-0F19-464D-ADB1-6341FF276EC5}" dt="2021-04-25T23:44:47.117" v="24037" actId="20577"/>
          <ac:spMkLst>
            <pc:docMk/>
            <pc:sldMk cId="3056605650" sldId="262"/>
            <ac:spMk id="12" creationId="{EDA2520B-3E1D-47F1-BDCB-AD50168FB46F}"/>
          </ac:spMkLst>
        </pc:spChg>
      </pc:sldChg>
      <pc:sldChg chg="modSp mod ord">
        <pc:chgData name="Andrew Liao" userId="ab04f800a07082ab" providerId="LiveId" clId="{0A03B4B3-0F19-464D-ADB1-6341FF276EC5}" dt="2021-05-17T23:14:56.179" v="29325" actId="207"/>
        <pc:sldMkLst>
          <pc:docMk/>
          <pc:sldMk cId="2032338434" sldId="263"/>
        </pc:sldMkLst>
        <pc:spChg chg="mod">
          <ac:chgData name="Andrew Liao" userId="ab04f800a07082ab" providerId="LiveId" clId="{0A03B4B3-0F19-464D-ADB1-6341FF276EC5}" dt="2021-05-17T23:14:56.179" v="29325" actId="207"/>
          <ac:spMkLst>
            <pc:docMk/>
            <pc:sldMk cId="2032338434" sldId="263"/>
            <ac:spMk id="3" creationId="{AE4761B9-AC3C-48ED-93E0-CB9B5FA5B152}"/>
          </ac:spMkLst>
        </pc:spChg>
      </pc:sldChg>
      <pc:sldChg chg="modSp del mod">
        <pc:chgData name="Andrew Liao" userId="ab04f800a07082ab" providerId="LiveId" clId="{0A03B4B3-0F19-464D-ADB1-6341FF276EC5}" dt="2021-04-25T10:36:31.516" v="22260" actId="47"/>
        <pc:sldMkLst>
          <pc:docMk/>
          <pc:sldMk cId="2919893900" sldId="264"/>
        </pc:sldMkLst>
        <pc:spChg chg="mod">
          <ac:chgData name="Andrew Liao" userId="ab04f800a07082ab" providerId="LiveId" clId="{0A03B4B3-0F19-464D-ADB1-6341FF276EC5}" dt="2021-04-25T10:36:03.919" v="22254" actId="13822"/>
          <ac:spMkLst>
            <pc:docMk/>
            <pc:sldMk cId="2919893900" sldId="264"/>
            <ac:spMk id="5" creationId="{D862461D-A95D-429B-9C6A-7803B3871DEE}"/>
          </ac:spMkLst>
        </pc:spChg>
        <pc:spChg chg="mod">
          <ac:chgData name="Andrew Liao" userId="ab04f800a07082ab" providerId="LiveId" clId="{0A03B4B3-0F19-464D-ADB1-6341FF276EC5}" dt="2021-04-25T10:35:49.119" v="22250" actId="13822"/>
          <ac:spMkLst>
            <pc:docMk/>
            <pc:sldMk cId="2919893900" sldId="264"/>
            <ac:spMk id="7" creationId="{E4A35184-83F3-45CA-A4BE-0AC7B2761401}"/>
          </ac:spMkLst>
        </pc:spChg>
        <pc:spChg chg="mod">
          <ac:chgData name="Andrew Liao" userId="ab04f800a07082ab" providerId="LiveId" clId="{0A03B4B3-0F19-464D-ADB1-6341FF276EC5}" dt="2021-04-25T10:35:52.184" v="22251" actId="13822"/>
          <ac:spMkLst>
            <pc:docMk/>
            <pc:sldMk cId="2919893900" sldId="264"/>
            <ac:spMk id="9" creationId="{4A42E4BB-6209-4D09-B224-8A4DC9759BF8}"/>
          </ac:spMkLst>
        </pc:spChg>
        <pc:spChg chg="mod">
          <ac:chgData name="Andrew Liao" userId="ab04f800a07082ab" providerId="LiveId" clId="{0A03B4B3-0F19-464D-ADB1-6341FF276EC5}" dt="2021-04-25T10:36:08.518" v="22255" actId="13822"/>
          <ac:spMkLst>
            <pc:docMk/>
            <pc:sldMk cId="2919893900" sldId="264"/>
            <ac:spMk id="11" creationId="{EDD9E456-4240-4F84-BE15-E546D5801284}"/>
          </ac:spMkLst>
        </pc:spChg>
        <pc:spChg chg="mod">
          <ac:chgData name="Andrew Liao" userId="ab04f800a07082ab" providerId="LiveId" clId="{0A03B4B3-0F19-464D-ADB1-6341FF276EC5}" dt="2021-04-25T10:35:55.901" v="22252" actId="13822"/>
          <ac:spMkLst>
            <pc:docMk/>
            <pc:sldMk cId="2919893900" sldId="264"/>
            <ac:spMk id="13" creationId="{46D178EC-90A9-48AE-8114-EAB15322B7E7}"/>
          </ac:spMkLst>
        </pc:spChg>
        <pc:spChg chg="mod">
          <ac:chgData name="Andrew Liao" userId="ab04f800a07082ab" providerId="LiveId" clId="{0A03B4B3-0F19-464D-ADB1-6341FF276EC5}" dt="2021-04-25T10:36:11.851" v="22256" actId="13822"/>
          <ac:spMkLst>
            <pc:docMk/>
            <pc:sldMk cId="2919893900" sldId="264"/>
            <ac:spMk id="16" creationId="{6A1891B2-9E42-4122-B89E-FD27652F96FF}"/>
          </ac:spMkLst>
        </pc:spChg>
        <pc:spChg chg="mod">
          <ac:chgData name="Andrew Liao" userId="ab04f800a07082ab" providerId="LiveId" clId="{0A03B4B3-0F19-464D-ADB1-6341FF276EC5}" dt="2021-04-25T10:36:14.852" v="22257" actId="13822"/>
          <ac:spMkLst>
            <pc:docMk/>
            <pc:sldMk cId="2919893900" sldId="264"/>
            <ac:spMk id="18" creationId="{FE8103AB-BD2E-48D9-AFC6-AAED7A6562EC}"/>
          </ac:spMkLst>
        </pc:spChg>
        <pc:spChg chg="mod">
          <ac:chgData name="Andrew Liao" userId="ab04f800a07082ab" providerId="LiveId" clId="{0A03B4B3-0F19-464D-ADB1-6341FF276EC5}" dt="2021-04-25T10:35:59.936" v="22253" actId="13822"/>
          <ac:spMkLst>
            <pc:docMk/>
            <pc:sldMk cId="2919893900" sldId="264"/>
            <ac:spMk id="22" creationId="{E4C7BA62-66FB-435C-8776-D6B45A364DFB}"/>
          </ac:spMkLst>
        </pc:spChg>
        <pc:spChg chg="mod">
          <ac:chgData name="Andrew Liao" userId="ab04f800a07082ab" providerId="LiveId" clId="{0A03B4B3-0F19-464D-ADB1-6341FF276EC5}" dt="2021-04-25T10:36:17.836" v="22258" actId="13822"/>
          <ac:spMkLst>
            <pc:docMk/>
            <pc:sldMk cId="2919893900" sldId="264"/>
            <ac:spMk id="24" creationId="{BECF871F-DA90-4CF1-8CFA-A2A620B28D77}"/>
          </ac:spMkLst>
        </pc:spChg>
      </pc:sldChg>
      <pc:sldChg chg="modSp mod ord">
        <pc:chgData name="Andrew Liao" userId="ab04f800a07082ab" providerId="LiveId" clId="{0A03B4B3-0F19-464D-ADB1-6341FF276EC5}" dt="2021-04-29T11:37:30.464" v="27551" actId="20577"/>
        <pc:sldMkLst>
          <pc:docMk/>
          <pc:sldMk cId="251366868" sldId="265"/>
        </pc:sldMkLst>
        <pc:spChg chg="mod">
          <ac:chgData name="Andrew Liao" userId="ab04f800a07082ab" providerId="LiveId" clId="{0A03B4B3-0F19-464D-ADB1-6341FF276EC5}" dt="2021-04-29T11:37:30.464" v="27551" actId="20577"/>
          <ac:spMkLst>
            <pc:docMk/>
            <pc:sldMk cId="251366868" sldId="265"/>
            <ac:spMk id="3" creationId="{45E87FBF-E1BB-4800-9EAD-003AA714FB48}"/>
          </ac:spMkLst>
        </pc:spChg>
      </pc:sldChg>
      <pc:sldChg chg="ord">
        <pc:chgData name="Andrew Liao" userId="ab04f800a07082ab" providerId="LiveId" clId="{0A03B4B3-0F19-464D-ADB1-6341FF276EC5}" dt="2021-04-25T10:37:36.933" v="22264"/>
        <pc:sldMkLst>
          <pc:docMk/>
          <pc:sldMk cId="3596996606" sldId="266"/>
        </pc:sldMkLst>
      </pc:sldChg>
      <pc:sldChg chg="modSp mod ord">
        <pc:chgData name="Andrew Liao" userId="ab04f800a07082ab" providerId="LiveId" clId="{0A03B4B3-0F19-464D-ADB1-6341FF276EC5}" dt="2021-04-26T11:15:42.665" v="24324" actId="20577"/>
        <pc:sldMkLst>
          <pc:docMk/>
          <pc:sldMk cId="3331926112" sldId="267"/>
        </pc:sldMkLst>
        <pc:spChg chg="mod">
          <ac:chgData name="Andrew Liao" userId="ab04f800a07082ab" providerId="LiveId" clId="{0A03B4B3-0F19-464D-ADB1-6341FF276EC5}" dt="2021-04-26T11:15:42.665" v="24324" actId="20577"/>
          <ac:spMkLst>
            <pc:docMk/>
            <pc:sldMk cId="3331926112" sldId="267"/>
            <ac:spMk id="3" creationId="{81393355-C3BB-4F42-A859-D8002F9C7C2F}"/>
          </ac:spMkLst>
        </pc:spChg>
      </pc:sldChg>
      <pc:sldChg chg="modSp mod">
        <pc:chgData name="Andrew Liao" userId="ab04f800a07082ab" providerId="LiveId" clId="{0A03B4B3-0F19-464D-ADB1-6341FF276EC5}" dt="2021-05-17T00:25:15.160" v="28467" actId="207"/>
        <pc:sldMkLst>
          <pc:docMk/>
          <pc:sldMk cId="1751867527" sldId="268"/>
        </pc:sldMkLst>
        <pc:spChg chg="mod">
          <ac:chgData name="Andrew Liao" userId="ab04f800a07082ab" providerId="LiveId" clId="{0A03B4B3-0F19-464D-ADB1-6341FF276EC5}" dt="2021-05-17T00:25:15.160" v="28467" actId="207"/>
          <ac:spMkLst>
            <pc:docMk/>
            <pc:sldMk cId="1751867527" sldId="268"/>
            <ac:spMk id="3" creationId="{E4F993E5-E2A7-417B-B293-C53062AEFC26}"/>
          </ac:spMkLst>
        </pc:spChg>
      </pc:sldChg>
      <pc:sldChg chg="modSp mod">
        <pc:chgData name="Andrew Liao" userId="ab04f800a07082ab" providerId="LiveId" clId="{0A03B4B3-0F19-464D-ADB1-6341FF276EC5}" dt="2021-05-17T00:31:53.423" v="28603" actId="207"/>
        <pc:sldMkLst>
          <pc:docMk/>
          <pc:sldMk cId="3810401290" sldId="269"/>
        </pc:sldMkLst>
        <pc:spChg chg="mod">
          <ac:chgData name="Andrew Liao" userId="ab04f800a07082ab" providerId="LiveId" clId="{0A03B4B3-0F19-464D-ADB1-6341FF276EC5}" dt="2021-05-17T00:31:53.423" v="28603" actId="207"/>
          <ac:spMkLst>
            <pc:docMk/>
            <pc:sldMk cId="3810401290" sldId="269"/>
            <ac:spMk id="3" creationId="{EB871CD9-A610-4A19-8500-0DE8C2D9AD94}"/>
          </ac:spMkLst>
        </pc:spChg>
      </pc:sldChg>
      <pc:sldChg chg="modSp mod">
        <pc:chgData name="Andrew Liao" userId="ab04f800a07082ab" providerId="LiveId" clId="{0A03B4B3-0F19-464D-ADB1-6341FF276EC5}" dt="2021-05-17T00:28:06.126" v="28494" actId="20577"/>
        <pc:sldMkLst>
          <pc:docMk/>
          <pc:sldMk cId="4009583018" sldId="270"/>
        </pc:sldMkLst>
        <pc:spChg chg="mod">
          <ac:chgData name="Andrew Liao" userId="ab04f800a07082ab" providerId="LiveId" clId="{0A03B4B3-0F19-464D-ADB1-6341FF276EC5}" dt="2021-05-17T00:27:15.327" v="28475" actId="20577"/>
          <ac:spMkLst>
            <pc:docMk/>
            <pc:sldMk cId="4009583018" sldId="270"/>
            <ac:spMk id="2" creationId="{D2DB1D29-D352-4CF3-888B-61807815E6D0}"/>
          </ac:spMkLst>
        </pc:spChg>
        <pc:spChg chg="mod">
          <ac:chgData name="Andrew Liao" userId="ab04f800a07082ab" providerId="LiveId" clId="{0A03B4B3-0F19-464D-ADB1-6341FF276EC5}" dt="2021-05-17T00:28:06.126" v="28494" actId="20577"/>
          <ac:spMkLst>
            <pc:docMk/>
            <pc:sldMk cId="4009583018" sldId="270"/>
            <ac:spMk id="3" creationId="{A2E8B4D5-B949-442C-A80A-848F7B73555D}"/>
          </ac:spMkLst>
        </pc:spChg>
      </pc:sldChg>
      <pc:sldChg chg="modSp mod ord">
        <pc:chgData name="Andrew Liao" userId="ab04f800a07082ab" providerId="LiveId" clId="{0A03B4B3-0F19-464D-ADB1-6341FF276EC5}" dt="2021-05-18T00:47:51.459" v="30407" actId="20577"/>
        <pc:sldMkLst>
          <pc:docMk/>
          <pc:sldMk cId="1965351431" sldId="271"/>
        </pc:sldMkLst>
        <pc:graphicFrameChg chg="modGraphic">
          <ac:chgData name="Andrew Liao" userId="ab04f800a07082ab" providerId="LiveId" clId="{0A03B4B3-0F19-464D-ADB1-6341FF276EC5}" dt="2021-05-18T00:47:51.459" v="30407" actId="20577"/>
          <ac:graphicFrameMkLst>
            <pc:docMk/>
            <pc:sldMk cId="1965351431" sldId="271"/>
            <ac:graphicFrameMk id="4" creationId="{3636ADEF-0FED-455C-9BD3-AB9BABEF617C}"/>
          </ac:graphicFrameMkLst>
        </pc:graphicFrameChg>
      </pc:sldChg>
      <pc:sldChg chg="modSp mod">
        <pc:chgData name="Andrew Liao" userId="ab04f800a07082ab" providerId="LiveId" clId="{0A03B4B3-0F19-464D-ADB1-6341FF276EC5}" dt="2021-04-25T22:45:04.192" v="23243" actId="20577"/>
        <pc:sldMkLst>
          <pc:docMk/>
          <pc:sldMk cId="1028817602" sldId="273"/>
        </pc:sldMkLst>
        <pc:spChg chg="mod">
          <ac:chgData name="Andrew Liao" userId="ab04f800a07082ab" providerId="LiveId" clId="{0A03B4B3-0F19-464D-ADB1-6341FF276EC5}" dt="2021-04-25T22:45:04.192" v="23243" actId="20577"/>
          <ac:spMkLst>
            <pc:docMk/>
            <pc:sldMk cId="1028817602" sldId="273"/>
            <ac:spMk id="3" creationId="{B01FD0DA-027A-42BD-9394-1C964F3F4C1E}"/>
          </ac:spMkLst>
        </pc:spChg>
      </pc:sldChg>
      <pc:sldChg chg="modSp mod">
        <pc:chgData name="Andrew Liao" userId="ab04f800a07082ab" providerId="LiveId" clId="{0A03B4B3-0F19-464D-ADB1-6341FF276EC5}" dt="2021-05-16T11:13:13.472" v="27885" actId="6549"/>
        <pc:sldMkLst>
          <pc:docMk/>
          <pc:sldMk cId="3027586749" sldId="274"/>
        </pc:sldMkLst>
        <pc:spChg chg="mod">
          <ac:chgData name="Andrew Liao" userId="ab04f800a07082ab" providerId="LiveId" clId="{0A03B4B3-0F19-464D-ADB1-6341FF276EC5}" dt="2021-05-16T11:13:13.472" v="27885" actId="6549"/>
          <ac:spMkLst>
            <pc:docMk/>
            <pc:sldMk cId="3027586749" sldId="274"/>
            <ac:spMk id="3" creationId="{1ACA611E-CF33-4335-BD4D-B354F8A0E7FF}"/>
          </ac:spMkLst>
        </pc:spChg>
      </pc:sldChg>
      <pc:sldChg chg="modSp mod ord">
        <pc:chgData name="Andrew Liao" userId="ab04f800a07082ab" providerId="LiveId" clId="{0A03B4B3-0F19-464D-ADB1-6341FF276EC5}" dt="2021-04-25T22:43:52.236" v="23196" actId="20577"/>
        <pc:sldMkLst>
          <pc:docMk/>
          <pc:sldMk cId="2276376486" sldId="275"/>
        </pc:sldMkLst>
        <pc:spChg chg="mod">
          <ac:chgData name="Andrew Liao" userId="ab04f800a07082ab" providerId="LiveId" clId="{0A03B4B3-0F19-464D-ADB1-6341FF276EC5}" dt="2021-04-25T10:57:49.950" v="22530" actId="20577"/>
          <ac:spMkLst>
            <pc:docMk/>
            <pc:sldMk cId="2276376486" sldId="275"/>
            <ac:spMk id="2" creationId="{0FC23D83-91EA-4F79-A68E-D982DC3D3174}"/>
          </ac:spMkLst>
        </pc:spChg>
        <pc:spChg chg="mod">
          <ac:chgData name="Andrew Liao" userId="ab04f800a07082ab" providerId="LiveId" clId="{0A03B4B3-0F19-464D-ADB1-6341FF276EC5}" dt="2021-04-25T22:43:52.236" v="23196" actId="20577"/>
          <ac:spMkLst>
            <pc:docMk/>
            <pc:sldMk cId="2276376486" sldId="275"/>
            <ac:spMk id="3" creationId="{C25C9C37-F564-431A-A5D9-AE7D5A5CC149}"/>
          </ac:spMkLst>
        </pc:spChg>
      </pc:sldChg>
      <pc:sldChg chg="addSp modSp mod">
        <pc:chgData name="Andrew Liao" userId="ab04f800a07082ab" providerId="LiveId" clId="{0A03B4B3-0F19-464D-ADB1-6341FF276EC5}" dt="2021-04-24T23:30:34.374" v="955" actId="571"/>
        <pc:sldMkLst>
          <pc:docMk/>
          <pc:sldMk cId="2491015602" sldId="276"/>
        </pc:sldMkLst>
        <pc:spChg chg="add mod">
          <ac:chgData name="Andrew Liao" userId="ab04f800a07082ab" providerId="LiveId" clId="{0A03B4B3-0F19-464D-ADB1-6341FF276EC5}" dt="2021-04-24T23:30:17.593" v="951" actId="1076"/>
          <ac:spMkLst>
            <pc:docMk/>
            <pc:sldMk cId="2491015602" sldId="276"/>
            <ac:spMk id="3" creationId="{3E114CCE-36E1-429F-A7C2-E87ADD2FB714}"/>
          </ac:spMkLst>
        </pc:spChg>
        <pc:spChg chg="mod">
          <ac:chgData name="Andrew Liao" userId="ab04f800a07082ab" providerId="LiveId" clId="{0A03B4B3-0F19-464D-ADB1-6341FF276EC5}" dt="2021-04-24T23:30:02.008" v="947" actId="13822"/>
          <ac:spMkLst>
            <pc:docMk/>
            <pc:sldMk cId="2491015602" sldId="276"/>
            <ac:spMk id="4" creationId="{3F2402B6-5B59-4E87-86A6-C64F64ECCD69}"/>
          </ac:spMkLst>
        </pc:spChg>
        <pc:spChg chg="mod">
          <ac:chgData name="Andrew Liao" userId="ab04f800a07082ab" providerId="LiveId" clId="{0A03B4B3-0F19-464D-ADB1-6341FF276EC5}" dt="2021-04-24T23:30:06.608" v="948" actId="13822"/>
          <ac:spMkLst>
            <pc:docMk/>
            <pc:sldMk cId="2491015602" sldId="276"/>
            <ac:spMk id="17" creationId="{FCEFE644-B35F-4FCE-99D0-C45C5C9B4BF9}"/>
          </ac:spMkLst>
        </pc:spChg>
        <pc:spChg chg="add mod">
          <ac:chgData name="Andrew Liao" userId="ab04f800a07082ab" providerId="LiveId" clId="{0A03B4B3-0F19-464D-ADB1-6341FF276EC5}" dt="2021-04-24T23:30:29.248" v="954" actId="1076"/>
          <ac:spMkLst>
            <pc:docMk/>
            <pc:sldMk cId="2491015602" sldId="276"/>
            <ac:spMk id="29" creationId="{AD358B54-151D-4F70-BD2B-C3AA16E0C509}"/>
          </ac:spMkLst>
        </pc:spChg>
        <pc:spChg chg="add mod">
          <ac:chgData name="Andrew Liao" userId="ab04f800a07082ab" providerId="LiveId" clId="{0A03B4B3-0F19-464D-ADB1-6341FF276EC5}" dt="2021-04-24T23:30:34.374" v="955" actId="571"/>
          <ac:spMkLst>
            <pc:docMk/>
            <pc:sldMk cId="2491015602" sldId="276"/>
            <ac:spMk id="30" creationId="{739BB09A-6C36-4327-964D-45FB3D8354BF}"/>
          </ac:spMkLst>
        </pc:spChg>
        <pc:spChg chg="add mod">
          <ac:chgData name="Andrew Liao" userId="ab04f800a07082ab" providerId="LiveId" clId="{0A03B4B3-0F19-464D-ADB1-6341FF276EC5}" dt="2021-04-24T23:30:34.374" v="955" actId="571"/>
          <ac:spMkLst>
            <pc:docMk/>
            <pc:sldMk cId="2491015602" sldId="276"/>
            <ac:spMk id="31" creationId="{5BEF3C9E-C1D0-4CD7-A58C-AB79E9DFFFD7}"/>
          </ac:spMkLst>
        </pc:spChg>
      </pc:sldChg>
      <pc:sldChg chg="addSp modSp mod">
        <pc:chgData name="Andrew Liao" userId="ab04f800a07082ab" providerId="LiveId" clId="{0A03B4B3-0F19-464D-ADB1-6341FF276EC5}" dt="2021-05-17T00:33:20.907" v="28631" actId="14100"/>
        <pc:sldMkLst>
          <pc:docMk/>
          <pc:sldMk cId="2480243510" sldId="279"/>
        </pc:sldMkLst>
        <pc:spChg chg="mod">
          <ac:chgData name="Andrew Liao" userId="ab04f800a07082ab" providerId="LiveId" clId="{0A03B4B3-0F19-464D-ADB1-6341FF276EC5}" dt="2021-05-17T00:32:54.240" v="28628" actId="20577"/>
          <ac:spMkLst>
            <pc:docMk/>
            <pc:sldMk cId="2480243510" sldId="279"/>
            <ac:spMk id="3" creationId="{56E773EC-6343-41A2-B136-F7E99528C88F}"/>
          </ac:spMkLst>
        </pc:spChg>
        <pc:cxnChg chg="add mod">
          <ac:chgData name="Andrew Liao" userId="ab04f800a07082ab" providerId="LiveId" clId="{0A03B4B3-0F19-464D-ADB1-6341FF276EC5}" dt="2021-05-17T00:33:20.907" v="28631" actId="14100"/>
          <ac:cxnSpMkLst>
            <pc:docMk/>
            <pc:sldMk cId="2480243510" sldId="279"/>
            <ac:cxnSpMk id="5" creationId="{08687627-5480-4A7A-80FC-8B926749B3A2}"/>
          </ac:cxnSpMkLst>
        </pc:cxnChg>
      </pc:sldChg>
      <pc:sldChg chg="addSp modSp mod ord">
        <pc:chgData name="Andrew Liao" userId="ab04f800a07082ab" providerId="LiveId" clId="{0A03B4B3-0F19-464D-ADB1-6341FF276EC5}" dt="2021-04-25T10:56:20.840" v="22500" actId="20577"/>
        <pc:sldMkLst>
          <pc:docMk/>
          <pc:sldMk cId="3393671081" sldId="280"/>
        </pc:sldMkLst>
        <pc:spChg chg="mod">
          <ac:chgData name="Andrew Liao" userId="ab04f800a07082ab" providerId="LiveId" clId="{0A03B4B3-0F19-464D-ADB1-6341FF276EC5}" dt="2021-04-25T10:54:16.805" v="22398" actId="20577"/>
          <ac:spMkLst>
            <pc:docMk/>
            <pc:sldMk cId="3393671081" sldId="280"/>
            <ac:spMk id="2" creationId="{669074DA-40AF-4718-BEA7-13B14FF698D2}"/>
          </ac:spMkLst>
        </pc:spChg>
        <pc:spChg chg="mod">
          <ac:chgData name="Andrew Liao" userId="ab04f800a07082ab" providerId="LiveId" clId="{0A03B4B3-0F19-464D-ADB1-6341FF276EC5}" dt="2021-04-25T10:56:20.840" v="22500" actId="20577"/>
          <ac:spMkLst>
            <pc:docMk/>
            <pc:sldMk cId="3393671081" sldId="280"/>
            <ac:spMk id="3" creationId="{334D7859-FB88-4638-96F5-DAB8E76EB34A}"/>
          </ac:spMkLst>
        </pc:spChg>
        <pc:picChg chg="add mod">
          <ac:chgData name="Andrew Liao" userId="ab04f800a07082ab" providerId="LiveId" clId="{0A03B4B3-0F19-464D-ADB1-6341FF276EC5}" dt="2021-04-25T10:56:10.038" v="22479" actId="1076"/>
          <ac:picMkLst>
            <pc:docMk/>
            <pc:sldMk cId="3393671081" sldId="280"/>
            <ac:picMk id="4" creationId="{E3F328AC-9787-4B47-AF42-4F3F1C29FF17}"/>
          </ac:picMkLst>
        </pc:picChg>
      </pc:sldChg>
      <pc:sldChg chg="modSp mod ord">
        <pc:chgData name="Andrew Liao" userId="ab04f800a07082ab" providerId="LiveId" clId="{0A03B4B3-0F19-464D-ADB1-6341FF276EC5}" dt="2021-05-18T00:46:37.781" v="30396" actId="20577"/>
        <pc:sldMkLst>
          <pc:docMk/>
          <pc:sldMk cId="396779033" sldId="283"/>
        </pc:sldMkLst>
        <pc:spChg chg="mod">
          <ac:chgData name="Andrew Liao" userId="ab04f800a07082ab" providerId="LiveId" clId="{0A03B4B3-0F19-464D-ADB1-6341FF276EC5}" dt="2021-04-24T23:34:36.624" v="1079" actId="20577"/>
          <ac:spMkLst>
            <pc:docMk/>
            <pc:sldMk cId="396779033" sldId="283"/>
            <ac:spMk id="2" creationId="{41DEFF22-C468-4805-B909-68FAA0E0F6A0}"/>
          </ac:spMkLst>
        </pc:spChg>
        <pc:spChg chg="mod">
          <ac:chgData name="Andrew Liao" userId="ab04f800a07082ab" providerId="LiveId" clId="{0A03B4B3-0F19-464D-ADB1-6341FF276EC5}" dt="2021-05-18T00:46:37.781" v="30396" actId="20577"/>
          <ac:spMkLst>
            <pc:docMk/>
            <pc:sldMk cId="396779033" sldId="283"/>
            <ac:spMk id="3" creationId="{3F2E145C-A943-40F6-B5DA-DA9F9092E904}"/>
          </ac:spMkLst>
        </pc:spChg>
      </pc:sldChg>
      <pc:sldChg chg="modSp mod">
        <pc:chgData name="Andrew Liao" userId="ab04f800a07082ab" providerId="LiveId" clId="{0A03B4B3-0F19-464D-ADB1-6341FF276EC5}" dt="2021-04-25T00:12:37.764" v="2759" actId="20577"/>
        <pc:sldMkLst>
          <pc:docMk/>
          <pc:sldMk cId="66846691" sldId="284"/>
        </pc:sldMkLst>
        <pc:spChg chg="mod">
          <ac:chgData name="Andrew Liao" userId="ab04f800a07082ab" providerId="LiveId" clId="{0A03B4B3-0F19-464D-ADB1-6341FF276EC5}" dt="2021-04-25T00:12:37.764" v="2759" actId="20577"/>
          <ac:spMkLst>
            <pc:docMk/>
            <pc:sldMk cId="66846691" sldId="284"/>
            <ac:spMk id="4" creationId="{D094CA42-9F72-4936-98F7-A147C73A44C1}"/>
          </ac:spMkLst>
        </pc:spChg>
      </pc:sldChg>
      <pc:sldChg chg="modSp mod">
        <pc:chgData name="Andrew Liao" userId="ab04f800a07082ab" providerId="LiveId" clId="{0A03B4B3-0F19-464D-ADB1-6341FF276EC5}" dt="2021-05-17T00:58:25.998" v="28732" actId="6549"/>
        <pc:sldMkLst>
          <pc:docMk/>
          <pc:sldMk cId="108274025" sldId="285"/>
        </pc:sldMkLst>
        <pc:spChg chg="mod">
          <ac:chgData name="Andrew Liao" userId="ab04f800a07082ab" providerId="LiveId" clId="{0A03B4B3-0F19-464D-ADB1-6341FF276EC5}" dt="2021-05-17T00:58:25.998" v="28732" actId="6549"/>
          <ac:spMkLst>
            <pc:docMk/>
            <pc:sldMk cId="108274025" sldId="285"/>
            <ac:spMk id="3" creationId="{A09A2BC9-2DE7-41B7-A93E-67D0F81B4739}"/>
          </ac:spMkLst>
        </pc:spChg>
      </pc:sldChg>
      <pc:sldChg chg="modSp mod">
        <pc:chgData name="Andrew Liao" userId="ab04f800a07082ab" providerId="LiveId" clId="{0A03B4B3-0F19-464D-ADB1-6341FF276EC5}" dt="2021-04-25T00:13:04.228" v="2774" actId="20577"/>
        <pc:sldMkLst>
          <pc:docMk/>
          <pc:sldMk cId="1546985770" sldId="286"/>
        </pc:sldMkLst>
        <pc:spChg chg="mod">
          <ac:chgData name="Andrew Liao" userId="ab04f800a07082ab" providerId="LiveId" clId="{0A03B4B3-0F19-464D-ADB1-6341FF276EC5}" dt="2021-04-25T00:13:04.228" v="2774" actId="20577"/>
          <ac:spMkLst>
            <pc:docMk/>
            <pc:sldMk cId="1546985770" sldId="286"/>
            <ac:spMk id="4" creationId="{1005F3F5-3611-4AA1-B0C1-FD4A2F64A92A}"/>
          </ac:spMkLst>
        </pc:spChg>
      </pc:sldChg>
      <pc:sldChg chg="modSp mod">
        <pc:chgData name="Andrew Liao" userId="ab04f800a07082ab" providerId="LiveId" clId="{0A03B4B3-0F19-464D-ADB1-6341FF276EC5}" dt="2021-05-21T02:55:58.167" v="33245" actId="20577"/>
        <pc:sldMkLst>
          <pc:docMk/>
          <pc:sldMk cId="1062566500" sldId="287"/>
        </pc:sldMkLst>
        <pc:spChg chg="mod">
          <ac:chgData name="Andrew Liao" userId="ab04f800a07082ab" providerId="LiveId" clId="{0A03B4B3-0F19-464D-ADB1-6341FF276EC5}" dt="2021-05-21T02:53:43.929" v="33179" actId="20577"/>
          <ac:spMkLst>
            <pc:docMk/>
            <pc:sldMk cId="1062566500" sldId="287"/>
            <ac:spMk id="2" creationId="{E1B16653-4F34-400A-97E1-854129636069}"/>
          </ac:spMkLst>
        </pc:spChg>
        <pc:spChg chg="mod">
          <ac:chgData name="Andrew Liao" userId="ab04f800a07082ab" providerId="LiveId" clId="{0A03B4B3-0F19-464D-ADB1-6341FF276EC5}" dt="2021-05-21T02:55:58.167" v="33245" actId="20577"/>
          <ac:spMkLst>
            <pc:docMk/>
            <pc:sldMk cId="1062566500" sldId="287"/>
            <ac:spMk id="3" creationId="{8070F4FD-35B1-4167-9A35-3281FC7775FF}"/>
          </ac:spMkLst>
        </pc:spChg>
      </pc:sldChg>
      <pc:sldChg chg="modSp mod">
        <pc:chgData name="Andrew Liao" userId="ab04f800a07082ab" providerId="LiveId" clId="{0A03B4B3-0F19-464D-ADB1-6341FF276EC5}" dt="2021-05-21T01:35:51.404" v="31190" actId="6549"/>
        <pc:sldMkLst>
          <pc:docMk/>
          <pc:sldMk cId="3546238870" sldId="288"/>
        </pc:sldMkLst>
        <pc:spChg chg="mod">
          <ac:chgData name="Andrew Liao" userId="ab04f800a07082ab" providerId="LiveId" clId="{0A03B4B3-0F19-464D-ADB1-6341FF276EC5}" dt="2021-05-21T01:35:51.404" v="31190" actId="6549"/>
          <ac:spMkLst>
            <pc:docMk/>
            <pc:sldMk cId="3546238870" sldId="288"/>
            <ac:spMk id="4" creationId="{7BE4C1E2-5370-47A4-9340-92BA15FC8959}"/>
          </ac:spMkLst>
        </pc:spChg>
        <pc:spChg chg="mod">
          <ac:chgData name="Andrew Liao" userId="ab04f800a07082ab" providerId="LiveId" clId="{0A03B4B3-0F19-464D-ADB1-6341FF276EC5}" dt="2021-05-21T01:35:27.035" v="31189" actId="14100"/>
          <ac:spMkLst>
            <pc:docMk/>
            <pc:sldMk cId="3546238870" sldId="288"/>
            <ac:spMk id="6" creationId="{D62B6E78-BE63-48DB-90DC-44B913CE1671}"/>
          </ac:spMkLst>
        </pc:spChg>
        <pc:spChg chg="mod">
          <ac:chgData name="Andrew Liao" userId="ab04f800a07082ab" providerId="LiveId" clId="{0A03B4B3-0F19-464D-ADB1-6341FF276EC5}" dt="2021-05-17T00:39:51.548" v="28643" actId="207"/>
          <ac:spMkLst>
            <pc:docMk/>
            <pc:sldMk cId="3546238870" sldId="288"/>
            <ac:spMk id="9" creationId="{77F76743-1B76-4BC0-97C9-50437B4528CF}"/>
          </ac:spMkLst>
        </pc:spChg>
        <pc:spChg chg="mod">
          <ac:chgData name="Andrew Liao" userId="ab04f800a07082ab" providerId="LiveId" clId="{0A03B4B3-0F19-464D-ADB1-6341FF276EC5}" dt="2021-05-17T00:40:04.260" v="28644" actId="14100"/>
          <ac:spMkLst>
            <pc:docMk/>
            <pc:sldMk cId="3546238870" sldId="288"/>
            <ac:spMk id="10" creationId="{BF1620E5-9769-4C81-A4E5-A93E69D11F78}"/>
          </ac:spMkLst>
        </pc:spChg>
      </pc:sldChg>
      <pc:sldChg chg="modSp mod">
        <pc:chgData name="Andrew Liao" userId="ab04f800a07082ab" providerId="LiveId" clId="{0A03B4B3-0F19-464D-ADB1-6341FF276EC5}" dt="2021-05-18T00:27:26.572" v="29744" actId="6549"/>
        <pc:sldMkLst>
          <pc:docMk/>
          <pc:sldMk cId="1638870565" sldId="289"/>
        </pc:sldMkLst>
        <pc:spChg chg="mod">
          <ac:chgData name="Andrew Liao" userId="ab04f800a07082ab" providerId="LiveId" clId="{0A03B4B3-0F19-464D-ADB1-6341FF276EC5}" dt="2021-05-18T00:27:26.572" v="29744" actId="6549"/>
          <ac:spMkLst>
            <pc:docMk/>
            <pc:sldMk cId="1638870565" sldId="289"/>
            <ac:spMk id="3" creationId="{00F0BCC1-AF07-427C-A573-A81E33935CD4}"/>
          </ac:spMkLst>
        </pc:spChg>
      </pc:sldChg>
      <pc:sldChg chg="modSp mod">
        <pc:chgData name="Andrew Liao" userId="ab04f800a07082ab" providerId="LiveId" clId="{0A03B4B3-0F19-464D-ADB1-6341FF276EC5}" dt="2021-05-17T23:29:05.750" v="29326" actId="207"/>
        <pc:sldMkLst>
          <pc:docMk/>
          <pc:sldMk cId="2547152484" sldId="292"/>
        </pc:sldMkLst>
        <pc:spChg chg="mod">
          <ac:chgData name="Andrew Liao" userId="ab04f800a07082ab" providerId="LiveId" clId="{0A03B4B3-0F19-464D-ADB1-6341FF276EC5}" dt="2021-05-17T23:29:05.750" v="29326" actId="207"/>
          <ac:spMkLst>
            <pc:docMk/>
            <pc:sldMk cId="2547152484" sldId="292"/>
            <ac:spMk id="3" creationId="{425124DE-CC9B-46F6-90CA-81AA1EBE9604}"/>
          </ac:spMkLst>
        </pc:spChg>
      </pc:sldChg>
      <pc:sldChg chg="modSp mod">
        <pc:chgData name="Andrew Liao" userId="ab04f800a07082ab" providerId="LiveId" clId="{0A03B4B3-0F19-464D-ADB1-6341FF276EC5}" dt="2021-05-17T23:29:20.983" v="29335" actId="20577"/>
        <pc:sldMkLst>
          <pc:docMk/>
          <pc:sldMk cId="129819574" sldId="293"/>
        </pc:sldMkLst>
        <pc:spChg chg="mod">
          <ac:chgData name="Andrew Liao" userId="ab04f800a07082ab" providerId="LiveId" clId="{0A03B4B3-0F19-464D-ADB1-6341FF276EC5}" dt="2021-05-17T23:29:20.983" v="29335" actId="20577"/>
          <ac:spMkLst>
            <pc:docMk/>
            <pc:sldMk cId="129819574" sldId="293"/>
            <ac:spMk id="5" creationId="{8E621211-001D-4020-A78C-2D25065C66C3}"/>
          </ac:spMkLst>
        </pc:spChg>
        <pc:spChg chg="mod">
          <ac:chgData name="Andrew Liao" userId="ab04f800a07082ab" providerId="LiveId" clId="{0A03B4B3-0F19-464D-ADB1-6341FF276EC5}" dt="2021-04-26T11:19:01.024" v="24386" actId="14100"/>
          <ac:spMkLst>
            <pc:docMk/>
            <pc:sldMk cId="129819574" sldId="293"/>
            <ac:spMk id="6" creationId="{9053C226-7BB8-4E9B-9CCE-641B1A11FF0B}"/>
          </ac:spMkLst>
        </pc:spChg>
        <pc:spChg chg="mod">
          <ac:chgData name="Andrew Liao" userId="ab04f800a07082ab" providerId="LiveId" clId="{0A03B4B3-0F19-464D-ADB1-6341FF276EC5}" dt="2021-04-26T11:19:41.961" v="24394" actId="6549"/>
          <ac:spMkLst>
            <pc:docMk/>
            <pc:sldMk cId="129819574" sldId="293"/>
            <ac:spMk id="7" creationId="{0401ECF0-A2A3-4761-8F3B-4831C6808507}"/>
          </ac:spMkLst>
        </pc:spChg>
      </pc:sldChg>
      <pc:sldChg chg="addSp modSp mod">
        <pc:chgData name="Andrew Liao" userId="ab04f800a07082ab" providerId="LiveId" clId="{0A03B4B3-0F19-464D-ADB1-6341FF276EC5}" dt="2021-04-26T11:29:57.894" v="25051" actId="6549"/>
        <pc:sldMkLst>
          <pc:docMk/>
          <pc:sldMk cId="2737089136" sldId="294"/>
        </pc:sldMkLst>
        <pc:spChg chg="add mod">
          <ac:chgData name="Andrew Liao" userId="ab04f800a07082ab" providerId="LiveId" clId="{0A03B4B3-0F19-464D-ADB1-6341FF276EC5}" dt="2021-04-26T11:29:10.957" v="24993" actId="12"/>
          <ac:spMkLst>
            <pc:docMk/>
            <pc:sldMk cId="2737089136" sldId="294"/>
            <ac:spMk id="2" creationId="{7817DB2A-9449-4B34-B229-38FE25BB6097}"/>
          </ac:spMkLst>
        </pc:spChg>
        <pc:spChg chg="mod">
          <ac:chgData name="Andrew Liao" userId="ab04f800a07082ab" providerId="LiveId" clId="{0A03B4B3-0F19-464D-ADB1-6341FF276EC5}" dt="2021-04-26T11:29:57.894" v="25051" actId="6549"/>
          <ac:spMkLst>
            <pc:docMk/>
            <pc:sldMk cId="2737089136" sldId="294"/>
            <ac:spMk id="5" creationId="{30C00276-7E08-4DAC-829E-965856BC53A4}"/>
          </ac:spMkLst>
        </pc:spChg>
        <pc:spChg chg="mod">
          <ac:chgData name="Andrew Liao" userId="ab04f800a07082ab" providerId="LiveId" clId="{0A03B4B3-0F19-464D-ADB1-6341FF276EC5}" dt="2021-04-26T11:29:50.185" v="25043" actId="14100"/>
          <ac:spMkLst>
            <pc:docMk/>
            <pc:sldMk cId="2737089136" sldId="294"/>
            <ac:spMk id="6" creationId="{E2557EC4-D34B-40E8-8B6D-2D963BC9F12A}"/>
          </ac:spMkLst>
        </pc:spChg>
        <pc:spChg chg="add mod">
          <ac:chgData name="Andrew Liao" userId="ab04f800a07082ab" providerId="LiveId" clId="{0A03B4B3-0F19-464D-ADB1-6341FF276EC5}" dt="2021-04-26T11:29:35.195" v="25042" actId="20577"/>
          <ac:spMkLst>
            <pc:docMk/>
            <pc:sldMk cId="2737089136" sldId="294"/>
            <ac:spMk id="7" creationId="{63AD842F-56CD-404B-BD25-AF77CF6B355A}"/>
          </ac:spMkLst>
        </pc:spChg>
      </pc:sldChg>
      <pc:sldChg chg="modSp mod">
        <pc:chgData name="Andrew Liao" userId="ab04f800a07082ab" providerId="LiveId" clId="{0A03B4B3-0F19-464D-ADB1-6341FF276EC5}" dt="2021-05-21T00:32:23.881" v="30735" actId="20577"/>
        <pc:sldMkLst>
          <pc:docMk/>
          <pc:sldMk cId="2555311460" sldId="296"/>
        </pc:sldMkLst>
        <pc:spChg chg="mod">
          <ac:chgData name="Andrew Liao" userId="ab04f800a07082ab" providerId="LiveId" clId="{0A03B4B3-0F19-464D-ADB1-6341FF276EC5}" dt="2021-05-21T00:32:23.881" v="30735" actId="20577"/>
          <ac:spMkLst>
            <pc:docMk/>
            <pc:sldMk cId="2555311460" sldId="296"/>
            <ac:spMk id="3" creationId="{DC43871E-08CC-4C8A-A51C-45BC0EEA0933}"/>
          </ac:spMkLst>
        </pc:spChg>
      </pc:sldChg>
      <pc:sldChg chg="modSp mod">
        <pc:chgData name="Andrew Liao" userId="ab04f800a07082ab" providerId="LiveId" clId="{0A03B4B3-0F19-464D-ADB1-6341FF276EC5}" dt="2021-05-18T00:31:02.035" v="29807" actId="12"/>
        <pc:sldMkLst>
          <pc:docMk/>
          <pc:sldMk cId="3613584806" sldId="297"/>
        </pc:sldMkLst>
        <pc:spChg chg="mod">
          <ac:chgData name="Andrew Liao" userId="ab04f800a07082ab" providerId="LiveId" clId="{0A03B4B3-0F19-464D-ADB1-6341FF276EC5}" dt="2021-05-18T00:31:02.035" v="29807" actId="12"/>
          <ac:spMkLst>
            <pc:docMk/>
            <pc:sldMk cId="3613584806" sldId="297"/>
            <ac:spMk id="3" creationId="{D3D98784-EF97-4614-BDB1-A098F5418C02}"/>
          </ac:spMkLst>
        </pc:spChg>
      </pc:sldChg>
      <pc:sldChg chg="addSp modSp mod">
        <pc:chgData name="Andrew Liao" userId="ab04f800a07082ab" providerId="LiveId" clId="{0A03B4B3-0F19-464D-ADB1-6341FF276EC5}" dt="2021-05-21T02:01:18.134" v="32042" actId="20577"/>
        <pc:sldMkLst>
          <pc:docMk/>
          <pc:sldMk cId="988648647" sldId="298"/>
        </pc:sldMkLst>
        <pc:spChg chg="mod">
          <ac:chgData name="Andrew Liao" userId="ab04f800a07082ab" providerId="LiveId" clId="{0A03B4B3-0F19-464D-ADB1-6341FF276EC5}" dt="2021-05-21T01:58:36.257" v="31980" actId="20577"/>
          <ac:spMkLst>
            <pc:docMk/>
            <pc:sldMk cId="988648647" sldId="298"/>
            <ac:spMk id="2" creationId="{1F3320E1-D67A-4F04-8C38-FBD1978AC08F}"/>
          </ac:spMkLst>
        </pc:spChg>
        <pc:spChg chg="mod">
          <ac:chgData name="Andrew Liao" userId="ab04f800a07082ab" providerId="LiveId" clId="{0A03B4B3-0F19-464D-ADB1-6341FF276EC5}" dt="2021-05-21T01:56:21.595" v="31870" actId="6549"/>
          <ac:spMkLst>
            <pc:docMk/>
            <pc:sldMk cId="988648647" sldId="298"/>
            <ac:spMk id="3" creationId="{212BC209-5CFB-4FBA-BF61-3465352E6F20}"/>
          </ac:spMkLst>
        </pc:spChg>
        <pc:spChg chg="mod">
          <ac:chgData name="Andrew Liao" userId="ab04f800a07082ab" providerId="LiveId" clId="{0A03B4B3-0F19-464D-ADB1-6341FF276EC5}" dt="2021-05-18T00:31:52.947" v="29820" actId="20577"/>
          <ac:spMkLst>
            <pc:docMk/>
            <pc:sldMk cId="988648647" sldId="298"/>
            <ac:spMk id="4" creationId="{0B8A7220-009B-4670-9EF1-45E6C990DEAD}"/>
          </ac:spMkLst>
        </pc:spChg>
        <pc:spChg chg="mod">
          <ac:chgData name="Andrew Liao" userId="ab04f800a07082ab" providerId="LiveId" clId="{0A03B4B3-0F19-464D-ADB1-6341FF276EC5}" dt="2021-05-21T01:59:29.005" v="32009" actId="14100"/>
          <ac:spMkLst>
            <pc:docMk/>
            <pc:sldMk cId="988648647" sldId="298"/>
            <ac:spMk id="5" creationId="{3227966D-D6F3-45E2-85F0-57AA8CB1FEE2}"/>
          </ac:spMkLst>
        </pc:spChg>
        <pc:spChg chg="mod">
          <ac:chgData name="Andrew Liao" userId="ab04f800a07082ab" providerId="LiveId" clId="{0A03B4B3-0F19-464D-ADB1-6341FF276EC5}" dt="2021-05-21T02:01:18.134" v="32042" actId="20577"/>
          <ac:spMkLst>
            <pc:docMk/>
            <pc:sldMk cId="988648647" sldId="298"/>
            <ac:spMk id="6" creationId="{CD65D917-632D-489F-A47A-A62FB66C1340}"/>
          </ac:spMkLst>
        </pc:spChg>
        <pc:spChg chg="add mod">
          <ac:chgData name="Andrew Liao" userId="ab04f800a07082ab" providerId="LiveId" clId="{0A03B4B3-0F19-464D-ADB1-6341FF276EC5}" dt="2021-05-21T01:58:19.001" v="31955" actId="14100"/>
          <ac:spMkLst>
            <pc:docMk/>
            <pc:sldMk cId="988648647" sldId="298"/>
            <ac:spMk id="7" creationId="{87DFD166-ED78-496C-AD3A-378E22F684B8}"/>
          </ac:spMkLst>
        </pc:spChg>
      </pc:sldChg>
      <pc:sldChg chg="addSp delSp modSp mod ord">
        <pc:chgData name="Andrew Liao" userId="ab04f800a07082ab" providerId="LiveId" clId="{0A03B4B3-0F19-464D-ADB1-6341FF276EC5}" dt="2021-05-21T02:38:09.927" v="32815" actId="400"/>
        <pc:sldMkLst>
          <pc:docMk/>
          <pc:sldMk cId="563027722" sldId="299"/>
        </pc:sldMkLst>
        <pc:spChg chg="mod">
          <ac:chgData name="Andrew Liao" userId="ab04f800a07082ab" providerId="LiveId" clId="{0A03B4B3-0F19-464D-ADB1-6341FF276EC5}" dt="2021-05-21T00:43:30.804" v="31026" actId="20577"/>
          <ac:spMkLst>
            <pc:docMk/>
            <pc:sldMk cId="563027722" sldId="299"/>
            <ac:spMk id="2" creationId="{D7D60037-7DED-408A-A6B5-B3F3C1564615}"/>
          </ac:spMkLst>
        </pc:spChg>
        <pc:spChg chg="add del mod">
          <ac:chgData name="Andrew Liao" userId="ab04f800a07082ab" providerId="LiveId" clId="{0A03B4B3-0F19-464D-ADB1-6341FF276EC5}" dt="2021-05-21T00:38:48.032" v="30822" actId="478"/>
          <ac:spMkLst>
            <pc:docMk/>
            <pc:sldMk cId="563027722" sldId="299"/>
            <ac:spMk id="3" creationId="{1127B43B-0498-4A4B-B682-80488F18EBB0}"/>
          </ac:spMkLst>
        </pc:spChg>
        <pc:spChg chg="mod">
          <ac:chgData name="Andrew Liao" userId="ab04f800a07082ab" providerId="LiveId" clId="{0A03B4B3-0F19-464D-ADB1-6341FF276EC5}" dt="2021-05-21T02:38:09.927" v="32815" actId="400"/>
          <ac:spMkLst>
            <pc:docMk/>
            <pc:sldMk cId="563027722" sldId="299"/>
            <ac:spMk id="4" creationId="{B202524D-D178-48EA-891F-D0A512ED34E0}"/>
          </ac:spMkLst>
        </pc:spChg>
        <pc:spChg chg="mod">
          <ac:chgData name="Andrew Liao" userId="ab04f800a07082ab" providerId="LiveId" clId="{0A03B4B3-0F19-464D-ADB1-6341FF276EC5}" dt="2021-05-21T02:37:25.282" v="32812" actId="27636"/>
          <ac:spMkLst>
            <pc:docMk/>
            <pc:sldMk cId="563027722" sldId="299"/>
            <ac:spMk id="5" creationId="{FA9616A0-DB0E-4383-99E0-7930E618517C}"/>
          </ac:spMkLst>
        </pc:spChg>
        <pc:spChg chg="add mod">
          <ac:chgData name="Andrew Liao" userId="ab04f800a07082ab" providerId="LiveId" clId="{0A03B4B3-0F19-464D-ADB1-6341FF276EC5}" dt="2021-05-21T00:40:55.697" v="30937" actId="13822"/>
          <ac:spMkLst>
            <pc:docMk/>
            <pc:sldMk cId="563027722" sldId="299"/>
            <ac:spMk id="6" creationId="{28361CFF-3C23-4703-A04E-7644AEC6FF57}"/>
          </ac:spMkLst>
        </pc:spChg>
        <pc:spChg chg="add mod">
          <ac:chgData name="Andrew Liao" userId="ab04f800a07082ab" providerId="LiveId" clId="{0A03B4B3-0F19-464D-ADB1-6341FF276EC5}" dt="2021-05-21T00:43:01.576" v="31008" actId="14100"/>
          <ac:spMkLst>
            <pc:docMk/>
            <pc:sldMk cId="563027722" sldId="299"/>
            <ac:spMk id="18" creationId="{7C1EEDC8-0BB7-4E0B-AF2C-B97A54FCC968}"/>
          </ac:spMkLst>
        </pc:spChg>
        <pc:cxnChg chg="add mod">
          <ac:chgData name="Andrew Liao" userId="ab04f800a07082ab" providerId="LiveId" clId="{0A03B4B3-0F19-464D-ADB1-6341FF276EC5}" dt="2021-05-21T00:40:35.649" v="30935" actId="14100"/>
          <ac:cxnSpMkLst>
            <pc:docMk/>
            <pc:sldMk cId="563027722" sldId="299"/>
            <ac:cxnSpMk id="8" creationId="{30D66328-2B04-4847-8E59-85532D432F54}"/>
          </ac:cxnSpMkLst>
        </pc:cxnChg>
        <pc:cxnChg chg="add mod">
          <ac:chgData name="Andrew Liao" userId="ab04f800a07082ab" providerId="LiveId" clId="{0A03B4B3-0F19-464D-ADB1-6341FF276EC5}" dt="2021-05-21T00:40:35.649" v="30935" actId="14100"/>
          <ac:cxnSpMkLst>
            <pc:docMk/>
            <pc:sldMk cId="563027722" sldId="299"/>
            <ac:cxnSpMk id="10" creationId="{6ADA379A-EFFD-4A7E-B9C8-F31D05D550DF}"/>
          </ac:cxnSpMkLst>
        </pc:cxnChg>
        <pc:cxnChg chg="add mod">
          <ac:chgData name="Andrew Liao" userId="ab04f800a07082ab" providerId="LiveId" clId="{0A03B4B3-0F19-464D-ADB1-6341FF276EC5}" dt="2021-05-21T00:43:01.576" v="31008" actId="14100"/>
          <ac:cxnSpMkLst>
            <pc:docMk/>
            <pc:sldMk cId="563027722" sldId="299"/>
            <ac:cxnSpMk id="20" creationId="{51691968-0CB6-4CE8-ABFF-E97CE0D5E07D}"/>
          </ac:cxnSpMkLst>
        </pc:cxnChg>
        <pc:cxnChg chg="add mod">
          <ac:chgData name="Andrew Liao" userId="ab04f800a07082ab" providerId="LiveId" clId="{0A03B4B3-0F19-464D-ADB1-6341FF276EC5}" dt="2021-05-21T00:43:01.576" v="31008" actId="14100"/>
          <ac:cxnSpMkLst>
            <pc:docMk/>
            <pc:sldMk cId="563027722" sldId="299"/>
            <ac:cxnSpMk id="22" creationId="{788EDC2B-F335-4B01-88FB-A2FBD4794FE3}"/>
          </ac:cxnSpMkLst>
        </pc:cxnChg>
      </pc:sldChg>
      <pc:sldChg chg="modSp mod">
        <pc:chgData name="Andrew Liao" userId="ab04f800a07082ab" providerId="LiveId" clId="{0A03B4B3-0F19-464D-ADB1-6341FF276EC5}" dt="2021-05-21T02:41:45.126" v="32984" actId="20577"/>
        <pc:sldMkLst>
          <pc:docMk/>
          <pc:sldMk cId="1727277408" sldId="300"/>
        </pc:sldMkLst>
        <pc:spChg chg="mod">
          <ac:chgData name="Andrew Liao" userId="ab04f800a07082ab" providerId="LiveId" clId="{0A03B4B3-0F19-464D-ADB1-6341FF276EC5}" dt="2021-05-21T00:36:11.169" v="30745" actId="6549"/>
          <ac:spMkLst>
            <pc:docMk/>
            <pc:sldMk cId="1727277408" sldId="300"/>
            <ac:spMk id="5" creationId="{7EE3B6EE-1E4C-47C0-8351-8A09DA8BBF3E}"/>
          </ac:spMkLst>
        </pc:spChg>
        <pc:spChg chg="mod">
          <ac:chgData name="Andrew Liao" userId="ab04f800a07082ab" providerId="LiveId" clId="{0A03B4B3-0F19-464D-ADB1-6341FF276EC5}" dt="2021-05-21T02:41:45.126" v="32984" actId="20577"/>
          <ac:spMkLst>
            <pc:docMk/>
            <pc:sldMk cId="1727277408" sldId="300"/>
            <ac:spMk id="6" creationId="{74AA348E-64CE-4729-89BB-6ABA2C095A9F}"/>
          </ac:spMkLst>
        </pc:spChg>
      </pc:sldChg>
      <pc:sldChg chg="addSp modSp mod">
        <pc:chgData name="Andrew Liao" userId="ab04f800a07082ab" providerId="LiveId" clId="{0A03B4B3-0F19-464D-ADB1-6341FF276EC5}" dt="2021-05-21T02:44:11.002" v="32993" actId="688"/>
        <pc:sldMkLst>
          <pc:docMk/>
          <pc:sldMk cId="60776556" sldId="301"/>
        </pc:sldMkLst>
        <pc:spChg chg="mod">
          <ac:chgData name="Andrew Liao" userId="ab04f800a07082ab" providerId="LiveId" clId="{0A03B4B3-0F19-464D-ADB1-6341FF276EC5}" dt="2021-05-21T02:02:39.651" v="32086" actId="20577"/>
          <ac:spMkLst>
            <pc:docMk/>
            <pc:sldMk cId="60776556" sldId="301"/>
            <ac:spMk id="17" creationId="{7783FF49-1417-4887-90CF-443FEB61FD4C}"/>
          </ac:spMkLst>
        </pc:spChg>
        <pc:spChg chg="add mod">
          <ac:chgData name="Andrew Liao" userId="ab04f800a07082ab" providerId="LiveId" clId="{0A03B4B3-0F19-464D-ADB1-6341FF276EC5}" dt="2021-05-17T06:57:26.350" v="28994" actId="1076"/>
          <ac:spMkLst>
            <pc:docMk/>
            <pc:sldMk cId="60776556" sldId="301"/>
            <ac:spMk id="18" creationId="{798CDB52-FC12-4C6F-8EC9-C26ABD11D74D}"/>
          </ac:spMkLst>
        </pc:spChg>
        <pc:spChg chg="add mod">
          <ac:chgData name="Andrew Liao" userId="ab04f800a07082ab" providerId="LiveId" clId="{0A03B4B3-0F19-464D-ADB1-6341FF276EC5}" dt="2021-05-21T02:43:16.950" v="32986" actId="1076"/>
          <ac:spMkLst>
            <pc:docMk/>
            <pc:sldMk cId="60776556" sldId="301"/>
            <ac:spMk id="22" creationId="{E593A2F1-9435-457F-98EC-F93C9B9F4509}"/>
          </ac:spMkLst>
        </pc:spChg>
        <pc:spChg chg="add mod">
          <ac:chgData name="Andrew Liao" userId="ab04f800a07082ab" providerId="LiveId" clId="{0A03B4B3-0F19-464D-ADB1-6341FF276EC5}" dt="2021-05-21T02:43:58.458" v="32991" actId="688"/>
          <ac:spMkLst>
            <pc:docMk/>
            <pc:sldMk cId="60776556" sldId="301"/>
            <ac:spMk id="23" creationId="{9AAD8460-AB26-4CA9-BA8B-2A4275D58E17}"/>
          </ac:spMkLst>
        </pc:spChg>
        <pc:spChg chg="add mod">
          <ac:chgData name="Andrew Liao" userId="ab04f800a07082ab" providerId="LiveId" clId="{0A03B4B3-0F19-464D-ADB1-6341FF276EC5}" dt="2021-05-21T02:44:11.002" v="32993" actId="688"/>
          <ac:spMkLst>
            <pc:docMk/>
            <pc:sldMk cId="60776556" sldId="301"/>
            <ac:spMk id="27" creationId="{3D2625C4-072B-48B2-91F6-74106A18F628}"/>
          </ac:spMkLst>
        </pc:spChg>
        <pc:cxnChg chg="add mod">
          <ac:chgData name="Andrew Liao" userId="ab04f800a07082ab" providerId="LiveId" clId="{0A03B4B3-0F19-464D-ADB1-6341FF276EC5}" dt="2021-05-21T00:44:26.944" v="31028" actId="13822"/>
          <ac:cxnSpMkLst>
            <pc:docMk/>
            <pc:sldMk cId="60776556" sldId="301"/>
            <ac:cxnSpMk id="7" creationId="{6949A228-5215-4A77-ADE9-5A7BA44D3E3B}"/>
          </ac:cxnSpMkLst>
        </pc:cxnChg>
        <pc:cxnChg chg="add mod">
          <ac:chgData name="Andrew Liao" userId="ab04f800a07082ab" providerId="LiveId" clId="{0A03B4B3-0F19-464D-ADB1-6341FF276EC5}" dt="2021-05-21T02:43:39.453" v="32989" actId="13822"/>
          <ac:cxnSpMkLst>
            <pc:docMk/>
            <pc:sldMk cId="60776556" sldId="301"/>
            <ac:cxnSpMk id="15" creationId="{DCB32C15-5E2A-453F-BE7F-A1DFAC00BC65}"/>
          </ac:cxnSpMkLst>
        </pc:cxnChg>
      </pc:sldChg>
      <pc:sldChg chg="modSp mod">
        <pc:chgData name="Andrew Liao" userId="ab04f800a07082ab" providerId="LiveId" clId="{0A03B4B3-0F19-464D-ADB1-6341FF276EC5}" dt="2021-05-21T02:03:13.968" v="32087" actId="207"/>
        <pc:sldMkLst>
          <pc:docMk/>
          <pc:sldMk cId="3612416324" sldId="302"/>
        </pc:sldMkLst>
        <pc:spChg chg="mod">
          <ac:chgData name="Andrew Liao" userId="ab04f800a07082ab" providerId="LiveId" clId="{0A03B4B3-0F19-464D-ADB1-6341FF276EC5}" dt="2021-05-21T02:03:13.968" v="32087" actId="207"/>
          <ac:spMkLst>
            <pc:docMk/>
            <pc:sldMk cId="3612416324" sldId="302"/>
            <ac:spMk id="3" creationId="{DC70BE3E-18A7-4AA1-9E1E-FC29734B0D74}"/>
          </ac:spMkLst>
        </pc:spChg>
        <pc:spChg chg="mod">
          <ac:chgData name="Andrew Liao" userId="ab04f800a07082ab" providerId="LiveId" clId="{0A03B4B3-0F19-464D-ADB1-6341FF276EC5}" dt="2021-04-26T11:34:47.270" v="25056" actId="20577"/>
          <ac:spMkLst>
            <pc:docMk/>
            <pc:sldMk cId="3612416324" sldId="302"/>
            <ac:spMk id="4" creationId="{93824468-2FFA-470F-96B2-56F84D4D4494}"/>
          </ac:spMkLst>
        </pc:spChg>
      </pc:sldChg>
      <pc:sldChg chg="modSp mod">
        <pc:chgData name="Andrew Liao" userId="ab04f800a07082ab" providerId="LiveId" clId="{0A03B4B3-0F19-464D-ADB1-6341FF276EC5}" dt="2021-05-21T02:26:44.371" v="32612" actId="20577"/>
        <pc:sldMkLst>
          <pc:docMk/>
          <pc:sldMk cId="3470679804" sldId="303"/>
        </pc:sldMkLst>
        <pc:spChg chg="mod">
          <ac:chgData name="Andrew Liao" userId="ab04f800a07082ab" providerId="LiveId" clId="{0A03B4B3-0F19-464D-ADB1-6341FF276EC5}" dt="2021-05-21T02:26:44.371" v="32612" actId="20577"/>
          <ac:spMkLst>
            <pc:docMk/>
            <pc:sldMk cId="3470679804" sldId="303"/>
            <ac:spMk id="6" creationId="{76CB07CA-4FE9-4D2F-9535-2AF1445AE6B2}"/>
          </ac:spMkLst>
        </pc:spChg>
      </pc:sldChg>
      <pc:sldChg chg="addSp delSp modSp mod">
        <pc:chgData name="Andrew Liao" userId="ab04f800a07082ab" providerId="LiveId" clId="{0A03B4B3-0F19-464D-ADB1-6341FF276EC5}" dt="2021-05-21T00:52:56.746" v="31070" actId="478"/>
        <pc:sldMkLst>
          <pc:docMk/>
          <pc:sldMk cId="2360176586" sldId="304"/>
        </pc:sldMkLst>
        <pc:spChg chg="mod">
          <ac:chgData name="Andrew Liao" userId="ab04f800a07082ab" providerId="LiveId" clId="{0A03B4B3-0F19-464D-ADB1-6341FF276EC5}" dt="2021-05-21T00:50:37.324" v="31060" actId="207"/>
          <ac:spMkLst>
            <pc:docMk/>
            <pc:sldMk cId="2360176586" sldId="304"/>
            <ac:spMk id="3" creationId="{1CF694B8-5AD0-48D1-9B14-825B702B6710}"/>
          </ac:spMkLst>
        </pc:spChg>
        <pc:spChg chg="add del mod">
          <ac:chgData name="Andrew Liao" userId="ab04f800a07082ab" providerId="LiveId" clId="{0A03B4B3-0F19-464D-ADB1-6341FF276EC5}" dt="2021-05-21T00:52:54.002" v="31069" actId="478"/>
          <ac:spMkLst>
            <pc:docMk/>
            <pc:sldMk cId="2360176586" sldId="304"/>
            <ac:spMk id="9" creationId="{B190F1A6-9D61-424D-A60A-7F1F04D9B178}"/>
          </ac:spMkLst>
        </pc:spChg>
        <pc:cxnChg chg="add del mod">
          <ac:chgData name="Andrew Liao" userId="ab04f800a07082ab" providerId="LiveId" clId="{0A03B4B3-0F19-464D-ADB1-6341FF276EC5}" dt="2021-05-21T00:51:39.008" v="31064" actId="478"/>
          <ac:cxnSpMkLst>
            <pc:docMk/>
            <pc:sldMk cId="2360176586" sldId="304"/>
            <ac:cxnSpMk id="6" creationId="{89EC63B7-BC97-4F23-83E3-7C17FB7CBEE3}"/>
          </ac:cxnSpMkLst>
        </pc:cxnChg>
        <pc:cxnChg chg="add del mod">
          <ac:chgData name="Andrew Liao" userId="ab04f800a07082ab" providerId="LiveId" clId="{0A03B4B3-0F19-464D-ADB1-6341FF276EC5}" dt="2021-05-21T00:52:56.746" v="31070" actId="478"/>
          <ac:cxnSpMkLst>
            <pc:docMk/>
            <pc:sldMk cId="2360176586" sldId="304"/>
            <ac:cxnSpMk id="11" creationId="{AAC495DB-FF6A-4476-BFB0-635A1BB03719}"/>
          </ac:cxnSpMkLst>
        </pc:cxnChg>
      </pc:sldChg>
      <pc:sldChg chg="modSp mod">
        <pc:chgData name="Andrew Liao" userId="ab04f800a07082ab" providerId="LiveId" clId="{0A03B4B3-0F19-464D-ADB1-6341FF276EC5}" dt="2021-05-21T02:35:51.026" v="32782" actId="20577"/>
        <pc:sldMkLst>
          <pc:docMk/>
          <pc:sldMk cId="144788142" sldId="305"/>
        </pc:sldMkLst>
        <pc:spChg chg="mod">
          <ac:chgData name="Andrew Liao" userId="ab04f800a07082ab" providerId="LiveId" clId="{0A03B4B3-0F19-464D-ADB1-6341FF276EC5}" dt="2021-05-21T02:35:51.026" v="32782" actId="20577"/>
          <ac:spMkLst>
            <pc:docMk/>
            <pc:sldMk cId="144788142" sldId="305"/>
            <ac:spMk id="2" creationId="{EF9A8634-54F5-47F7-945B-356065ED3B1F}"/>
          </ac:spMkLst>
        </pc:spChg>
      </pc:sldChg>
      <pc:sldChg chg="addSp delSp modSp mod">
        <pc:chgData name="Andrew Liao" userId="ab04f800a07082ab" providerId="LiveId" clId="{0A03B4B3-0F19-464D-ADB1-6341FF276EC5}" dt="2021-05-21T01:34:27.521" v="31187" actId="20578"/>
        <pc:sldMkLst>
          <pc:docMk/>
          <pc:sldMk cId="3012824173" sldId="306"/>
        </pc:sldMkLst>
        <pc:spChg chg="add del mod">
          <ac:chgData name="Andrew Liao" userId="ab04f800a07082ab" providerId="LiveId" clId="{0A03B4B3-0F19-464D-ADB1-6341FF276EC5}" dt="2021-05-21T01:32:51.995" v="31170" actId="478"/>
          <ac:spMkLst>
            <pc:docMk/>
            <pc:sldMk cId="3012824173" sldId="306"/>
            <ac:spMk id="2" creationId="{5CF950EF-C265-4796-98E9-34E5163E6DF1}"/>
          </ac:spMkLst>
        </pc:spChg>
        <pc:spChg chg="mod">
          <ac:chgData name="Andrew Liao" userId="ab04f800a07082ab" providerId="LiveId" clId="{0A03B4B3-0F19-464D-ADB1-6341FF276EC5}" dt="2021-05-21T01:34:27.521" v="31187" actId="20578"/>
          <ac:spMkLst>
            <pc:docMk/>
            <pc:sldMk cId="3012824173" sldId="306"/>
            <ac:spMk id="3" creationId="{89BD890E-FC6A-4587-AA04-3B12A6526716}"/>
          </ac:spMkLst>
        </pc:spChg>
      </pc:sldChg>
      <pc:sldChg chg="modSp mod">
        <pc:chgData name="Andrew Liao" userId="ab04f800a07082ab" providerId="LiveId" clId="{0A03B4B3-0F19-464D-ADB1-6341FF276EC5}" dt="2021-05-21T02:28:32.827" v="32631" actId="20577"/>
        <pc:sldMkLst>
          <pc:docMk/>
          <pc:sldMk cId="2575448380" sldId="307"/>
        </pc:sldMkLst>
        <pc:spChg chg="mod">
          <ac:chgData name="Andrew Liao" userId="ab04f800a07082ab" providerId="LiveId" clId="{0A03B4B3-0F19-464D-ADB1-6341FF276EC5}" dt="2021-05-21T02:28:32.827" v="32631" actId="20577"/>
          <ac:spMkLst>
            <pc:docMk/>
            <pc:sldMk cId="2575448380" sldId="307"/>
            <ac:spMk id="6" creationId="{76CB07CA-4FE9-4D2F-9535-2AF1445AE6B2}"/>
          </ac:spMkLst>
        </pc:spChg>
      </pc:sldChg>
      <pc:sldChg chg="modSp mod">
        <pc:chgData name="Andrew Liao" userId="ab04f800a07082ab" providerId="LiveId" clId="{0A03B4B3-0F19-464D-ADB1-6341FF276EC5}" dt="2021-05-21T02:32:33.336" v="32651" actId="14100"/>
        <pc:sldMkLst>
          <pc:docMk/>
          <pc:sldMk cId="3615601568" sldId="308"/>
        </pc:sldMkLst>
        <pc:spChg chg="mod">
          <ac:chgData name="Andrew Liao" userId="ab04f800a07082ab" providerId="LiveId" clId="{0A03B4B3-0F19-464D-ADB1-6341FF276EC5}" dt="2021-05-21T02:32:20.442" v="32650" actId="20577"/>
          <ac:spMkLst>
            <pc:docMk/>
            <pc:sldMk cId="3615601568" sldId="308"/>
            <ac:spMk id="2" creationId="{3E698A2C-9262-4C5E-B0A2-D43EF85806A2}"/>
          </ac:spMkLst>
        </pc:spChg>
        <pc:spChg chg="mod">
          <ac:chgData name="Andrew Liao" userId="ab04f800a07082ab" providerId="LiveId" clId="{0A03B4B3-0F19-464D-ADB1-6341FF276EC5}" dt="2021-05-21T02:32:33.336" v="32651" actId="14100"/>
          <ac:spMkLst>
            <pc:docMk/>
            <pc:sldMk cId="3615601568" sldId="308"/>
            <ac:spMk id="3" creationId="{0C655575-4F0B-4DBB-9F22-5207371127CD}"/>
          </ac:spMkLst>
        </pc:spChg>
      </pc:sldChg>
      <pc:sldChg chg="modSp mod">
        <pc:chgData name="Andrew Liao" userId="ab04f800a07082ab" providerId="LiveId" clId="{0A03B4B3-0F19-464D-ADB1-6341FF276EC5}" dt="2021-05-21T02:40:31.916" v="32921" actId="20577"/>
        <pc:sldMkLst>
          <pc:docMk/>
          <pc:sldMk cId="3976600034" sldId="309"/>
        </pc:sldMkLst>
        <pc:spChg chg="mod">
          <ac:chgData name="Andrew Liao" userId="ab04f800a07082ab" providerId="LiveId" clId="{0A03B4B3-0F19-464D-ADB1-6341FF276EC5}" dt="2021-05-21T02:40:31.916" v="32921" actId="20577"/>
          <ac:spMkLst>
            <pc:docMk/>
            <pc:sldMk cId="3976600034" sldId="309"/>
            <ac:spMk id="3" creationId="{3484CEB9-FC3E-46C9-B185-3E2D0B1B4AE1}"/>
          </ac:spMkLst>
        </pc:spChg>
      </pc:sldChg>
      <pc:sldChg chg="modSp mod">
        <pc:chgData name="Andrew Liao" userId="ab04f800a07082ab" providerId="LiveId" clId="{0A03B4B3-0F19-464D-ADB1-6341FF276EC5}" dt="2021-05-23T08:08:37.553" v="41608" actId="6549"/>
        <pc:sldMkLst>
          <pc:docMk/>
          <pc:sldMk cId="2622676418" sldId="310"/>
        </pc:sldMkLst>
        <pc:spChg chg="mod">
          <ac:chgData name="Andrew Liao" userId="ab04f800a07082ab" providerId="LiveId" clId="{0A03B4B3-0F19-464D-ADB1-6341FF276EC5}" dt="2021-05-23T08:08:37.553" v="41608" actId="6549"/>
          <ac:spMkLst>
            <pc:docMk/>
            <pc:sldMk cId="2622676418" sldId="310"/>
            <ac:spMk id="4" creationId="{9B5CACD8-E5A0-4A9B-9C2F-387F41258CF4}"/>
          </ac:spMkLst>
        </pc:spChg>
      </pc:sldChg>
      <pc:sldChg chg="modSp mod">
        <pc:chgData name="Andrew Liao" userId="ab04f800a07082ab" providerId="LiveId" clId="{0A03B4B3-0F19-464D-ADB1-6341FF276EC5}" dt="2021-05-21T09:02:21.835" v="33362" actId="20577"/>
        <pc:sldMkLst>
          <pc:docMk/>
          <pc:sldMk cId="988031507" sldId="311"/>
        </pc:sldMkLst>
        <pc:spChg chg="mod">
          <ac:chgData name="Andrew Liao" userId="ab04f800a07082ab" providerId="LiveId" clId="{0A03B4B3-0F19-464D-ADB1-6341FF276EC5}" dt="2021-05-21T09:02:21.835" v="33362" actId="20577"/>
          <ac:spMkLst>
            <pc:docMk/>
            <pc:sldMk cId="988031507" sldId="311"/>
            <ac:spMk id="3" creationId="{DC43871E-08CC-4C8A-A51C-45BC0EEA0933}"/>
          </ac:spMkLst>
        </pc:spChg>
      </pc:sldChg>
      <pc:sldChg chg="modSp mod">
        <pc:chgData name="Andrew Liao" userId="ab04f800a07082ab" providerId="LiveId" clId="{0A03B4B3-0F19-464D-ADB1-6341FF276EC5}" dt="2021-05-23T12:28:37.708" v="42276" actId="27636"/>
        <pc:sldMkLst>
          <pc:docMk/>
          <pc:sldMk cId="3581190601" sldId="312"/>
        </pc:sldMkLst>
        <pc:spChg chg="mod">
          <ac:chgData name="Andrew Liao" userId="ab04f800a07082ab" providerId="LiveId" clId="{0A03B4B3-0F19-464D-ADB1-6341FF276EC5}" dt="2021-05-23T12:28:37.708" v="42276" actId="27636"/>
          <ac:spMkLst>
            <pc:docMk/>
            <pc:sldMk cId="3581190601" sldId="312"/>
            <ac:spMk id="3" creationId="{24D4DA78-390A-42FC-BE9E-B4EE4182A3A6}"/>
          </ac:spMkLst>
        </pc:spChg>
      </pc:sldChg>
      <pc:sldChg chg="modSp mod">
        <pc:chgData name="Andrew Liao" userId="ab04f800a07082ab" providerId="LiveId" clId="{0A03B4B3-0F19-464D-ADB1-6341FF276EC5}" dt="2021-05-23T12:45:28.433" v="42617" actId="6549"/>
        <pc:sldMkLst>
          <pc:docMk/>
          <pc:sldMk cId="1938898337" sldId="313"/>
        </pc:sldMkLst>
        <pc:spChg chg="mod">
          <ac:chgData name="Andrew Liao" userId="ab04f800a07082ab" providerId="LiveId" clId="{0A03B4B3-0F19-464D-ADB1-6341FF276EC5}" dt="2021-05-23T12:45:28.433" v="42617" actId="6549"/>
          <ac:spMkLst>
            <pc:docMk/>
            <pc:sldMk cId="1938898337" sldId="313"/>
            <ac:spMk id="3" creationId="{F1EC0224-E06A-4146-A64D-E2F71CF29BDE}"/>
          </ac:spMkLst>
        </pc:spChg>
      </pc:sldChg>
      <pc:sldChg chg="addSp modSp mod">
        <pc:chgData name="Andrew Liao" userId="ab04f800a07082ab" providerId="LiveId" clId="{0A03B4B3-0F19-464D-ADB1-6341FF276EC5}" dt="2021-05-23T12:47:27.615" v="42679" actId="6549"/>
        <pc:sldMkLst>
          <pc:docMk/>
          <pc:sldMk cId="3897796106" sldId="314"/>
        </pc:sldMkLst>
        <pc:spChg chg="add mod">
          <ac:chgData name="Andrew Liao" userId="ab04f800a07082ab" providerId="LiveId" clId="{0A03B4B3-0F19-464D-ADB1-6341FF276EC5}" dt="2021-05-23T12:47:27.615" v="42679" actId="6549"/>
          <ac:spMkLst>
            <pc:docMk/>
            <pc:sldMk cId="3897796106" sldId="314"/>
            <ac:spMk id="3" creationId="{907151DC-FD99-4A0D-8266-24DA34F80DC5}"/>
          </ac:spMkLst>
        </pc:spChg>
        <pc:spChg chg="mod">
          <ac:chgData name="Andrew Liao" userId="ab04f800a07082ab" providerId="LiveId" clId="{0A03B4B3-0F19-464D-ADB1-6341FF276EC5}" dt="2021-05-21T09:10:39.503" v="33580" actId="1076"/>
          <ac:spMkLst>
            <pc:docMk/>
            <pc:sldMk cId="3897796106" sldId="314"/>
            <ac:spMk id="4" creationId="{40849E91-A94F-4448-A124-DA5B8D522F81}"/>
          </ac:spMkLst>
        </pc:spChg>
        <pc:spChg chg="mod">
          <ac:chgData name="Andrew Liao" userId="ab04f800a07082ab" providerId="LiveId" clId="{0A03B4B3-0F19-464D-ADB1-6341FF276EC5}" dt="2021-05-23T07:55:06.107" v="41368" actId="20577"/>
          <ac:spMkLst>
            <pc:docMk/>
            <pc:sldMk cId="3897796106" sldId="314"/>
            <ac:spMk id="5" creationId="{7FBC9756-EC72-4DE6-9719-5826AE96C79E}"/>
          </ac:spMkLst>
        </pc:spChg>
        <pc:spChg chg="add mod">
          <ac:chgData name="Andrew Liao" userId="ab04f800a07082ab" providerId="LiveId" clId="{0A03B4B3-0F19-464D-ADB1-6341FF276EC5}" dt="2021-05-22T11:42:32.823" v="35775" actId="207"/>
          <ac:spMkLst>
            <pc:docMk/>
            <pc:sldMk cId="3897796106" sldId="314"/>
            <ac:spMk id="6" creationId="{22B57175-87B7-48BD-A1DE-696841D02D71}"/>
          </ac:spMkLst>
        </pc:spChg>
        <pc:cxnChg chg="add mod">
          <ac:chgData name="Andrew Liao" userId="ab04f800a07082ab" providerId="LiveId" clId="{0A03B4B3-0F19-464D-ADB1-6341FF276EC5}" dt="2021-05-22T11:47:31.685" v="35876" actId="1076"/>
          <ac:cxnSpMkLst>
            <pc:docMk/>
            <pc:sldMk cId="3897796106" sldId="314"/>
            <ac:cxnSpMk id="8" creationId="{05C3845E-FA59-4FD8-8642-802F1BA6AB4E}"/>
          </ac:cxnSpMkLst>
        </pc:cxnChg>
      </pc:sldChg>
      <pc:sldChg chg="addSp delSp modSp mod">
        <pc:chgData name="Andrew Liao" userId="ab04f800a07082ab" providerId="LiveId" clId="{0A03B4B3-0F19-464D-ADB1-6341FF276EC5}" dt="2021-05-23T08:02:08.236" v="41502" actId="14100"/>
        <pc:sldMkLst>
          <pc:docMk/>
          <pc:sldMk cId="812911947" sldId="315"/>
        </pc:sldMkLst>
        <pc:spChg chg="mod">
          <ac:chgData name="Andrew Liao" userId="ab04f800a07082ab" providerId="LiveId" clId="{0A03B4B3-0F19-464D-ADB1-6341FF276EC5}" dt="2021-05-23T07:58:07.976" v="41459" actId="14100"/>
          <ac:spMkLst>
            <pc:docMk/>
            <pc:sldMk cId="812911947" sldId="315"/>
            <ac:spMk id="10" creationId="{5B52EE47-5AE1-4510-86FD-852F98349568}"/>
          </ac:spMkLst>
        </pc:spChg>
        <pc:spChg chg="mod">
          <ac:chgData name="Andrew Liao" userId="ab04f800a07082ab" providerId="LiveId" clId="{0A03B4B3-0F19-464D-ADB1-6341FF276EC5}" dt="2021-05-23T08:02:08.236" v="41502" actId="14100"/>
          <ac:spMkLst>
            <pc:docMk/>
            <pc:sldMk cId="812911947" sldId="315"/>
            <ac:spMk id="24" creationId="{51892DF0-E8D2-448F-8278-AFF78B076D6F}"/>
          </ac:spMkLst>
        </pc:spChg>
        <pc:graphicFrameChg chg="del mod">
          <ac:chgData name="Andrew Liao" userId="ab04f800a07082ab" providerId="LiveId" clId="{0A03B4B3-0F19-464D-ADB1-6341FF276EC5}" dt="2021-05-23T08:01:28.854" v="41488" actId="478"/>
          <ac:graphicFrameMkLst>
            <pc:docMk/>
            <pc:sldMk cId="812911947" sldId="315"/>
            <ac:graphicFrameMk id="7" creationId="{D1BB0290-E822-4A5D-B7BE-6515271A8092}"/>
          </ac:graphicFrameMkLst>
        </pc:graphicFrameChg>
        <pc:graphicFrameChg chg="modGraphic">
          <ac:chgData name="Andrew Liao" userId="ab04f800a07082ab" providerId="LiveId" clId="{0A03B4B3-0F19-464D-ADB1-6341FF276EC5}" dt="2021-05-23T08:01:19.826" v="41486" actId="21"/>
          <ac:graphicFrameMkLst>
            <pc:docMk/>
            <pc:sldMk cId="812911947" sldId="315"/>
            <ac:graphicFrameMk id="8" creationId="{2B0FD843-58B6-4351-9CF1-F6E380294FCB}"/>
          </ac:graphicFrameMkLst>
        </pc:graphicFrameChg>
        <pc:graphicFrameChg chg="add mod">
          <ac:chgData name="Andrew Liao" userId="ab04f800a07082ab" providerId="LiveId" clId="{0A03B4B3-0F19-464D-ADB1-6341FF276EC5}" dt="2021-05-23T08:01:33.834" v="41489" actId="571"/>
          <ac:graphicFrameMkLst>
            <pc:docMk/>
            <pc:sldMk cId="812911947" sldId="315"/>
            <ac:graphicFrameMk id="29" creationId="{A6C11C76-E0E3-4104-B868-6C370B1D2658}"/>
          </ac:graphicFrameMkLst>
        </pc:graphicFrameChg>
        <pc:graphicFrameChg chg="add mod">
          <ac:chgData name="Andrew Liao" userId="ab04f800a07082ab" providerId="LiveId" clId="{0A03B4B3-0F19-464D-ADB1-6341FF276EC5}" dt="2021-05-23T08:01:37.795" v="41490" actId="571"/>
          <ac:graphicFrameMkLst>
            <pc:docMk/>
            <pc:sldMk cId="812911947" sldId="315"/>
            <ac:graphicFrameMk id="30" creationId="{E2DEA542-D5FC-4318-BC26-4D4EC3F0A348}"/>
          </ac:graphicFrameMkLst>
        </pc:graphicFrameChg>
        <pc:cxnChg chg="add del mod">
          <ac:chgData name="Andrew Liao" userId="ab04f800a07082ab" providerId="LiveId" clId="{0A03B4B3-0F19-464D-ADB1-6341FF276EC5}" dt="2021-05-23T08:01:08.480" v="41484" actId="478"/>
          <ac:cxnSpMkLst>
            <pc:docMk/>
            <pc:sldMk cId="812911947" sldId="315"/>
            <ac:cxnSpMk id="3" creationId="{724F3A78-AA3B-491D-98D7-8B3BB43487E1}"/>
          </ac:cxnSpMkLst>
        </pc:cxnChg>
        <pc:cxnChg chg="add del">
          <ac:chgData name="Andrew Liao" userId="ab04f800a07082ab" providerId="LiveId" clId="{0A03B4B3-0F19-464D-ADB1-6341FF276EC5}" dt="2021-05-23T08:01:10.277" v="41485" actId="478"/>
          <ac:cxnSpMkLst>
            <pc:docMk/>
            <pc:sldMk cId="812911947" sldId="315"/>
            <ac:cxnSpMk id="23" creationId="{3DED6D3E-3F9A-4A7E-BCB1-ACA85B5A98F2}"/>
          </ac:cxnSpMkLst>
        </pc:cxnChg>
        <pc:cxnChg chg="mod">
          <ac:chgData name="Andrew Liao" userId="ab04f800a07082ab" providerId="LiveId" clId="{0A03B4B3-0F19-464D-ADB1-6341FF276EC5}" dt="2021-05-23T08:01:41.009" v="41491" actId="14100"/>
          <ac:cxnSpMkLst>
            <pc:docMk/>
            <pc:sldMk cId="812911947" sldId="315"/>
            <ac:cxnSpMk id="26" creationId="{CFC7F193-1BB7-47C9-98A8-2CA8C99A0586}"/>
          </ac:cxnSpMkLst>
        </pc:cxnChg>
        <pc:cxnChg chg="add del">
          <ac:chgData name="Andrew Liao" userId="ab04f800a07082ab" providerId="LiveId" clId="{0A03B4B3-0F19-464D-ADB1-6341FF276EC5}" dt="2021-05-23T07:58:53.796" v="41462" actId="478"/>
          <ac:cxnSpMkLst>
            <pc:docMk/>
            <pc:sldMk cId="812911947" sldId="315"/>
            <ac:cxnSpMk id="28" creationId="{C22929C7-D111-40AF-B3DB-0528CB605745}"/>
          </ac:cxnSpMkLst>
        </pc:cxnChg>
      </pc:sldChg>
      <pc:sldChg chg="modSp mod">
        <pc:chgData name="Andrew Liao" userId="ab04f800a07082ab" providerId="LiveId" clId="{0A03B4B3-0F19-464D-ADB1-6341FF276EC5}" dt="2021-05-23T12:54:34.009" v="42760" actId="20577"/>
        <pc:sldMkLst>
          <pc:docMk/>
          <pc:sldMk cId="1712066268" sldId="317"/>
        </pc:sldMkLst>
        <pc:spChg chg="mod">
          <ac:chgData name="Andrew Liao" userId="ab04f800a07082ab" providerId="LiveId" clId="{0A03B4B3-0F19-464D-ADB1-6341FF276EC5}" dt="2021-05-23T12:52:56.012" v="42724" actId="6549"/>
          <ac:spMkLst>
            <pc:docMk/>
            <pc:sldMk cId="1712066268" sldId="317"/>
            <ac:spMk id="3" creationId="{9630CABD-C98B-405E-9307-A0966C244607}"/>
          </ac:spMkLst>
        </pc:spChg>
        <pc:graphicFrameChg chg="modGraphic">
          <ac:chgData name="Andrew Liao" userId="ab04f800a07082ab" providerId="LiveId" clId="{0A03B4B3-0F19-464D-ADB1-6341FF276EC5}" dt="2021-05-23T12:54:34.009" v="42760" actId="20577"/>
          <ac:graphicFrameMkLst>
            <pc:docMk/>
            <pc:sldMk cId="1712066268" sldId="317"/>
            <ac:graphicFrameMk id="4" creationId="{91D92DAC-46AC-4CDC-BB80-C7D561F0EDBC}"/>
          </ac:graphicFrameMkLst>
        </pc:graphicFrameChg>
      </pc:sldChg>
      <pc:sldChg chg="modSp mod ord">
        <pc:chgData name="Andrew Liao" userId="ab04f800a07082ab" providerId="LiveId" clId="{0A03B4B3-0F19-464D-ADB1-6341FF276EC5}" dt="2021-05-27T06:47:27.683" v="50651"/>
        <pc:sldMkLst>
          <pc:docMk/>
          <pc:sldMk cId="77005982" sldId="318"/>
        </pc:sldMkLst>
        <pc:spChg chg="mod">
          <ac:chgData name="Andrew Liao" userId="ab04f800a07082ab" providerId="LiveId" clId="{0A03B4B3-0F19-464D-ADB1-6341FF276EC5}" dt="2021-05-22T11:54:43.873" v="35960" actId="20577"/>
          <ac:spMkLst>
            <pc:docMk/>
            <pc:sldMk cId="77005982" sldId="318"/>
            <ac:spMk id="4" creationId="{40849E91-A94F-4448-A124-DA5B8D522F81}"/>
          </ac:spMkLst>
        </pc:spChg>
        <pc:spChg chg="mod">
          <ac:chgData name="Andrew Liao" userId="ab04f800a07082ab" providerId="LiveId" clId="{0A03B4B3-0F19-464D-ADB1-6341FF276EC5}" dt="2021-05-22T11:55:13.578" v="36017" actId="20577"/>
          <ac:spMkLst>
            <pc:docMk/>
            <pc:sldMk cId="77005982" sldId="318"/>
            <ac:spMk id="5" creationId="{7FBC9756-EC72-4DE6-9719-5826AE96C79E}"/>
          </ac:spMkLst>
        </pc:spChg>
      </pc:sldChg>
      <pc:sldChg chg="modSp mod ord">
        <pc:chgData name="Andrew Liao" userId="ab04f800a07082ab" providerId="LiveId" clId="{0A03B4B3-0F19-464D-ADB1-6341FF276EC5}" dt="2021-05-27T06:48:10.269" v="50655"/>
        <pc:sldMkLst>
          <pc:docMk/>
          <pc:sldMk cId="990649750" sldId="319"/>
        </pc:sldMkLst>
        <pc:spChg chg="mod">
          <ac:chgData name="Andrew Liao" userId="ab04f800a07082ab" providerId="LiveId" clId="{0A03B4B3-0F19-464D-ADB1-6341FF276EC5}" dt="2021-05-21T09:35:05.828" v="34218" actId="6549"/>
          <ac:spMkLst>
            <pc:docMk/>
            <pc:sldMk cId="990649750" sldId="319"/>
            <ac:spMk id="6" creationId="{4783EC3C-130E-4973-B5A7-5864C22BE89F}"/>
          </ac:spMkLst>
        </pc:spChg>
      </pc:sldChg>
      <pc:sldChg chg="modSp mod">
        <pc:chgData name="Andrew Liao" userId="ab04f800a07082ab" providerId="LiveId" clId="{0A03B4B3-0F19-464D-ADB1-6341FF276EC5}" dt="2021-05-27T07:04:05.916" v="51110" actId="207"/>
        <pc:sldMkLst>
          <pc:docMk/>
          <pc:sldMk cId="2202087976" sldId="320"/>
        </pc:sldMkLst>
        <pc:spChg chg="mod">
          <ac:chgData name="Andrew Liao" userId="ab04f800a07082ab" providerId="LiveId" clId="{0A03B4B3-0F19-464D-ADB1-6341FF276EC5}" dt="2021-05-27T07:04:05.916" v="51110" actId="207"/>
          <ac:spMkLst>
            <pc:docMk/>
            <pc:sldMk cId="2202087976" sldId="320"/>
            <ac:spMk id="3" creationId="{444B0940-2911-4261-B972-BEBF3CA3F517}"/>
          </ac:spMkLst>
        </pc:spChg>
      </pc:sldChg>
      <pc:sldChg chg="addSp delSp modSp mod ord">
        <pc:chgData name="Andrew Liao" userId="ab04f800a07082ab" providerId="LiveId" clId="{0A03B4B3-0F19-464D-ADB1-6341FF276EC5}" dt="2021-05-27T08:06:53.656" v="53271" actId="20577"/>
        <pc:sldMkLst>
          <pc:docMk/>
          <pc:sldMk cId="941564044" sldId="321"/>
        </pc:sldMkLst>
        <pc:spChg chg="del mod">
          <ac:chgData name="Andrew Liao" userId="ab04f800a07082ab" providerId="LiveId" clId="{0A03B4B3-0F19-464D-ADB1-6341FF276EC5}" dt="2021-05-27T07:39:33.799" v="52301" actId="478"/>
          <ac:spMkLst>
            <pc:docMk/>
            <pc:sldMk cId="941564044" sldId="321"/>
            <ac:spMk id="3" creationId="{7924A366-157D-4B2E-8535-E722E25C27D5}"/>
          </ac:spMkLst>
        </pc:spChg>
        <pc:spChg chg="del">
          <ac:chgData name="Andrew Liao" userId="ab04f800a07082ab" providerId="LiveId" clId="{0A03B4B3-0F19-464D-ADB1-6341FF276EC5}" dt="2021-05-26T06:18:44.819" v="43739" actId="478"/>
          <ac:spMkLst>
            <pc:docMk/>
            <pc:sldMk cId="941564044" sldId="321"/>
            <ac:spMk id="4" creationId="{85FB4C5A-8CAC-4DEE-A24D-EA48469B4A8A}"/>
          </ac:spMkLst>
        </pc:spChg>
        <pc:spChg chg="mod">
          <ac:chgData name="Andrew Liao" userId="ab04f800a07082ab" providerId="LiveId" clId="{0A03B4B3-0F19-464D-ADB1-6341FF276EC5}" dt="2021-05-27T08:05:50.281" v="53246" actId="14100"/>
          <ac:spMkLst>
            <pc:docMk/>
            <pc:sldMk cId="941564044" sldId="321"/>
            <ac:spMk id="5" creationId="{1F7F9001-6498-456F-A610-C9A223ACD460}"/>
          </ac:spMkLst>
        </pc:spChg>
        <pc:spChg chg="mod">
          <ac:chgData name="Andrew Liao" userId="ab04f800a07082ab" providerId="LiveId" clId="{0A03B4B3-0F19-464D-ADB1-6341FF276EC5}" dt="2021-05-27T08:06:53.656" v="53271" actId="20577"/>
          <ac:spMkLst>
            <pc:docMk/>
            <pc:sldMk cId="941564044" sldId="321"/>
            <ac:spMk id="6" creationId="{9F78EAC3-E192-4861-A276-A87CE11730F8}"/>
          </ac:spMkLst>
        </pc:spChg>
        <pc:spChg chg="mod">
          <ac:chgData name="Andrew Liao" userId="ab04f800a07082ab" providerId="LiveId" clId="{0A03B4B3-0F19-464D-ADB1-6341FF276EC5}" dt="2021-05-27T07:40:37.120" v="52351" actId="20577"/>
          <ac:spMkLst>
            <pc:docMk/>
            <pc:sldMk cId="941564044" sldId="321"/>
            <ac:spMk id="7" creationId="{ACDFBCC3-5E4C-4AE0-80AE-677E0736EB71}"/>
          </ac:spMkLst>
        </pc:spChg>
        <pc:spChg chg="del mod">
          <ac:chgData name="Andrew Liao" userId="ab04f800a07082ab" providerId="LiveId" clId="{0A03B4B3-0F19-464D-ADB1-6341FF276EC5}" dt="2021-05-27T07:40:48.008" v="52353" actId="478"/>
          <ac:spMkLst>
            <pc:docMk/>
            <pc:sldMk cId="941564044" sldId="321"/>
            <ac:spMk id="8" creationId="{9064158A-68F5-44B2-A64B-AC7BA8249B6A}"/>
          </ac:spMkLst>
        </pc:spChg>
        <pc:spChg chg="del">
          <ac:chgData name="Andrew Liao" userId="ab04f800a07082ab" providerId="LiveId" clId="{0A03B4B3-0F19-464D-ADB1-6341FF276EC5}" dt="2021-05-26T07:40:20.680" v="46273" actId="478"/>
          <ac:spMkLst>
            <pc:docMk/>
            <pc:sldMk cId="941564044" sldId="321"/>
            <ac:spMk id="9" creationId="{98A2DF12-78E8-4257-945E-3199683E5044}"/>
          </ac:spMkLst>
        </pc:spChg>
        <pc:spChg chg="add del mod">
          <ac:chgData name="Andrew Liao" userId="ab04f800a07082ab" providerId="LiveId" clId="{0A03B4B3-0F19-464D-ADB1-6341FF276EC5}" dt="2021-05-27T07:39:44.709" v="52304" actId="478"/>
          <ac:spMkLst>
            <pc:docMk/>
            <pc:sldMk cId="941564044" sldId="321"/>
            <ac:spMk id="11" creationId="{5DD5BE00-A2E0-4299-BB52-863E0104411C}"/>
          </ac:spMkLst>
        </pc:spChg>
      </pc:sldChg>
      <pc:sldChg chg="modSp mod">
        <pc:chgData name="Andrew Liao" userId="ab04f800a07082ab" providerId="LiveId" clId="{0A03B4B3-0F19-464D-ADB1-6341FF276EC5}" dt="2021-05-26T05:29:03.475" v="43467" actId="20577"/>
        <pc:sldMkLst>
          <pc:docMk/>
          <pc:sldMk cId="2570721485" sldId="322"/>
        </pc:sldMkLst>
        <pc:spChg chg="mod">
          <ac:chgData name="Andrew Liao" userId="ab04f800a07082ab" providerId="LiveId" clId="{0A03B4B3-0F19-464D-ADB1-6341FF276EC5}" dt="2021-05-26T05:29:03.475" v="43467" actId="20577"/>
          <ac:spMkLst>
            <pc:docMk/>
            <pc:sldMk cId="2570721485" sldId="322"/>
            <ac:spMk id="2" creationId="{D5C0F113-3FCB-4E4B-A3AD-82511B380C8F}"/>
          </ac:spMkLst>
        </pc:spChg>
        <pc:spChg chg="mod">
          <ac:chgData name="Andrew Liao" userId="ab04f800a07082ab" providerId="LiveId" clId="{0A03B4B3-0F19-464D-ADB1-6341FF276EC5}" dt="2021-05-23T13:32:17.646" v="43315" actId="20577"/>
          <ac:spMkLst>
            <pc:docMk/>
            <pc:sldMk cId="2570721485" sldId="322"/>
            <ac:spMk id="4" creationId="{CEAD82DA-D876-4AA8-8006-81DA27101236}"/>
          </ac:spMkLst>
        </pc:spChg>
      </pc:sldChg>
      <pc:sldChg chg="modSp mod">
        <pc:chgData name="Andrew Liao" userId="ab04f800a07082ab" providerId="LiveId" clId="{0A03B4B3-0F19-464D-ADB1-6341FF276EC5}" dt="2021-05-26T06:21:45.271" v="43741" actId="207"/>
        <pc:sldMkLst>
          <pc:docMk/>
          <pc:sldMk cId="665587854" sldId="323"/>
        </pc:sldMkLst>
        <pc:spChg chg="mod">
          <ac:chgData name="Andrew Liao" userId="ab04f800a07082ab" providerId="LiveId" clId="{0A03B4B3-0F19-464D-ADB1-6341FF276EC5}" dt="2021-05-26T06:21:45.271" v="43741" actId="207"/>
          <ac:spMkLst>
            <pc:docMk/>
            <pc:sldMk cId="665587854" sldId="323"/>
            <ac:spMk id="3" creationId="{917DD424-EBE4-465B-8B68-C93B0DBA1167}"/>
          </ac:spMkLst>
        </pc:spChg>
      </pc:sldChg>
      <pc:sldChg chg="addSp modSp mod ord">
        <pc:chgData name="Andrew Liao" userId="ab04f800a07082ab" providerId="LiveId" clId="{0A03B4B3-0F19-464D-ADB1-6341FF276EC5}" dt="2021-05-17T23:11:53.604" v="29313"/>
        <pc:sldMkLst>
          <pc:docMk/>
          <pc:sldMk cId="3883079762" sldId="325"/>
        </pc:sldMkLst>
        <pc:spChg chg="mod">
          <ac:chgData name="Andrew Liao" userId="ab04f800a07082ab" providerId="LiveId" clId="{0A03B4B3-0F19-464D-ADB1-6341FF276EC5}" dt="2021-05-16T11:03:37.512" v="27568" actId="6549"/>
          <ac:spMkLst>
            <pc:docMk/>
            <pc:sldMk cId="3883079762" sldId="325"/>
            <ac:spMk id="3" creationId="{EA1D0A40-163B-4E7A-BC1B-7573100C4D3D}"/>
          </ac:spMkLst>
        </pc:spChg>
        <pc:picChg chg="add mod">
          <ac:chgData name="Andrew Liao" userId="ab04f800a07082ab" providerId="LiveId" clId="{0A03B4B3-0F19-464D-ADB1-6341FF276EC5}" dt="2021-05-16T11:03:41.533" v="27569" actId="1076"/>
          <ac:picMkLst>
            <pc:docMk/>
            <pc:sldMk cId="3883079762" sldId="325"/>
            <ac:picMk id="3074" creationId="{070B7ADF-AAE8-4F72-B23C-58A65931C2BE}"/>
          </ac:picMkLst>
        </pc:picChg>
      </pc:sldChg>
      <pc:sldChg chg="ord">
        <pc:chgData name="Andrew Liao" userId="ab04f800a07082ab" providerId="LiveId" clId="{0A03B4B3-0F19-464D-ADB1-6341FF276EC5}" dt="2021-05-17T23:11:28.581" v="29309"/>
        <pc:sldMkLst>
          <pc:docMk/>
          <pc:sldMk cId="1613805581" sldId="326"/>
        </pc:sldMkLst>
      </pc:sldChg>
      <pc:sldChg chg="ord">
        <pc:chgData name="Andrew Liao" userId="ab04f800a07082ab" providerId="LiveId" clId="{0A03B4B3-0F19-464D-ADB1-6341FF276EC5}" dt="2021-04-25T11:16:16.186" v="22907"/>
        <pc:sldMkLst>
          <pc:docMk/>
          <pc:sldMk cId="3532089522" sldId="327"/>
        </pc:sldMkLst>
      </pc:sldChg>
      <pc:sldChg chg="modSp mod ord">
        <pc:chgData name="Andrew Liao" userId="ab04f800a07082ab" providerId="LiveId" clId="{0A03B4B3-0F19-464D-ADB1-6341FF276EC5}" dt="2021-04-25T23:53:26.576" v="24237" actId="20577"/>
        <pc:sldMkLst>
          <pc:docMk/>
          <pc:sldMk cId="2217501531" sldId="328"/>
        </pc:sldMkLst>
        <pc:spChg chg="mod">
          <ac:chgData name="Andrew Liao" userId="ab04f800a07082ab" providerId="LiveId" clId="{0A03B4B3-0F19-464D-ADB1-6341FF276EC5}" dt="2021-04-25T11:08:47.966" v="22672" actId="20577"/>
          <ac:spMkLst>
            <pc:docMk/>
            <pc:sldMk cId="2217501531" sldId="328"/>
            <ac:spMk id="2" creationId="{CE4EB29F-876C-4EDE-A04E-C0EC032D07FB}"/>
          </ac:spMkLst>
        </pc:spChg>
        <pc:spChg chg="mod">
          <ac:chgData name="Andrew Liao" userId="ab04f800a07082ab" providerId="LiveId" clId="{0A03B4B3-0F19-464D-ADB1-6341FF276EC5}" dt="2021-04-25T23:53:26.576" v="24237" actId="20577"/>
          <ac:spMkLst>
            <pc:docMk/>
            <pc:sldMk cId="2217501531" sldId="328"/>
            <ac:spMk id="3" creationId="{8A967C7D-32CD-4BF0-B4A3-157DCDB2B907}"/>
          </ac:spMkLst>
        </pc:spChg>
      </pc:sldChg>
      <pc:sldChg chg="modSp mod">
        <pc:chgData name="Andrew Liao" userId="ab04f800a07082ab" providerId="LiveId" clId="{0A03B4B3-0F19-464D-ADB1-6341FF276EC5}" dt="2021-04-24T23:57:17.259" v="2273" actId="207"/>
        <pc:sldMkLst>
          <pc:docMk/>
          <pc:sldMk cId="1009921881" sldId="329"/>
        </pc:sldMkLst>
        <pc:spChg chg="mod">
          <ac:chgData name="Andrew Liao" userId="ab04f800a07082ab" providerId="LiveId" clId="{0A03B4B3-0F19-464D-ADB1-6341FF276EC5}" dt="2021-04-24T23:55:50.711" v="2171" actId="20577"/>
          <ac:spMkLst>
            <pc:docMk/>
            <pc:sldMk cId="1009921881" sldId="329"/>
            <ac:spMk id="2" creationId="{3107179B-EDE1-46C6-B924-97E10B6D0DED}"/>
          </ac:spMkLst>
        </pc:spChg>
        <pc:spChg chg="mod">
          <ac:chgData name="Andrew Liao" userId="ab04f800a07082ab" providerId="LiveId" clId="{0A03B4B3-0F19-464D-ADB1-6341FF276EC5}" dt="2021-04-24T23:57:17.259" v="2273" actId="207"/>
          <ac:spMkLst>
            <pc:docMk/>
            <pc:sldMk cId="1009921881" sldId="329"/>
            <ac:spMk id="3" creationId="{F780A3E1-48FC-4F17-B1CB-ECCC090EA5C8}"/>
          </ac:spMkLst>
        </pc:spChg>
      </pc:sldChg>
      <pc:sldChg chg="modSp mod">
        <pc:chgData name="Andrew Liao" userId="ab04f800a07082ab" providerId="LiveId" clId="{0A03B4B3-0F19-464D-ADB1-6341FF276EC5}" dt="2021-05-18T00:43:21.376" v="30344" actId="20577"/>
        <pc:sldMkLst>
          <pc:docMk/>
          <pc:sldMk cId="3956015341" sldId="330"/>
        </pc:sldMkLst>
        <pc:spChg chg="mod">
          <ac:chgData name="Andrew Liao" userId="ab04f800a07082ab" providerId="LiveId" clId="{0A03B4B3-0F19-464D-ADB1-6341FF276EC5}" dt="2021-05-18T00:43:21.376" v="30344" actId="20577"/>
          <ac:spMkLst>
            <pc:docMk/>
            <pc:sldMk cId="3956015341" sldId="330"/>
            <ac:spMk id="3" creationId="{30507EAC-A35D-49A9-BB03-2064DE8DCD9D}"/>
          </ac:spMkLst>
        </pc:spChg>
      </pc:sldChg>
      <pc:sldChg chg="modSp mod">
        <pc:chgData name="Andrew Liao" userId="ab04f800a07082ab" providerId="LiveId" clId="{0A03B4B3-0F19-464D-ADB1-6341FF276EC5}" dt="2021-05-23T05:48:59.621" v="36360" actId="1076"/>
        <pc:sldMkLst>
          <pc:docMk/>
          <pc:sldMk cId="3977084470" sldId="331"/>
        </pc:sldMkLst>
        <pc:spChg chg="mod">
          <ac:chgData name="Andrew Liao" userId="ab04f800a07082ab" providerId="LiveId" clId="{0A03B4B3-0F19-464D-ADB1-6341FF276EC5}" dt="2021-05-23T05:48:59" v="36359" actId="1076"/>
          <ac:spMkLst>
            <pc:docMk/>
            <pc:sldMk cId="3977084470" sldId="331"/>
            <ac:spMk id="4" creationId="{D3094730-A5AD-4EDE-ACE6-222B3C53DC49}"/>
          </ac:spMkLst>
        </pc:spChg>
        <pc:spChg chg="mod">
          <ac:chgData name="Andrew Liao" userId="ab04f800a07082ab" providerId="LiveId" clId="{0A03B4B3-0F19-464D-ADB1-6341FF276EC5}" dt="2021-05-23T05:48:59.621" v="36360" actId="1076"/>
          <ac:spMkLst>
            <pc:docMk/>
            <pc:sldMk cId="3977084470" sldId="331"/>
            <ac:spMk id="8" creationId="{86B2B762-87DA-465F-B5DC-5FAE546D215B}"/>
          </ac:spMkLst>
        </pc:spChg>
      </pc:sldChg>
      <pc:sldChg chg="modSp mod">
        <pc:chgData name="Andrew Liao" userId="ab04f800a07082ab" providerId="LiveId" clId="{0A03B4B3-0F19-464D-ADB1-6341FF276EC5}" dt="2021-05-23T06:34:52.994" v="38237" actId="14100"/>
        <pc:sldMkLst>
          <pc:docMk/>
          <pc:sldMk cId="2046358317" sldId="332"/>
        </pc:sldMkLst>
        <pc:spChg chg="mod">
          <ac:chgData name="Andrew Liao" userId="ab04f800a07082ab" providerId="LiveId" clId="{0A03B4B3-0F19-464D-ADB1-6341FF276EC5}" dt="2021-05-23T06:34:52.994" v="38237" actId="14100"/>
          <ac:spMkLst>
            <pc:docMk/>
            <pc:sldMk cId="2046358317" sldId="332"/>
            <ac:spMk id="4" creationId="{70D1C774-4D2D-4F2F-B521-744C492E28C5}"/>
          </ac:spMkLst>
        </pc:spChg>
        <pc:spChg chg="mod">
          <ac:chgData name="Andrew Liao" userId="ab04f800a07082ab" providerId="LiveId" clId="{0A03B4B3-0F19-464D-ADB1-6341FF276EC5}" dt="2021-05-23T06:34:35.313" v="38217" actId="13822"/>
          <ac:spMkLst>
            <pc:docMk/>
            <pc:sldMk cId="2046358317" sldId="332"/>
            <ac:spMk id="5" creationId="{1E0CF837-73D4-48D9-8FBF-8677CA5BB616}"/>
          </ac:spMkLst>
        </pc:spChg>
        <pc:cxnChg chg="mod">
          <ac:chgData name="Andrew Liao" userId="ab04f800a07082ab" providerId="LiveId" clId="{0A03B4B3-0F19-464D-ADB1-6341FF276EC5}" dt="2021-05-23T06:34:52.994" v="38237" actId="14100"/>
          <ac:cxnSpMkLst>
            <pc:docMk/>
            <pc:sldMk cId="2046358317" sldId="332"/>
            <ac:cxnSpMk id="10" creationId="{09AE0189-812D-4697-9F3D-2D9465A36F7E}"/>
          </ac:cxnSpMkLst>
        </pc:cxnChg>
      </pc:sldChg>
      <pc:sldChg chg="delSp modSp del mod">
        <pc:chgData name="Andrew Liao" userId="ab04f800a07082ab" providerId="LiveId" clId="{0A03B4B3-0F19-464D-ADB1-6341FF276EC5}" dt="2021-04-24T23:08:18.819" v="101" actId="47"/>
        <pc:sldMkLst>
          <pc:docMk/>
          <pc:sldMk cId="1353728487" sldId="333"/>
        </pc:sldMkLst>
        <pc:spChg chg="mod">
          <ac:chgData name="Andrew Liao" userId="ab04f800a07082ab" providerId="LiveId" clId="{0A03B4B3-0F19-464D-ADB1-6341FF276EC5}" dt="2021-04-24T23:06:36.985" v="16" actId="20577"/>
          <ac:spMkLst>
            <pc:docMk/>
            <pc:sldMk cId="1353728487" sldId="333"/>
            <ac:spMk id="2" creationId="{05EF2541-05B7-4EA1-B91B-DA51497BBF1D}"/>
          </ac:spMkLst>
        </pc:spChg>
        <pc:spChg chg="mod">
          <ac:chgData name="Andrew Liao" userId="ab04f800a07082ab" providerId="LiveId" clId="{0A03B4B3-0F19-464D-ADB1-6341FF276EC5}" dt="2021-04-24T23:07:42.681" v="94" actId="20577"/>
          <ac:spMkLst>
            <pc:docMk/>
            <pc:sldMk cId="1353728487" sldId="333"/>
            <ac:spMk id="3" creationId="{CCA2DA6C-2E86-4CA2-8267-9CD9C72FB1E3}"/>
          </ac:spMkLst>
        </pc:spChg>
        <pc:spChg chg="del mod">
          <ac:chgData name="Andrew Liao" userId="ab04f800a07082ab" providerId="LiveId" clId="{0A03B4B3-0F19-464D-ADB1-6341FF276EC5}" dt="2021-04-24T23:07:53.648" v="96" actId="478"/>
          <ac:spMkLst>
            <pc:docMk/>
            <pc:sldMk cId="1353728487" sldId="333"/>
            <ac:spMk id="4" creationId="{B399075C-4193-457E-89BA-3A6EE5BB5546}"/>
          </ac:spMkLst>
        </pc:spChg>
        <pc:spChg chg="del">
          <ac:chgData name="Andrew Liao" userId="ab04f800a07082ab" providerId="LiveId" clId="{0A03B4B3-0F19-464D-ADB1-6341FF276EC5}" dt="2021-04-24T23:07:54.815" v="97" actId="478"/>
          <ac:spMkLst>
            <pc:docMk/>
            <pc:sldMk cId="1353728487" sldId="333"/>
            <ac:spMk id="6" creationId="{15BE29CF-D5FF-4874-9057-F033124A2D4A}"/>
          </ac:spMkLst>
        </pc:spChg>
        <pc:spChg chg="del">
          <ac:chgData name="Andrew Liao" userId="ab04f800a07082ab" providerId="LiveId" clId="{0A03B4B3-0F19-464D-ADB1-6341FF276EC5}" dt="2021-04-24T23:07:57.253" v="99" actId="478"/>
          <ac:spMkLst>
            <pc:docMk/>
            <pc:sldMk cId="1353728487" sldId="333"/>
            <ac:spMk id="7" creationId="{1AF74F3D-CB70-4BCC-B28B-47265DDDDCEC}"/>
          </ac:spMkLst>
        </pc:spChg>
        <pc:spChg chg="del">
          <ac:chgData name="Andrew Liao" userId="ab04f800a07082ab" providerId="LiveId" clId="{0A03B4B3-0F19-464D-ADB1-6341FF276EC5}" dt="2021-04-24T23:07:56.033" v="98" actId="478"/>
          <ac:spMkLst>
            <pc:docMk/>
            <pc:sldMk cId="1353728487" sldId="333"/>
            <ac:spMk id="8" creationId="{0803DEF1-2348-4A46-9FDA-4EE1C56F5949}"/>
          </ac:spMkLst>
        </pc:spChg>
        <pc:spChg chg="del">
          <ac:chgData name="Andrew Liao" userId="ab04f800a07082ab" providerId="LiveId" clId="{0A03B4B3-0F19-464D-ADB1-6341FF276EC5}" dt="2021-04-24T23:07:58.699" v="100" actId="478"/>
          <ac:spMkLst>
            <pc:docMk/>
            <pc:sldMk cId="1353728487" sldId="333"/>
            <ac:spMk id="9" creationId="{8B892DBC-05CD-4428-BCB8-A798DBEAD1A9}"/>
          </ac:spMkLst>
        </pc:spChg>
      </pc:sldChg>
      <pc:sldChg chg="modSp mod">
        <pc:chgData name="Andrew Liao" userId="ab04f800a07082ab" providerId="LiveId" clId="{0A03B4B3-0F19-464D-ADB1-6341FF276EC5}" dt="2021-05-27T07:12:04.978" v="51606" actId="14100"/>
        <pc:sldMkLst>
          <pc:docMk/>
          <pc:sldMk cId="3115631947" sldId="334"/>
        </pc:sldMkLst>
        <pc:spChg chg="mod">
          <ac:chgData name="Andrew Liao" userId="ab04f800a07082ab" providerId="LiveId" clId="{0A03B4B3-0F19-464D-ADB1-6341FF276EC5}" dt="2021-04-24T23:08:38.650" v="107" actId="20577"/>
          <ac:spMkLst>
            <pc:docMk/>
            <pc:sldMk cId="3115631947" sldId="334"/>
            <ac:spMk id="2" creationId="{05EF2541-05B7-4EA1-B91B-DA51497BBF1D}"/>
          </ac:spMkLst>
        </pc:spChg>
        <pc:spChg chg="mod">
          <ac:chgData name="Andrew Liao" userId="ab04f800a07082ab" providerId="LiveId" clId="{0A03B4B3-0F19-464D-ADB1-6341FF276EC5}" dt="2021-05-27T07:12:04.978" v="51606" actId="14100"/>
          <ac:spMkLst>
            <pc:docMk/>
            <pc:sldMk cId="3115631947" sldId="334"/>
            <ac:spMk id="4" creationId="{B399075C-4193-457E-89BA-3A6EE5BB5546}"/>
          </ac:spMkLst>
        </pc:spChg>
        <pc:spChg chg="mod">
          <ac:chgData name="Andrew Liao" userId="ab04f800a07082ab" providerId="LiveId" clId="{0A03B4B3-0F19-464D-ADB1-6341FF276EC5}" dt="2021-05-23T06:48:02.214" v="38419" actId="13822"/>
          <ac:spMkLst>
            <pc:docMk/>
            <pc:sldMk cId="3115631947" sldId="334"/>
            <ac:spMk id="6" creationId="{15BE29CF-D5FF-4874-9057-F033124A2D4A}"/>
          </ac:spMkLst>
        </pc:spChg>
        <pc:spChg chg="mod">
          <ac:chgData name="Andrew Liao" userId="ab04f800a07082ab" providerId="LiveId" clId="{0A03B4B3-0F19-464D-ADB1-6341FF276EC5}" dt="2021-04-24T23:06:01.759" v="12" actId="14100"/>
          <ac:spMkLst>
            <pc:docMk/>
            <pc:sldMk cId="3115631947" sldId="334"/>
            <ac:spMk id="11" creationId="{8E2128CF-1F7B-4CB1-91D6-CC0E6AB5CED7}"/>
          </ac:spMkLst>
        </pc:spChg>
      </pc:sldChg>
      <pc:sldChg chg="modSp mod">
        <pc:chgData name="Andrew Liao" userId="ab04f800a07082ab" providerId="LiveId" clId="{0A03B4B3-0F19-464D-ADB1-6341FF276EC5}" dt="2021-05-21T09:30:37.261" v="34138" actId="20577"/>
        <pc:sldMkLst>
          <pc:docMk/>
          <pc:sldMk cId="308693480" sldId="337"/>
        </pc:sldMkLst>
        <pc:spChg chg="mod">
          <ac:chgData name="Andrew Liao" userId="ab04f800a07082ab" providerId="LiveId" clId="{0A03B4B3-0F19-464D-ADB1-6341FF276EC5}" dt="2021-05-21T09:30:37.261" v="34138" actId="20577"/>
          <ac:spMkLst>
            <pc:docMk/>
            <pc:sldMk cId="308693480" sldId="337"/>
            <ac:spMk id="3" creationId="{A7F79E6A-6B95-4EC0-AB7E-079870B5D36F}"/>
          </ac:spMkLst>
        </pc:spChg>
      </pc:sldChg>
      <pc:sldChg chg="modSp mod">
        <pc:chgData name="Andrew Liao" userId="ab04f800a07082ab" providerId="LiveId" clId="{0A03B4B3-0F19-464D-ADB1-6341FF276EC5}" dt="2021-05-21T09:27:45.333" v="34035" actId="207"/>
        <pc:sldMkLst>
          <pc:docMk/>
          <pc:sldMk cId="1426155241" sldId="338"/>
        </pc:sldMkLst>
        <pc:spChg chg="mod">
          <ac:chgData name="Andrew Liao" userId="ab04f800a07082ab" providerId="LiveId" clId="{0A03B4B3-0F19-464D-ADB1-6341FF276EC5}" dt="2021-05-21T09:27:45.333" v="34035" actId="207"/>
          <ac:spMkLst>
            <pc:docMk/>
            <pc:sldMk cId="1426155241" sldId="338"/>
            <ac:spMk id="3" creationId="{E1535095-D0C2-4F0A-82BD-83180FDA3656}"/>
          </ac:spMkLst>
        </pc:spChg>
        <pc:spChg chg="mod">
          <ac:chgData name="Andrew Liao" userId="ab04f800a07082ab" providerId="LiveId" clId="{0A03B4B3-0F19-464D-ADB1-6341FF276EC5}" dt="2021-05-21T09:27:41.944" v="34034" actId="13822"/>
          <ac:spMkLst>
            <pc:docMk/>
            <pc:sldMk cId="1426155241" sldId="338"/>
            <ac:spMk id="4" creationId="{008E1942-7835-46F2-8EF8-0D544ABD86F1}"/>
          </ac:spMkLst>
        </pc:spChg>
      </pc:sldChg>
      <pc:sldChg chg="modSp mod ord">
        <pc:chgData name="Andrew Liao" userId="ab04f800a07082ab" providerId="LiveId" clId="{0A03B4B3-0F19-464D-ADB1-6341FF276EC5}" dt="2021-05-23T05:50:41.313" v="36363"/>
        <pc:sldMkLst>
          <pc:docMk/>
          <pc:sldMk cId="22168016" sldId="340"/>
        </pc:sldMkLst>
        <pc:spChg chg="mod">
          <ac:chgData name="Andrew Liao" userId="ab04f800a07082ab" providerId="LiveId" clId="{0A03B4B3-0F19-464D-ADB1-6341FF276EC5}" dt="2021-04-25T00:15:18.158" v="2830" actId="20577"/>
          <ac:spMkLst>
            <pc:docMk/>
            <pc:sldMk cId="22168016" sldId="340"/>
            <ac:spMk id="2" creationId="{DC202430-E4DE-428F-8CC7-B57B879C97E7}"/>
          </ac:spMkLst>
        </pc:spChg>
        <pc:spChg chg="mod">
          <ac:chgData name="Andrew Liao" userId="ab04f800a07082ab" providerId="LiveId" clId="{0A03B4B3-0F19-464D-ADB1-6341FF276EC5}" dt="2021-04-24T05:37:22.571" v="0" actId="20577"/>
          <ac:spMkLst>
            <pc:docMk/>
            <pc:sldMk cId="22168016" sldId="340"/>
            <ac:spMk id="3" creationId="{AA16712E-7E19-4987-A95D-863C5EE14D3A}"/>
          </ac:spMkLst>
        </pc:spChg>
      </pc:sldChg>
      <pc:sldChg chg="modSp del mod">
        <pc:chgData name="Andrew Liao" userId="ab04f800a07082ab" providerId="LiveId" clId="{0A03B4B3-0F19-464D-ADB1-6341FF276EC5}" dt="2021-04-25T04:44:12.965" v="15827" actId="47"/>
        <pc:sldMkLst>
          <pc:docMk/>
          <pc:sldMk cId="10697798" sldId="341"/>
        </pc:sldMkLst>
        <pc:spChg chg="mod">
          <ac:chgData name="Andrew Liao" userId="ab04f800a07082ab" providerId="LiveId" clId="{0A03B4B3-0F19-464D-ADB1-6341FF276EC5}" dt="2021-04-25T01:39:10.238" v="6571" actId="6549"/>
          <ac:spMkLst>
            <pc:docMk/>
            <pc:sldMk cId="10697798" sldId="341"/>
            <ac:spMk id="2" creationId="{C9E021E3-8D9C-4974-9BC2-A569311E5F3F}"/>
          </ac:spMkLst>
        </pc:spChg>
      </pc:sldChg>
      <pc:sldChg chg="modSp add mod">
        <pc:chgData name="Andrew Liao" userId="ab04f800a07082ab" providerId="LiveId" clId="{0A03B4B3-0F19-464D-ADB1-6341FF276EC5}" dt="2021-05-23T06:47:25.362" v="38417" actId="13822"/>
        <pc:sldMkLst>
          <pc:docMk/>
          <pc:sldMk cId="652537889" sldId="342"/>
        </pc:sldMkLst>
        <pc:spChg chg="mod">
          <ac:chgData name="Andrew Liao" userId="ab04f800a07082ab" providerId="LiveId" clId="{0A03B4B3-0F19-464D-ADB1-6341FF276EC5}" dt="2021-04-24T23:08:34.253" v="105" actId="20577"/>
          <ac:spMkLst>
            <pc:docMk/>
            <pc:sldMk cId="652537889" sldId="342"/>
            <ac:spMk id="2" creationId="{05EF2541-05B7-4EA1-B91B-DA51497BBF1D}"/>
          </ac:spMkLst>
        </pc:spChg>
        <pc:spChg chg="mod">
          <ac:chgData name="Andrew Liao" userId="ab04f800a07082ab" providerId="LiveId" clId="{0A03B4B3-0F19-464D-ADB1-6341FF276EC5}" dt="2021-05-23T06:46:17.875" v="38410" actId="13822"/>
          <ac:spMkLst>
            <pc:docMk/>
            <pc:sldMk cId="652537889" sldId="342"/>
            <ac:spMk id="4" creationId="{B399075C-4193-457E-89BA-3A6EE5BB5546}"/>
          </ac:spMkLst>
        </pc:spChg>
        <pc:spChg chg="mod">
          <ac:chgData name="Andrew Liao" userId="ab04f800a07082ab" providerId="LiveId" clId="{0A03B4B3-0F19-464D-ADB1-6341FF276EC5}" dt="2021-05-23T06:46:50.689" v="38413" actId="14100"/>
          <ac:spMkLst>
            <pc:docMk/>
            <pc:sldMk cId="652537889" sldId="342"/>
            <ac:spMk id="6" creationId="{15BE29CF-D5FF-4874-9057-F033124A2D4A}"/>
          </ac:spMkLst>
        </pc:spChg>
        <pc:spChg chg="mod">
          <ac:chgData name="Andrew Liao" userId="ab04f800a07082ab" providerId="LiveId" clId="{0A03B4B3-0F19-464D-ADB1-6341FF276EC5}" dt="2021-05-23T06:47:21.046" v="38416" actId="13822"/>
          <ac:spMkLst>
            <pc:docMk/>
            <pc:sldMk cId="652537889" sldId="342"/>
            <ac:spMk id="7" creationId="{1AF74F3D-CB70-4BCC-B28B-47265DDDDCEC}"/>
          </ac:spMkLst>
        </pc:spChg>
        <pc:spChg chg="mod">
          <ac:chgData name="Andrew Liao" userId="ab04f800a07082ab" providerId="LiveId" clId="{0A03B4B3-0F19-464D-ADB1-6341FF276EC5}" dt="2021-05-23T06:47:25.362" v="38417" actId="13822"/>
          <ac:spMkLst>
            <pc:docMk/>
            <pc:sldMk cId="652537889" sldId="342"/>
            <ac:spMk id="9" creationId="{8B892DBC-05CD-4428-BCB8-A798DBEAD1A9}"/>
          </ac:spMkLst>
        </pc:spChg>
      </pc:sldChg>
      <pc:sldChg chg="addSp delSp modSp add mod modClrScheme chgLayout">
        <pc:chgData name="Andrew Liao" userId="ab04f800a07082ab" providerId="LiveId" clId="{0A03B4B3-0F19-464D-ADB1-6341FF276EC5}" dt="2021-05-21T09:36:44.564" v="34242" actId="14100"/>
        <pc:sldMkLst>
          <pc:docMk/>
          <pc:sldMk cId="2816586711" sldId="343"/>
        </pc:sldMkLst>
        <pc:spChg chg="add mod ord">
          <ac:chgData name="Andrew Liao" userId="ab04f800a07082ab" providerId="LiveId" clId="{0A03B4B3-0F19-464D-ADB1-6341FF276EC5}" dt="2021-04-24T23:28:07.305" v="945" actId="207"/>
          <ac:spMkLst>
            <pc:docMk/>
            <pc:sldMk cId="2816586711" sldId="343"/>
            <ac:spMk id="2" creationId="{5DDF68A0-31A3-490F-92FC-D9485234E6CD}"/>
          </ac:spMkLst>
        </pc:spChg>
        <pc:spChg chg="add del mod">
          <ac:chgData name="Andrew Liao" userId="ab04f800a07082ab" providerId="LiveId" clId="{0A03B4B3-0F19-464D-ADB1-6341FF276EC5}" dt="2021-04-24T23:16:02.811" v="376" actId="478"/>
          <ac:spMkLst>
            <pc:docMk/>
            <pc:sldMk cId="2816586711" sldId="343"/>
            <ac:spMk id="3" creationId="{058F364E-358A-4BED-A861-1147E51CFFD2}"/>
          </ac:spMkLst>
        </pc:spChg>
        <pc:spChg chg="mod ord">
          <ac:chgData name="Andrew Liao" userId="ab04f800a07082ab" providerId="LiveId" clId="{0A03B4B3-0F19-464D-ADB1-6341FF276EC5}" dt="2021-04-24T23:22:31.094" v="659" actId="20577"/>
          <ac:spMkLst>
            <pc:docMk/>
            <pc:sldMk cId="2816586711" sldId="343"/>
            <ac:spMk id="5" creationId="{9F92DE43-BF05-4072-B375-795501652C0E}"/>
          </ac:spMkLst>
        </pc:spChg>
        <pc:spChg chg="mod ord">
          <ac:chgData name="Andrew Liao" userId="ab04f800a07082ab" providerId="LiveId" clId="{0A03B4B3-0F19-464D-ADB1-6341FF276EC5}" dt="2021-05-21T09:36:44.564" v="34242" actId="14100"/>
          <ac:spMkLst>
            <pc:docMk/>
            <pc:sldMk cId="2816586711" sldId="343"/>
            <ac:spMk id="6" creationId="{4783EC3C-130E-4973-B5A7-5864C22BE89F}"/>
          </ac:spMkLst>
        </pc:spChg>
        <pc:spChg chg="add mod">
          <ac:chgData name="Andrew Liao" userId="ab04f800a07082ab" providerId="LiveId" clId="{0A03B4B3-0F19-464D-ADB1-6341FF276EC5}" dt="2021-04-24T23:19:19.572" v="575" actId="14100"/>
          <ac:spMkLst>
            <pc:docMk/>
            <pc:sldMk cId="2816586711" sldId="343"/>
            <ac:spMk id="7" creationId="{AB4E204F-6564-4E9B-828C-9D1B97B7F2EC}"/>
          </ac:spMkLst>
        </pc:spChg>
        <pc:spChg chg="add mod">
          <ac:chgData name="Andrew Liao" userId="ab04f800a07082ab" providerId="LiveId" clId="{0A03B4B3-0F19-464D-ADB1-6341FF276EC5}" dt="2021-04-24T23:19:22.688" v="576" actId="14100"/>
          <ac:spMkLst>
            <pc:docMk/>
            <pc:sldMk cId="2816586711" sldId="343"/>
            <ac:spMk id="8" creationId="{469D84D6-0A71-4837-B88B-8CA0D46381A9}"/>
          </ac:spMkLst>
        </pc:spChg>
      </pc:sldChg>
      <pc:sldChg chg="addSp delSp modSp new del mod modClrScheme chgLayout">
        <pc:chgData name="Andrew Liao" userId="ab04f800a07082ab" providerId="LiveId" clId="{0A03B4B3-0F19-464D-ADB1-6341FF276EC5}" dt="2021-04-25T00:19:50.345" v="2916" actId="47"/>
        <pc:sldMkLst>
          <pc:docMk/>
          <pc:sldMk cId="2845009688" sldId="344"/>
        </pc:sldMkLst>
        <pc:spChg chg="mod ord">
          <ac:chgData name="Andrew Liao" userId="ab04f800a07082ab" providerId="LiveId" clId="{0A03B4B3-0F19-464D-ADB1-6341FF276EC5}" dt="2021-04-24T23:23:04.922" v="673" actId="700"/>
          <ac:spMkLst>
            <pc:docMk/>
            <pc:sldMk cId="2845009688" sldId="344"/>
            <ac:spMk id="2" creationId="{52540735-658F-4C3D-A8E9-D07A4B24D95F}"/>
          </ac:spMkLst>
        </pc:spChg>
        <pc:spChg chg="del mod ord">
          <ac:chgData name="Andrew Liao" userId="ab04f800a07082ab" providerId="LiveId" clId="{0A03B4B3-0F19-464D-ADB1-6341FF276EC5}" dt="2021-04-24T23:23:04.922" v="673" actId="700"/>
          <ac:spMkLst>
            <pc:docMk/>
            <pc:sldMk cId="2845009688" sldId="344"/>
            <ac:spMk id="3" creationId="{ABAE3ACB-0531-47E1-97A4-1525920C18CD}"/>
          </ac:spMkLst>
        </pc:spChg>
        <pc:spChg chg="del">
          <ac:chgData name="Andrew Liao" userId="ab04f800a07082ab" providerId="LiveId" clId="{0A03B4B3-0F19-464D-ADB1-6341FF276EC5}" dt="2021-04-24T23:23:04.922" v="673" actId="700"/>
          <ac:spMkLst>
            <pc:docMk/>
            <pc:sldMk cId="2845009688" sldId="344"/>
            <ac:spMk id="4" creationId="{DAB0A683-00AD-4A3D-8010-849D13D135FF}"/>
          </ac:spMkLst>
        </pc:spChg>
        <pc:spChg chg="add mod ord">
          <ac:chgData name="Andrew Liao" userId="ab04f800a07082ab" providerId="LiveId" clId="{0A03B4B3-0F19-464D-ADB1-6341FF276EC5}" dt="2021-04-24T23:25:20.171" v="872" actId="20577"/>
          <ac:spMkLst>
            <pc:docMk/>
            <pc:sldMk cId="2845009688" sldId="344"/>
            <ac:spMk id="5" creationId="{CADE2DF7-B892-465E-A8FB-CB24CB82D194}"/>
          </ac:spMkLst>
        </pc:spChg>
      </pc:sldChg>
      <pc:sldChg chg="addSp delSp modSp new mod modClrScheme chgLayout">
        <pc:chgData name="Andrew Liao" userId="ab04f800a07082ab" providerId="LiveId" clId="{0A03B4B3-0F19-464D-ADB1-6341FF276EC5}" dt="2021-04-24T23:45:15.182" v="1666" actId="20577"/>
        <pc:sldMkLst>
          <pc:docMk/>
          <pc:sldMk cId="414080967" sldId="345"/>
        </pc:sldMkLst>
        <pc:spChg chg="del mod ord">
          <ac:chgData name="Andrew Liao" userId="ab04f800a07082ab" providerId="LiveId" clId="{0A03B4B3-0F19-464D-ADB1-6341FF276EC5}" dt="2021-04-24T23:32:50.677" v="976" actId="700"/>
          <ac:spMkLst>
            <pc:docMk/>
            <pc:sldMk cId="414080967" sldId="345"/>
            <ac:spMk id="2" creationId="{3C93A560-3F77-4FFC-99D0-3FF34F6613A8}"/>
          </ac:spMkLst>
        </pc:spChg>
        <pc:spChg chg="del mod ord">
          <ac:chgData name="Andrew Liao" userId="ab04f800a07082ab" providerId="LiveId" clId="{0A03B4B3-0F19-464D-ADB1-6341FF276EC5}" dt="2021-04-24T23:32:50.677" v="976" actId="700"/>
          <ac:spMkLst>
            <pc:docMk/>
            <pc:sldMk cId="414080967" sldId="345"/>
            <ac:spMk id="3" creationId="{733A9CE8-F0A1-407A-B7DF-D8710F8BB15E}"/>
          </ac:spMkLst>
        </pc:spChg>
        <pc:spChg chg="del">
          <ac:chgData name="Andrew Liao" userId="ab04f800a07082ab" providerId="LiveId" clId="{0A03B4B3-0F19-464D-ADB1-6341FF276EC5}" dt="2021-04-24T23:32:50.677" v="976" actId="700"/>
          <ac:spMkLst>
            <pc:docMk/>
            <pc:sldMk cId="414080967" sldId="345"/>
            <ac:spMk id="4" creationId="{207698E0-2CC7-4974-AE90-AA45D70476E0}"/>
          </ac:spMkLst>
        </pc:spChg>
        <pc:spChg chg="add mod ord">
          <ac:chgData name="Andrew Liao" userId="ab04f800a07082ab" providerId="LiveId" clId="{0A03B4B3-0F19-464D-ADB1-6341FF276EC5}" dt="2021-04-24T23:35:26.511" v="1103" actId="20577"/>
          <ac:spMkLst>
            <pc:docMk/>
            <pc:sldMk cId="414080967" sldId="345"/>
            <ac:spMk id="5" creationId="{C3590DBC-7A99-44E4-957E-D475291EC04B}"/>
          </ac:spMkLst>
        </pc:spChg>
        <pc:spChg chg="add mod ord">
          <ac:chgData name="Andrew Liao" userId="ab04f800a07082ab" providerId="LiveId" clId="{0A03B4B3-0F19-464D-ADB1-6341FF276EC5}" dt="2021-04-24T23:45:15.182" v="1666" actId="20577"/>
          <ac:spMkLst>
            <pc:docMk/>
            <pc:sldMk cId="414080967" sldId="345"/>
            <ac:spMk id="6" creationId="{0995F39F-A599-4F00-9F2F-6F2F11EE1B9B}"/>
          </ac:spMkLst>
        </pc:spChg>
      </pc:sldChg>
      <pc:sldChg chg="modSp new mod">
        <pc:chgData name="Andrew Liao" userId="ab04f800a07082ab" providerId="LiveId" clId="{0A03B4B3-0F19-464D-ADB1-6341FF276EC5}" dt="2021-05-21T02:33:53.024" v="32759" actId="6549"/>
        <pc:sldMkLst>
          <pc:docMk/>
          <pc:sldMk cId="1236608639" sldId="346"/>
        </pc:sldMkLst>
        <pc:spChg chg="mod">
          <ac:chgData name="Andrew Liao" userId="ab04f800a07082ab" providerId="LiveId" clId="{0A03B4B3-0F19-464D-ADB1-6341FF276EC5}" dt="2021-04-24T23:47:25.413" v="1753" actId="20577"/>
          <ac:spMkLst>
            <pc:docMk/>
            <pc:sldMk cId="1236608639" sldId="346"/>
            <ac:spMk id="2" creationId="{A2091F23-D486-406B-B8C0-B1F0B2530291}"/>
          </ac:spMkLst>
        </pc:spChg>
        <pc:spChg chg="mod">
          <ac:chgData name="Andrew Liao" userId="ab04f800a07082ab" providerId="LiveId" clId="{0A03B4B3-0F19-464D-ADB1-6341FF276EC5}" dt="2021-05-21T02:33:53.024" v="32759" actId="6549"/>
          <ac:spMkLst>
            <pc:docMk/>
            <pc:sldMk cId="1236608639" sldId="346"/>
            <ac:spMk id="3" creationId="{82CF3B63-416E-4863-BCD8-0D4E4B435882}"/>
          </ac:spMkLst>
        </pc:spChg>
      </pc:sldChg>
      <pc:sldChg chg="modSp new mod ord">
        <pc:chgData name="Andrew Liao" userId="ab04f800a07082ab" providerId="LiveId" clId="{0A03B4B3-0F19-464D-ADB1-6341FF276EC5}" dt="2021-05-23T12:59:28.807" v="42918" actId="6549"/>
        <pc:sldMkLst>
          <pc:docMk/>
          <pc:sldMk cId="3537621152" sldId="347"/>
        </pc:sldMkLst>
        <pc:spChg chg="mod">
          <ac:chgData name="Andrew Liao" userId="ab04f800a07082ab" providerId="LiveId" clId="{0A03B4B3-0F19-464D-ADB1-6341FF276EC5}" dt="2021-04-25T00:18:28.609" v="2847" actId="20577"/>
          <ac:spMkLst>
            <pc:docMk/>
            <pc:sldMk cId="3537621152" sldId="347"/>
            <ac:spMk id="2" creationId="{14122F07-0B61-46EF-BDB9-978A068436C9}"/>
          </ac:spMkLst>
        </pc:spChg>
        <pc:spChg chg="mod">
          <ac:chgData name="Andrew Liao" userId="ab04f800a07082ab" providerId="LiveId" clId="{0A03B4B3-0F19-464D-ADB1-6341FF276EC5}" dt="2021-05-23T12:59:28.807" v="42918" actId="6549"/>
          <ac:spMkLst>
            <pc:docMk/>
            <pc:sldMk cId="3537621152" sldId="347"/>
            <ac:spMk id="3" creationId="{5D3BC3D7-DFE5-4807-BB9E-ECBA9EBEAE95}"/>
          </ac:spMkLst>
        </pc:spChg>
      </pc:sldChg>
      <pc:sldChg chg="addSp delSp modSp new del mod modClrScheme chgLayout">
        <pc:chgData name="Andrew Liao" userId="ab04f800a07082ab" providerId="LiveId" clId="{0A03B4B3-0F19-464D-ADB1-6341FF276EC5}" dt="2021-05-23T05:51:27.145" v="36368" actId="47"/>
        <pc:sldMkLst>
          <pc:docMk/>
          <pc:sldMk cId="1286144712" sldId="348"/>
        </pc:sldMkLst>
        <pc:spChg chg="mod ord">
          <ac:chgData name="Andrew Liao" userId="ab04f800a07082ab" providerId="LiveId" clId="{0A03B4B3-0F19-464D-ADB1-6341FF276EC5}" dt="2021-04-25T00:23:34.191" v="3097" actId="700"/>
          <ac:spMkLst>
            <pc:docMk/>
            <pc:sldMk cId="1286144712" sldId="348"/>
            <ac:spMk id="2" creationId="{18997B71-D647-46C0-9613-6CE89C7350D4}"/>
          </ac:spMkLst>
        </pc:spChg>
        <pc:spChg chg="del mod ord">
          <ac:chgData name="Andrew Liao" userId="ab04f800a07082ab" providerId="LiveId" clId="{0A03B4B3-0F19-464D-ADB1-6341FF276EC5}" dt="2021-04-25T00:23:34.191" v="3097" actId="700"/>
          <ac:spMkLst>
            <pc:docMk/>
            <pc:sldMk cId="1286144712" sldId="348"/>
            <ac:spMk id="3" creationId="{3091C9A2-B590-4F4B-BF2F-440F920CA705}"/>
          </ac:spMkLst>
        </pc:spChg>
        <pc:spChg chg="add mod ord">
          <ac:chgData name="Andrew Liao" userId="ab04f800a07082ab" providerId="LiveId" clId="{0A03B4B3-0F19-464D-ADB1-6341FF276EC5}" dt="2021-04-25T00:33:05.568" v="3630" actId="20577"/>
          <ac:spMkLst>
            <pc:docMk/>
            <pc:sldMk cId="1286144712" sldId="348"/>
            <ac:spMk id="4" creationId="{A674CB82-47A0-4441-BEA9-B324CF9600B3}"/>
          </ac:spMkLst>
        </pc:spChg>
      </pc:sldChg>
      <pc:sldChg chg="modSp new mod ord">
        <pc:chgData name="Andrew Liao" userId="ab04f800a07082ab" providerId="LiveId" clId="{0A03B4B3-0F19-464D-ADB1-6341FF276EC5}" dt="2021-05-27T07:16:35.769" v="51634"/>
        <pc:sldMkLst>
          <pc:docMk/>
          <pc:sldMk cId="1404607543" sldId="349"/>
        </pc:sldMkLst>
        <pc:spChg chg="mod">
          <ac:chgData name="Andrew Liao" userId="ab04f800a07082ab" providerId="LiveId" clId="{0A03B4B3-0F19-464D-ADB1-6341FF276EC5}" dt="2021-05-23T06:14:36.035" v="37325" actId="20577"/>
          <ac:spMkLst>
            <pc:docMk/>
            <pc:sldMk cId="1404607543" sldId="349"/>
            <ac:spMk id="2" creationId="{B49CD663-0FBE-493A-8992-28E54ED718EA}"/>
          </ac:spMkLst>
        </pc:spChg>
        <pc:spChg chg="mod">
          <ac:chgData name="Andrew Liao" userId="ab04f800a07082ab" providerId="LiveId" clId="{0A03B4B3-0F19-464D-ADB1-6341FF276EC5}" dt="2021-05-23T05:58:30.100" v="36505" actId="6549"/>
          <ac:spMkLst>
            <pc:docMk/>
            <pc:sldMk cId="1404607543" sldId="349"/>
            <ac:spMk id="3" creationId="{CB31D4A8-FC40-46B5-9C3F-73227BC408DA}"/>
          </ac:spMkLst>
        </pc:spChg>
      </pc:sldChg>
      <pc:sldChg chg="new del">
        <pc:chgData name="Andrew Liao" userId="ab04f800a07082ab" providerId="LiveId" clId="{0A03B4B3-0F19-464D-ADB1-6341FF276EC5}" dt="2021-04-25T00:24:25.944" v="3099" actId="47"/>
        <pc:sldMkLst>
          <pc:docMk/>
          <pc:sldMk cId="1142750571" sldId="350"/>
        </pc:sldMkLst>
      </pc:sldChg>
      <pc:sldChg chg="modSp new mod ord">
        <pc:chgData name="Andrew Liao" userId="ab04f800a07082ab" providerId="LiveId" clId="{0A03B4B3-0F19-464D-ADB1-6341FF276EC5}" dt="2021-05-27T07:16:35.769" v="51634"/>
        <pc:sldMkLst>
          <pc:docMk/>
          <pc:sldMk cId="2070044246" sldId="350"/>
        </pc:sldMkLst>
        <pc:spChg chg="mod">
          <ac:chgData name="Andrew Liao" userId="ab04f800a07082ab" providerId="LiveId" clId="{0A03B4B3-0F19-464D-ADB1-6341FF276EC5}" dt="2021-05-23T06:16:34.841" v="37434" actId="6549"/>
          <ac:spMkLst>
            <pc:docMk/>
            <pc:sldMk cId="2070044246" sldId="350"/>
            <ac:spMk id="2" creationId="{D5B3045B-D74A-47C0-8750-27AB8C97E101}"/>
          </ac:spMkLst>
        </pc:spChg>
        <pc:spChg chg="mod">
          <ac:chgData name="Andrew Liao" userId="ab04f800a07082ab" providerId="LiveId" clId="{0A03B4B3-0F19-464D-ADB1-6341FF276EC5}" dt="2021-05-23T06:16:03.328" v="37415" actId="20577"/>
          <ac:spMkLst>
            <pc:docMk/>
            <pc:sldMk cId="2070044246" sldId="350"/>
            <ac:spMk id="3" creationId="{7FE6BEC1-336F-4180-AA4E-1A2761010119}"/>
          </ac:spMkLst>
        </pc:spChg>
      </pc:sldChg>
      <pc:sldChg chg="modSp new mod ord">
        <pc:chgData name="Andrew Liao" userId="ab04f800a07082ab" providerId="LiveId" clId="{0A03B4B3-0F19-464D-ADB1-6341FF276EC5}" dt="2021-05-27T07:16:35.769" v="51634"/>
        <pc:sldMkLst>
          <pc:docMk/>
          <pc:sldMk cId="2200118956" sldId="351"/>
        </pc:sldMkLst>
        <pc:spChg chg="mod">
          <ac:chgData name="Andrew Liao" userId="ab04f800a07082ab" providerId="LiveId" clId="{0A03B4B3-0F19-464D-ADB1-6341FF276EC5}" dt="2021-04-25T00:48:13.573" v="4398" actId="6549"/>
          <ac:spMkLst>
            <pc:docMk/>
            <pc:sldMk cId="2200118956" sldId="351"/>
            <ac:spMk id="2" creationId="{5C69404B-3DF3-42A6-8DFD-7795696752A1}"/>
          </ac:spMkLst>
        </pc:spChg>
        <pc:spChg chg="mod">
          <ac:chgData name="Andrew Liao" userId="ab04f800a07082ab" providerId="LiveId" clId="{0A03B4B3-0F19-464D-ADB1-6341FF276EC5}" dt="2021-04-25T00:50:36.114" v="4588" actId="20577"/>
          <ac:spMkLst>
            <pc:docMk/>
            <pc:sldMk cId="2200118956" sldId="351"/>
            <ac:spMk id="3" creationId="{38AAB2EF-4DF5-4E5B-BCD5-AB3FCE609D50}"/>
          </ac:spMkLst>
        </pc:spChg>
      </pc:sldChg>
      <pc:sldChg chg="addSp modSp new mod ord">
        <pc:chgData name="Andrew Liao" userId="ab04f800a07082ab" providerId="LiveId" clId="{0A03B4B3-0F19-464D-ADB1-6341FF276EC5}" dt="2021-05-27T07:16:35.769" v="51634"/>
        <pc:sldMkLst>
          <pc:docMk/>
          <pc:sldMk cId="2410956469" sldId="352"/>
        </pc:sldMkLst>
        <pc:spChg chg="mod">
          <ac:chgData name="Andrew Liao" userId="ab04f800a07082ab" providerId="LiveId" clId="{0A03B4B3-0F19-464D-ADB1-6341FF276EC5}" dt="2021-05-23T13:42:37.805" v="43359" actId="20577"/>
          <ac:spMkLst>
            <pc:docMk/>
            <pc:sldMk cId="2410956469" sldId="352"/>
            <ac:spMk id="2" creationId="{A95C3100-6E41-4D97-AEC3-275DB0497301}"/>
          </ac:spMkLst>
        </pc:spChg>
        <pc:spChg chg="mod">
          <ac:chgData name="Andrew Liao" userId="ab04f800a07082ab" providerId="LiveId" clId="{0A03B4B3-0F19-464D-ADB1-6341FF276EC5}" dt="2021-04-25T01:06:29.896" v="5216" actId="6549"/>
          <ac:spMkLst>
            <pc:docMk/>
            <pc:sldMk cId="2410956469" sldId="352"/>
            <ac:spMk id="3" creationId="{DAFC9A07-56F6-40C9-BA84-A9BC79686EE3}"/>
          </ac:spMkLst>
        </pc:spChg>
        <pc:picChg chg="add mod">
          <ac:chgData name="Andrew Liao" userId="ab04f800a07082ab" providerId="LiveId" clId="{0A03B4B3-0F19-464D-ADB1-6341FF276EC5}" dt="2021-04-25T01:06:32.606" v="5217" actId="1076"/>
          <ac:picMkLst>
            <pc:docMk/>
            <pc:sldMk cId="2410956469" sldId="352"/>
            <ac:picMk id="5" creationId="{850932FF-6A46-4695-B4F5-42BDFF2505F2}"/>
          </ac:picMkLst>
        </pc:picChg>
      </pc:sldChg>
      <pc:sldChg chg="addSp modSp new mod ord">
        <pc:chgData name="Andrew Liao" userId="ab04f800a07082ab" providerId="LiveId" clId="{0A03B4B3-0F19-464D-ADB1-6341FF276EC5}" dt="2021-05-27T07:16:35.769" v="51634"/>
        <pc:sldMkLst>
          <pc:docMk/>
          <pc:sldMk cId="1256157329" sldId="353"/>
        </pc:sldMkLst>
        <pc:spChg chg="mod">
          <ac:chgData name="Andrew Liao" userId="ab04f800a07082ab" providerId="LiveId" clId="{0A03B4B3-0F19-464D-ADB1-6341FF276EC5}" dt="2021-04-25T00:56:00.766" v="4882" actId="20577"/>
          <ac:spMkLst>
            <pc:docMk/>
            <pc:sldMk cId="1256157329" sldId="353"/>
            <ac:spMk id="2" creationId="{BA3CBC27-218D-4B9E-A625-266C48886000}"/>
          </ac:spMkLst>
        </pc:spChg>
        <pc:spChg chg="mod">
          <ac:chgData name="Andrew Liao" userId="ab04f800a07082ab" providerId="LiveId" clId="{0A03B4B3-0F19-464D-ADB1-6341FF276EC5}" dt="2021-04-25T01:08:32.972" v="5232" actId="207"/>
          <ac:spMkLst>
            <pc:docMk/>
            <pc:sldMk cId="1256157329" sldId="353"/>
            <ac:spMk id="3" creationId="{1753F4FD-8217-4EB1-9650-3BDD2FAC1F0A}"/>
          </ac:spMkLst>
        </pc:spChg>
        <pc:spChg chg="add mod">
          <ac:chgData name="Andrew Liao" userId="ab04f800a07082ab" providerId="LiveId" clId="{0A03B4B3-0F19-464D-ADB1-6341FF276EC5}" dt="2021-04-25T00:59:54.446" v="4983" actId="1076"/>
          <ac:spMkLst>
            <pc:docMk/>
            <pc:sldMk cId="1256157329" sldId="353"/>
            <ac:spMk id="4" creationId="{72C2C1A3-C56F-4295-BBD4-0F6FFCDF0A04}"/>
          </ac:spMkLst>
        </pc:spChg>
        <pc:spChg chg="add mod">
          <ac:chgData name="Andrew Liao" userId="ab04f800a07082ab" providerId="LiveId" clId="{0A03B4B3-0F19-464D-ADB1-6341FF276EC5}" dt="2021-04-25T01:01:43.360" v="5128" actId="13822"/>
          <ac:spMkLst>
            <pc:docMk/>
            <pc:sldMk cId="1256157329" sldId="353"/>
            <ac:spMk id="5" creationId="{EE607866-032D-4875-87D9-46EE99AE71E7}"/>
          </ac:spMkLst>
        </pc:spChg>
      </pc:sldChg>
      <pc:sldChg chg="modSp new mod ord">
        <pc:chgData name="Andrew Liao" userId="ab04f800a07082ab" providerId="LiveId" clId="{0A03B4B3-0F19-464D-ADB1-6341FF276EC5}" dt="2021-05-27T07:16:35.769" v="51634"/>
        <pc:sldMkLst>
          <pc:docMk/>
          <pc:sldMk cId="2300469083" sldId="354"/>
        </pc:sldMkLst>
        <pc:spChg chg="mod">
          <ac:chgData name="Andrew Liao" userId="ab04f800a07082ab" providerId="LiveId" clId="{0A03B4B3-0F19-464D-ADB1-6341FF276EC5}" dt="2021-04-25T01:06:11.834" v="5198" actId="20577"/>
          <ac:spMkLst>
            <pc:docMk/>
            <pc:sldMk cId="2300469083" sldId="354"/>
            <ac:spMk id="2" creationId="{3B8E1019-1638-45E6-99F1-777E15E86E4D}"/>
          </ac:spMkLst>
        </pc:spChg>
        <pc:spChg chg="mod">
          <ac:chgData name="Andrew Liao" userId="ab04f800a07082ab" providerId="LiveId" clId="{0A03B4B3-0F19-464D-ADB1-6341FF276EC5}" dt="2021-04-25T01:06:36.667" v="5219" actId="6549"/>
          <ac:spMkLst>
            <pc:docMk/>
            <pc:sldMk cId="2300469083" sldId="354"/>
            <ac:spMk id="3" creationId="{C85DB8F0-DAF5-45E5-BFA9-B0ABA41A38D6}"/>
          </ac:spMkLst>
        </pc:spChg>
      </pc:sldChg>
      <pc:sldChg chg="addSp delSp modSp new mod ord">
        <pc:chgData name="Andrew Liao" userId="ab04f800a07082ab" providerId="LiveId" clId="{0A03B4B3-0F19-464D-ADB1-6341FF276EC5}" dt="2021-05-23T13:37:47.296" v="43345" actId="20577"/>
        <pc:sldMkLst>
          <pc:docMk/>
          <pc:sldMk cId="1235472861" sldId="355"/>
        </pc:sldMkLst>
        <pc:spChg chg="mod">
          <ac:chgData name="Andrew Liao" userId="ab04f800a07082ab" providerId="LiveId" clId="{0A03B4B3-0F19-464D-ADB1-6341FF276EC5}" dt="2021-05-23T13:37:47.296" v="43345" actId="20577"/>
          <ac:spMkLst>
            <pc:docMk/>
            <pc:sldMk cId="1235472861" sldId="355"/>
            <ac:spMk id="2" creationId="{401F6967-0D36-4FC2-8F36-06333309A77E}"/>
          </ac:spMkLst>
        </pc:spChg>
        <pc:spChg chg="mod">
          <ac:chgData name="Andrew Liao" userId="ab04f800a07082ab" providerId="LiveId" clId="{0A03B4B3-0F19-464D-ADB1-6341FF276EC5}" dt="2021-05-23T05:57:09.617" v="36460" actId="6549"/>
          <ac:spMkLst>
            <pc:docMk/>
            <pc:sldMk cId="1235472861" sldId="355"/>
            <ac:spMk id="3" creationId="{147CEC8D-B7F9-4EA9-B223-786B05EB1CAA}"/>
          </ac:spMkLst>
        </pc:spChg>
        <pc:spChg chg="add del mod">
          <ac:chgData name="Andrew Liao" userId="ab04f800a07082ab" providerId="LiveId" clId="{0A03B4B3-0F19-464D-ADB1-6341FF276EC5}" dt="2021-04-25T01:17:46.320" v="5784" actId="478"/>
          <ac:spMkLst>
            <pc:docMk/>
            <pc:sldMk cId="1235472861" sldId="355"/>
            <ac:spMk id="4" creationId="{83771A43-7BDF-45E1-9917-CAFB41EDE56C}"/>
          </ac:spMkLst>
        </pc:spChg>
        <pc:spChg chg="add mod">
          <ac:chgData name="Andrew Liao" userId="ab04f800a07082ab" providerId="LiveId" clId="{0A03B4B3-0F19-464D-ADB1-6341FF276EC5}" dt="2021-04-25T01:33:50.139" v="6179" actId="1076"/>
          <ac:spMkLst>
            <pc:docMk/>
            <pc:sldMk cId="1235472861" sldId="355"/>
            <ac:spMk id="5" creationId="{117A9762-0DBB-44C7-9855-A5459DD2E7A0}"/>
          </ac:spMkLst>
        </pc:spChg>
        <pc:spChg chg="add mod">
          <ac:chgData name="Andrew Liao" userId="ab04f800a07082ab" providerId="LiveId" clId="{0A03B4B3-0F19-464D-ADB1-6341FF276EC5}" dt="2021-04-25T01:33:50.139" v="6179" actId="1076"/>
          <ac:spMkLst>
            <pc:docMk/>
            <pc:sldMk cId="1235472861" sldId="355"/>
            <ac:spMk id="6" creationId="{8FC5E565-7DB3-40F6-A854-03F2E193373D}"/>
          </ac:spMkLst>
        </pc:spChg>
        <pc:spChg chg="add mod">
          <ac:chgData name="Andrew Liao" userId="ab04f800a07082ab" providerId="LiveId" clId="{0A03B4B3-0F19-464D-ADB1-6341FF276EC5}" dt="2021-04-25T01:33:50.139" v="6179" actId="1076"/>
          <ac:spMkLst>
            <pc:docMk/>
            <pc:sldMk cId="1235472861" sldId="355"/>
            <ac:spMk id="7" creationId="{F78FCDBA-4B86-4487-9618-40B37ADBA874}"/>
          </ac:spMkLst>
        </pc:spChg>
        <pc:spChg chg="add mod">
          <ac:chgData name="Andrew Liao" userId="ab04f800a07082ab" providerId="LiveId" clId="{0A03B4B3-0F19-464D-ADB1-6341FF276EC5}" dt="2021-04-25T01:33:50.139" v="6179" actId="1076"/>
          <ac:spMkLst>
            <pc:docMk/>
            <pc:sldMk cId="1235472861" sldId="355"/>
            <ac:spMk id="8" creationId="{5F4CD103-1110-46D5-B561-B685942A9A12}"/>
          </ac:spMkLst>
        </pc:spChg>
      </pc:sldChg>
      <pc:sldChg chg="addSp delSp modSp new mod ord">
        <pc:chgData name="Andrew Liao" userId="ab04f800a07082ab" providerId="LiveId" clId="{0A03B4B3-0F19-464D-ADB1-6341FF276EC5}" dt="2021-05-23T05:56:32.994" v="36448" actId="478"/>
        <pc:sldMkLst>
          <pc:docMk/>
          <pc:sldMk cId="191745494" sldId="356"/>
        </pc:sldMkLst>
        <pc:spChg chg="mod">
          <ac:chgData name="Andrew Liao" userId="ab04f800a07082ab" providerId="LiveId" clId="{0A03B4B3-0F19-464D-ADB1-6341FF276EC5}" dt="2021-04-25T01:38:13.175" v="6559" actId="6549"/>
          <ac:spMkLst>
            <pc:docMk/>
            <pc:sldMk cId="191745494" sldId="356"/>
            <ac:spMk id="2" creationId="{E783A951-339C-4D1A-BA9D-A5E670DE840F}"/>
          </ac:spMkLst>
        </pc:spChg>
        <pc:spChg chg="mod">
          <ac:chgData name="Andrew Liao" userId="ab04f800a07082ab" providerId="LiveId" clId="{0A03B4B3-0F19-464D-ADB1-6341FF276EC5}" dt="2021-05-23T05:56:06.729" v="36428" actId="20577"/>
          <ac:spMkLst>
            <pc:docMk/>
            <pc:sldMk cId="191745494" sldId="356"/>
            <ac:spMk id="3" creationId="{FCD11363-B624-4099-8929-BC280D88BE49}"/>
          </ac:spMkLst>
        </pc:spChg>
        <pc:spChg chg="add del mod">
          <ac:chgData name="Andrew Liao" userId="ab04f800a07082ab" providerId="LiveId" clId="{0A03B4B3-0F19-464D-ADB1-6341FF276EC5}" dt="2021-05-23T05:56:32.994" v="36448" actId="478"/>
          <ac:spMkLst>
            <pc:docMk/>
            <pc:sldMk cId="191745494" sldId="356"/>
            <ac:spMk id="4" creationId="{535C8BD3-371F-4D47-9B0D-0D3D41E70EFB}"/>
          </ac:spMkLst>
        </pc:spChg>
      </pc:sldChg>
      <pc:sldChg chg="add del ord">
        <pc:chgData name="Andrew Liao" userId="ab04f800a07082ab" providerId="LiveId" clId="{0A03B4B3-0F19-464D-ADB1-6341FF276EC5}" dt="2021-04-25T01:47:19.140" v="6646" actId="47"/>
        <pc:sldMkLst>
          <pc:docMk/>
          <pc:sldMk cId="1382881985" sldId="367"/>
        </pc:sldMkLst>
      </pc:sldChg>
      <pc:sldChg chg="add del">
        <pc:chgData name="Andrew Liao" userId="ab04f800a07082ab" providerId="LiveId" clId="{0A03B4B3-0F19-464D-ADB1-6341FF276EC5}" dt="2021-04-25T04:43:39.093" v="15798" actId="47"/>
        <pc:sldMkLst>
          <pc:docMk/>
          <pc:sldMk cId="306285236" sldId="368"/>
        </pc:sldMkLst>
      </pc:sldChg>
      <pc:sldChg chg="addSp delSp modSp new mod">
        <pc:chgData name="Andrew Liao" userId="ab04f800a07082ab" providerId="LiveId" clId="{0A03B4B3-0F19-464D-ADB1-6341FF276EC5}" dt="2021-04-25T02:03:40.560" v="7549" actId="13822"/>
        <pc:sldMkLst>
          <pc:docMk/>
          <pc:sldMk cId="3881949144" sldId="369"/>
        </pc:sldMkLst>
        <pc:spChg chg="mod">
          <ac:chgData name="Andrew Liao" userId="ab04f800a07082ab" providerId="LiveId" clId="{0A03B4B3-0F19-464D-ADB1-6341FF276EC5}" dt="2021-04-25T01:45:47.384" v="6624" actId="20577"/>
          <ac:spMkLst>
            <pc:docMk/>
            <pc:sldMk cId="3881949144" sldId="369"/>
            <ac:spMk id="2" creationId="{040CD12D-5119-4135-92BB-B0202710B860}"/>
          </ac:spMkLst>
        </pc:spChg>
        <pc:spChg chg="del">
          <ac:chgData name="Andrew Liao" userId="ab04f800a07082ab" providerId="LiveId" clId="{0A03B4B3-0F19-464D-ADB1-6341FF276EC5}" dt="2021-04-25T01:46:12.699" v="6627" actId="478"/>
          <ac:spMkLst>
            <pc:docMk/>
            <pc:sldMk cId="3881949144" sldId="369"/>
            <ac:spMk id="3" creationId="{E79DEB73-95D3-48E3-9DC4-73CF2F416D90}"/>
          </ac:spMkLst>
        </pc:spChg>
        <pc:graphicFrameChg chg="add mod">
          <ac:chgData name="Andrew Liao" userId="ab04f800a07082ab" providerId="LiveId" clId="{0A03B4B3-0F19-464D-ADB1-6341FF276EC5}" dt="2021-04-25T02:03:40.560" v="7549" actId="13822"/>
          <ac:graphicFrameMkLst>
            <pc:docMk/>
            <pc:sldMk cId="3881949144" sldId="369"/>
            <ac:graphicFrameMk id="4" creationId="{AFCF9BE3-D279-4D0D-8D94-7132B1191107}"/>
          </ac:graphicFrameMkLst>
        </pc:graphicFrameChg>
      </pc:sldChg>
      <pc:sldChg chg="addSp delSp modSp new mod">
        <pc:chgData name="Andrew Liao" userId="ab04f800a07082ab" providerId="LiveId" clId="{0A03B4B3-0F19-464D-ADB1-6341FF276EC5}" dt="2021-04-25T04:04:54.867" v="13593" actId="20577"/>
        <pc:sldMkLst>
          <pc:docMk/>
          <pc:sldMk cId="3589020688" sldId="370"/>
        </pc:sldMkLst>
        <pc:spChg chg="mod">
          <ac:chgData name="Andrew Liao" userId="ab04f800a07082ab" providerId="LiveId" clId="{0A03B4B3-0F19-464D-ADB1-6341FF276EC5}" dt="2021-04-25T01:48:39.146" v="6736" actId="20577"/>
          <ac:spMkLst>
            <pc:docMk/>
            <pc:sldMk cId="3589020688" sldId="370"/>
            <ac:spMk id="2" creationId="{E17DE00C-7DBB-4CEC-83F0-B82BA807C285}"/>
          </ac:spMkLst>
        </pc:spChg>
        <pc:spChg chg="mod">
          <ac:chgData name="Andrew Liao" userId="ab04f800a07082ab" providerId="LiveId" clId="{0A03B4B3-0F19-464D-ADB1-6341FF276EC5}" dt="2021-04-25T04:04:54.867" v="13593" actId="20577"/>
          <ac:spMkLst>
            <pc:docMk/>
            <pc:sldMk cId="3589020688" sldId="370"/>
            <ac:spMk id="3" creationId="{0F78D985-915F-4592-9C72-D1A769EE526D}"/>
          </ac:spMkLst>
        </pc:spChg>
        <pc:graphicFrameChg chg="add mod modGraphic">
          <ac:chgData name="Andrew Liao" userId="ab04f800a07082ab" providerId="LiveId" clId="{0A03B4B3-0F19-464D-ADB1-6341FF276EC5}" dt="2021-04-25T02:52:29.436" v="9399" actId="21"/>
          <ac:graphicFrameMkLst>
            <pc:docMk/>
            <pc:sldMk cId="3589020688" sldId="370"/>
            <ac:graphicFrameMk id="5" creationId="{D9E5C2A1-375E-4DDB-81AF-EB7162BC49C3}"/>
          </ac:graphicFrameMkLst>
        </pc:graphicFrameChg>
        <pc:picChg chg="add del mod">
          <ac:chgData name="Andrew Liao" userId="ab04f800a07082ab" providerId="LiveId" clId="{0A03B4B3-0F19-464D-ADB1-6341FF276EC5}" dt="2021-04-25T01:53:26.402" v="7067" actId="478"/>
          <ac:picMkLst>
            <pc:docMk/>
            <pc:sldMk cId="3589020688" sldId="370"/>
            <ac:picMk id="4" creationId="{FA2647D2-F9E7-41C9-A6A7-033BAA8FA1E1}"/>
          </ac:picMkLst>
        </pc:picChg>
      </pc:sldChg>
      <pc:sldChg chg="addSp delSp modSp new mod">
        <pc:chgData name="Andrew Liao" userId="ab04f800a07082ab" providerId="LiveId" clId="{0A03B4B3-0F19-464D-ADB1-6341FF276EC5}" dt="2021-05-26T08:17:12.342" v="47778" actId="20577"/>
        <pc:sldMkLst>
          <pc:docMk/>
          <pc:sldMk cId="1118222414" sldId="371"/>
        </pc:sldMkLst>
        <pc:spChg chg="mod">
          <ac:chgData name="Andrew Liao" userId="ab04f800a07082ab" providerId="LiveId" clId="{0A03B4B3-0F19-464D-ADB1-6341FF276EC5}" dt="2021-04-25T02:55:33.693" v="9520" actId="20577"/>
          <ac:spMkLst>
            <pc:docMk/>
            <pc:sldMk cId="1118222414" sldId="371"/>
            <ac:spMk id="2" creationId="{6EAA865A-E506-4D1A-B67F-8E20F6AC3B8D}"/>
          </ac:spMkLst>
        </pc:spChg>
        <pc:spChg chg="mod">
          <ac:chgData name="Andrew Liao" userId="ab04f800a07082ab" providerId="LiveId" clId="{0A03B4B3-0F19-464D-ADB1-6341FF276EC5}" dt="2021-05-26T08:17:12.342" v="47778" actId="20577"/>
          <ac:spMkLst>
            <pc:docMk/>
            <pc:sldMk cId="1118222414" sldId="371"/>
            <ac:spMk id="3" creationId="{9874CE9D-13DF-4489-908E-624203FDFA5F}"/>
          </ac:spMkLst>
        </pc:spChg>
        <pc:spChg chg="add del">
          <ac:chgData name="Andrew Liao" userId="ab04f800a07082ab" providerId="LiveId" clId="{0A03B4B3-0F19-464D-ADB1-6341FF276EC5}" dt="2021-04-25T02:17:22.131" v="7838"/>
          <ac:spMkLst>
            <pc:docMk/>
            <pc:sldMk cId="1118222414" sldId="371"/>
            <ac:spMk id="4" creationId="{49D1EC5E-1F85-4A51-AC6A-AD796B09B50E}"/>
          </ac:spMkLst>
        </pc:spChg>
      </pc:sldChg>
      <pc:sldChg chg="modSp new mod">
        <pc:chgData name="Andrew Liao" userId="ab04f800a07082ab" providerId="LiveId" clId="{0A03B4B3-0F19-464D-ADB1-6341FF276EC5}" dt="2021-04-25T03:58:15.399" v="13223" actId="14"/>
        <pc:sldMkLst>
          <pc:docMk/>
          <pc:sldMk cId="751091277" sldId="372"/>
        </pc:sldMkLst>
        <pc:spChg chg="mod">
          <ac:chgData name="Andrew Liao" userId="ab04f800a07082ab" providerId="LiveId" clId="{0A03B4B3-0F19-464D-ADB1-6341FF276EC5}" dt="2021-04-25T03:22:24.129" v="11062" actId="20577"/>
          <ac:spMkLst>
            <pc:docMk/>
            <pc:sldMk cId="751091277" sldId="372"/>
            <ac:spMk id="2" creationId="{8F352E83-D0AB-4803-941F-65A61A9E39A3}"/>
          </ac:spMkLst>
        </pc:spChg>
        <pc:spChg chg="mod">
          <ac:chgData name="Andrew Liao" userId="ab04f800a07082ab" providerId="LiveId" clId="{0A03B4B3-0F19-464D-ADB1-6341FF276EC5}" dt="2021-04-25T03:58:15.399" v="13223" actId="14"/>
          <ac:spMkLst>
            <pc:docMk/>
            <pc:sldMk cId="751091277" sldId="372"/>
            <ac:spMk id="3" creationId="{FEA03D9C-7A18-4300-B69C-6FC57B7E95AC}"/>
          </ac:spMkLst>
        </pc:spChg>
      </pc:sldChg>
      <pc:sldChg chg="addSp delSp modSp new mod">
        <pc:chgData name="Andrew Liao" userId="ab04f800a07082ab" providerId="LiveId" clId="{0A03B4B3-0F19-464D-ADB1-6341FF276EC5}" dt="2021-04-25T02:56:41.076" v="9547"/>
        <pc:sldMkLst>
          <pc:docMk/>
          <pc:sldMk cId="73319179" sldId="373"/>
        </pc:sldMkLst>
        <pc:spChg chg="mod">
          <ac:chgData name="Andrew Liao" userId="ab04f800a07082ab" providerId="LiveId" clId="{0A03B4B3-0F19-464D-ADB1-6341FF276EC5}" dt="2021-04-25T02:55:24.298" v="9510" actId="6549"/>
          <ac:spMkLst>
            <pc:docMk/>
            <pc:sldMk cId="73319179" sldId="373"/>
            <ac:spMk id="2" creationId="{564EEC0B-783F-4030-8C93-BACD87BDD775}"/>
          </ac:spMkLst>
        </pc:spChg>
        <pc:spChg chg="del mod">
          <ac:chgData name="Andrew Liao" userId="ab04f800a07082ab" providerId="LiveId" clId="{0A03B4B3-0F19-464D-ADB1-6341FF276EC5}" dt="2021-04-25T02:39:33.524" v="8566" actId="3680"/>
          <ac:spMkLst>
            <pc:docMk/>
            <pc:sldMk cId="73319179" sldId="373"/>
            <ac:spMk id="3" creationId="{7EE7A876-DF80-4C77-877D-148EE38CDED1}"/>
          </ac:spMkLst>
        </pc:spChg>
        <pc:graphicFrameChg chg="add mod ord modGraphic">
          <ac:chgData name="Andrew Liao" userId="ab04f800a07082ab" providerId="LiveId" clId="{0A03B4B3-0F19-464D-ADB1-6341FF276EC5}" dt="2021-04-25T02:56:41.076" v="9547"/>
          <ac:graphicFrameMkLst>
            <pc:docMk/>
            <pc:sldMk cId="73319179" sldId="373"/>
            <ac:graphicFrameMk id="4" creationId="{FBC440DB-105C-4F6D-A120-A4AA58986EE5}"/>
          </ac:graphicFrameMkLst>
        </pc:graphicFrameChg>
      </pc:sldChg>
      <pc:sldChg chg="addSp delSp modSp new mod">
        <pc:chgData name="Andrew Liao" userId="ab04f800a07082ab" providerId="LiveId" clId="{0A03B4B3-0F19-464D-ADB1-6341FF276EC5}" dt="2021-04-25T03:01:03.801" v="9668" actId="478"/>
        <pc:sldMkLst>
          <pc:docMk/>
          <pc:sldMk cId="983044665" sldId="374"/>
        </pc:sldMkLst>
        <pc:spChg chg="mod">
          <ac:chgData name="Andrew Liao" userId="ab04f800a07082ab" providerId="LiveId" clId="{0A03B4B3-0F19-464D-ADB1-6341FF276EC5}" dt="2021-04-25T02:55:58.559" v="9529" actId="20577"/>
          <ac:spMkLst>
            <pc:docMk/>
            <pc:sldMk cId="983044665" sldId="374"/>
            <ac:spMk id="2" creationId="{D3107493-7E09-4BA2-BCDC-B3D20D6A161E}"/>
          </ac:spMkLst>
        </pc:spChg>
        <pc:spChg chg="del mod">
          <ac:chgData name="Andrew Liao" userId="ab04f800a07082ab" providerId="LiveId" clId="{0A03B4B3-0F19-464D-ADB1-6341FF276EC5}" dt="2021-04-25T03:01:03.801" v="9668" actId="478"/>
          <ac:spMkLst>
            <pc:docMk/>
            <pc:sldMk cId="983044665" sldId="374"/>
            <ac:spMk id="3" creationId="{9A1C564D-39E6-4153-AB7D-6866400E636F}"/>
          </ac:spMkLst>
        </pc:spChg>
        <pc:graphicFrameChg chg="add mod modGraphic">
          <ac:chgData name="Andrew Liao" userId="ab04f800a07082ab" providerId="LiveId" clId="{0A03B4B3-0F19-464D-ADB1-6341FF276EC5}" dt="2021-04-25T03:00:11.726" v="9666" actId="21"/>
          <ac:graphicFrameMkLst>
            <pc:docMk/>
            <pc:sldMk cId="983044665" sldId="374"/>
            <ac:graphicFrameMk id="4" creationId="{96D281B8-E51C-4A05-945A-47AACF517382}"/>
          </ac:graphicFrameMkLst>
        </pc:graphicFrameChg>
      </pc:sldChg>
      <pc:sldChg chg="addSp delSp modSp add mod">
        <pc:chgData name="Andrew Liao" userId="ab04f800a07082ab" providerId="LiveId" clId="{0A03B4B3-0F19-464D-ADB1-6341FF276EC5}" dt="2021-04-25T03:03:52.897" v="9826" actId="20577"/>
        <pc:sldMkLst>
          <pc:docMk/>
          <pc:sldMk cId="816511653" sldId="375"/>
        </pc:sldMkLst>
        <pc:spChg chg="mod">
          <ac:chgData name="Andrew Liao" userId="ab04f800a07082ab" providerId="LiveId" clId="{0A03B4B3-0F19-464D-ADB1-6341FF276EC5}" dt="2021-04-25T03:01:14.964" v="9679" actId="20577"/>
          <ac:spMkLst>
            <pc:docMk/>
            <pc:sldMk cId="816511653" sldId="375"/>
            <ac:spMk id="2" creationId="{D3107493-7E09-4BA2-BCDC-B3D20D6A161E}"/>
          </ac:spMkLst>
        </pc:spChg>
        <pc:graphicFrameChg chg="del mod modGraphic">
          <ac:chgData name="Andrew Liao" userId="ab04f800a07082ab" providerId="LiveId" clId="{0A03B4B3-0F19-464D-ADB1-6341FF276EC5}" dt="2021-04-25T03:02:49.393" v="9718" actId="478"/>
          <ac:graphicFrameMkLst>
            <pc:docMk/>
            <pc:sldMk cId="816511653" sldId="375"/>
            <ac:graphicFrameMk id="4" creationId="{96D281B8-E51C-4A05-945A-47AACF517382}"/>
          </ac:graphicFrameMkLst>
        </pc:graphicFrameChg>
        <pc:graphicFrameChg chg="add mod modGraphic">
          <ac:chgData name="Andrew Liao" userId="ab04f800a07082ab" providerId="LiveId" clId="{0A03B4B3-0F19-464D-ADB1-6341FF276EC5}" dt="2021-04-25T03:03:52.897" v="9826" actId="20577"/>
          <ac:graphicFrameMkLst>
            <pc:docMk/>
            <pc:sldMk cId="816511653" sldId="375"/>
            <ac:graphicFrameMk id="5" creationId="{C9E794F8-2DB6-413C-BD50-008ECA09E519}"/>
          </ac:graphicFrameMkLst>
        </pc:graphicFrameChg>
      </pc:sldChg>
      <pc:sldChg chg="delSp modSp add mod">
        <pc:chgData name="Andrew Liao" userId="ab04f800a07082ab" providerId="LiveId" clId="{0A03B4B3-0F19-464D-ADB1-6341FF276EC5}" dt="2021-04-25T03:14:27.848" v="10592" actId="20577"/>
        <pc:sldMkLst>
          <pc:docMk/>
          <pc:sldMk cId="4060853714" sldId="376"/>
        </pc:sldMkLst>
        <pc:spChg chg="mod">
          <ac:chgData name="Andrew Liao" userId="ab04f800a07082ab" providerId="LiveId" clId="{0A03B4B3-0F19-464D-ADB1-6341FF276EC5}" dt="2021-04-25T03:04:19.516" v="9839" actId="20577"/>
          <ac:spMkLst>
            <pc:docMk/>
            <pc:sldMk cId="4060853714" sldId="376"/>
            <ac:spMk id="2" creationId="{D3107493-7E09-4BA2-BCDC-B3D20D6A161E}"/>
          </ac:spMkLst>
        </pc:spChg>
        <pc:spChg chg="del">
          <ac:chgData name="Andrew Liao" userId="ab04f800a07082ab" providerId="LiveId" clId="{0A03B4B3-0F19-464D-ADB1-6341FF276EC5}" dt="2021-04-25T03:07:09.268" v="10005" actId="478"/>
          <ac:spMkLst>
            <pc:docMk/>
            <pc:sldMk cId="4060853714" sldId="376"/>
            <ac:spMk id="3" creationId="{9A1C564D-39E6-4153-AB7D-6866400E636F}"/>
          </ac:spMkLst>
        </pc:spChg>
        <pc:graphicFrameChg chg="modGraphic">
          <ac:chgData name="Andrew Liao" userId="ab04f800a07082ab" providerId="LiveId" clId="{0A03B4B3-0F19-464D-ADB1-6341FF276EC5}" dt="2021-04-25T03:14:27.848" v="10592" actId="20577"/>
          <ac:graphicFrameMkLst>
            <pc:docMk/>
            <pc:sldMk cId="4060853714" sldId="376"/>
            <ac:graphicFrameMk id="5" creationId="{C9E794F8-2DB6-413C-BD50-008ECA09E519}"/>
          </ac:graphicFrameMkLst>
        </pc:graphicFrameChg>
      </pc:sldChg>
      <pc:sldChg chg="modSp new mod">
        <pc:chgData name="Andrew Liao" userId="ab04f800a07082ab" providerId="LiveId" clId="{0A03B4B3-0F19-464D-ADB1-6341FF276EC5}" dt="2021-05-23T13:29:25.163" v="43269" actId="6549"/>
        <pc:sldMkLst>
          <pc:docMk/>
          <pc:sldMk cId="3212387632" sldId="377"/>
        </pc:sldMkLst>
        <pc:spChg chg="mod">
          <ac:chgData name="Andrew Liao" userId="ab04f800a07082ab" providerId="LiveId" clId="{0A03B4B3-0F19-464D-ADB1-6341FF276EC5}" dt="2021-04-25T03:07:49.078" v="10047" actId="20577"/>
          <ac:spMkLst>
            <pc:docMk/>
            <pc:sldMk cId="3212387632" sldId="377"/>
            <ac:spMk id="2" creationId="{6BE47C33-F80B-4B73-A0DC-D0595A659B20}"/>
          </ac:spMkLst>
        </pc:spChg>
        <pc:spChg chg="mod">
          <ac:chgData name="Andrew Liao" userId="ab04f800a07082ab" providerId="LiveId" clId="{0A03B4B3-0F19-464D-ADB1-6341FF276EC5}" dt="2021-05-23T13:29:25.163" v="43269" actId="6549"/>
          <ac:spMkLst>
            <pc:docMk/>
            <pc:sldMk cId="3212387632" sldId="377"/>
            <ac:spMk id="3" creationId="{523F5FAF-88E6-4F44-881F-2C0B309F5AB9}"/>
          </ac:spMkLst>
        </pc:spChg>
      </pc:sldChg>
      <pc:sldChg chg="modSp add mod">
        <pc:chgData name="Andrew Liao" userId="ab04f800a07082ab" providerId="LiveId" clId="{0A03B4B3-0F19-464D-ADB1-6341FF276EC5}" dt="2021-04-25T03:20:55.566" v="11036" actId="20577"/>
        <pc:sldMkLst>
          <pc:docMk/>
          <pc:sldMk cId="3689928736" sldId="378"/>
        </pc:sldMkLst>
        <pc:spChg chg="mod">
          <ac:chgData name="Andrew Liao" userId="ab04f800a07082ab" providerId="LiveId" clId="{0A03B4B3-0F19-464D-ADB1-6341FF276EC5}" dt="2021-04-25T03:12:34.419" v="10508" actId="20577"/>
          <ac:spMkLst>
            <pc:docMk/>
            <pc:sldMk cId="3689928736" sldId="378"/>
            <ac:spMk id="2" creationId="{D3107493-7E09-4BA2-BCDC-B3D20D6A161E}"/>
          </ac:spMkLst>
        </pc:spChg>
        <pc:graphicFrameChg chg="mod modGraphic">
          <ac:chgData name="Andrew Liao" userId="ab04f800a07082ab" providerId="LiveId" clId="{0A03B4B3-0F19-464D-ADB1-6341FF276EC5}" dt="2021-04-25T03:20:55.566" v="11036" actId="20577"/>
          <ac:graphicFrameMkLst>
            <pc:docMk/>
            <pc:sldMk cId="3689928736" sldId="378"/>
            <ac:graphicFrameMk id="5" creationId="{C9E794F8-2DB6-413C-BD50-008ECA09E519}"/>
          </ac:graphicFrameMkLst>
        </pc:graphicFrameChg>
      </pc:sldChg>
      <pc:sldChg chg="modSp new mod">
        <pc:chgData name="Andrew Liao" userId="ab04f800a07082ab" providerId="LiveId" clId="{0A03B4B3-0F19-464D-ADB1-6341FF276EC5}" dt="2021-04-25T03:59:55.585" v="13333" actId="20577"/>
        <pc:sldMkLst>
          <pc:docMk/>
          <pc:sldMk cId="2742857189" sldId="379"/>
        </pc:sldMkLst>
        <pc:spChg chg="mod">
          <ac:chgData name="Andrew Liao" userId="ab04f800a07082ab" providerId="LiveId" clId="{0A03B4B3-0F19-464D-ADB1-6341FF276EC5}" dt="2021-04-25T03:38:29.393" v="12353" actId="20577"/>
          <ac:spMkLst>
            <pc:docMk/>
            <pc:sldMk cId="2742857189" sldId="379"/>
            <ac:spMk id="2" creationId="{27ADD06C-E8C3-4A02-87E0-9A77F4D8DD55}"/>
          </ac:spMkLst>
        </pc:spChg>
        <pc:spChg chg="mod">
          <ac:chgData name="Andrew Liao" userId="ab04f800a07082ab" providerId="LiveId" clId="{0A03B4B3-0F19-464D-ADB1-6341FF276EC5}" dt="2021-04-25T03:59:55.585" v="13333" actId="20577"/>
          <ac:spMkLst>
            <pc:docMk/>
            <pc:sldMk cId="2742857189" sldId="379"/>
            <ac:spMk id="3" creationId="{E768CBF2-EED8-4EFD-989C-A52203BAC7D5}"/>
          </ac:spMkLst>
        </pc:spChg>
      </pc:sldChg>
      <pc:sldChg chg="addSp delSp modSp add mod">
        <pc:chgData name="Andrew Liao" userId="ab04f800a07082ab" providerId="LiveId" clId="{0A03B4B3-0F19-464D-ADB1-6341FF276EC5}" dt="2021-05-23T13:45:18.211" v="43397" actId="20577"/>
        <pc:sldMkLst>
          <pc:docMk/>
          <pc:sldMk cId="2025136621" sldId="380"/>
        </pc:sldMkLst>
        <pc:spChg chg="mod">
          <ac:chgData name="Andrew Liao" userId="ab04f800a07082ab" providerId="LiveId" clId="{0A03B4B3-0F19-464D-ADB1-6341FF276EC5}" dt="2021-04-25T03:38:22.828" v="12351" actId="20577"/>
          <ac:spMkLst>
            <pc:docMk/>
            <pc:sldMk cId="2025136621" sldId="380"/>
            <ac:spMk id="2" creationId="{27ADD06C-E8C3-4A02-87E0-9A77F4D8DD55}"/>
          </ac:spMkLst>
        </pc:spChg>
        <pc:spChg chg="mod">
          <ac:chgData name="Andrew Liao" userId="ab04f800a07082ab" providerId="LiveId" clId="{0A03B4B3-0F19-464D-ADB1-6341FF276EC5}" dt="2021-04-25T04:01:54.966" v="13510" actId="20577"/>
          <ac:spMkLst>
            <pc:docMk/>
            <pc:sldMk cId="2025136621" sldId="380"/>
            <ac:spMk id="3" creationId="{E768CBF2-EED8-4EFD-989C-A52203BAC7D5}"/>
          </ac:spMkLst>
        </pc:spChg>
        <pc:spChg chg="add mod">
          <ac:chgData name="Andrew Liao" userId="ab04f800a07082ab" providerId="LiveId" clId="{0A03B4B3-0F19-464D-ADB1-6341FF276EC5}" dt="2021-04-25T04:00:02.596" v="13334" actId="1076"/>
          <ac:spMkLst>
            <pc:docMk/>
            <pc:sldMk cId="2025136621" sldId="380"/>
            <ac:spMk id="4" creationId="{737861F0-B665-4F60-9C88-AB46564C9D4F}"/>
          </ac:spMkLst>
        </pc:spChg>
        <pc:spChg chg="add del">
          <ac:chgData name="Andrew Liao" userId="ab04f800a07082ab" providerId="LiveId" clId="{0A03B4B3-0F19-464D-ADB1-6341FF276EC5}" dt="2021-04-25T03:48:14.819" v="12689" actId="478"/>
          <ac:spMkLst>
            <pc:docMk/>
            <pc:sldMk cId="2025136621" sldId="380"/>
            <ac:spMk id="5" creationId="{FDD67785-5A2B-4BE2-913C-EE9913B74713}"/>
          </ac:spMkLst>
        </pc:spChg>
        <pc:spChg chg="add mod">
          <ac:chgData name="Andrew Liao" userId="ab04f800a07082ab" providerId="LiveId" clId="{0A03B4B3-0F19-464D-ADB1-6341FF276EC5}" dt="2021-05-23T13:45:18.211" v="43397" actId="20577"/>
          <ac:spMkLst>
            <pc:docMk/>
            <pc:sldMk cId="2025136621" sldId="380"/>
            <ac:spMk id="6" creationId="{355A9B3F-31A8-473F-A005-B4C2BB8294B4}"/>
          </ac:spMkLst>
        </pc:spChg>
      </pc:sldChg>
      <pc:sldChg chg="modSp new del mod">
        <pc:chgData name="Andrew Liao" userId="ab04f800a07082ab" providerId="LiveId" clId="{0A03B4B3-0F19-464D-ADB1-6341FF276EC5}" dt="2021-04-25T04:02:14.563" v="13511" actId="47"/>
        <pc:sldMkLst>
          <pc:docMk/>
          <pc:sldMk cId="3254609035" sldId="381"/>
        </pc:sldMkLst>
        <pc:spChg chg="mod">
          <ac:chgData name="Andrew Liao" userId="ab04f800a07082ab" providerId="LiveId" clId="{0A03B4B3-0F19-464D-ADB1-6341FF276EC5}" dt="2021-04-25T03:55:50.150" v="13011" actId="20577"/>
          <ac:spMkLst>
            <pc:docMk/>
            <pc:sldMk cId="3254609035" sldId="381"/>
            <ac:spMk id="2" creationId="{3EA78397-8DCE-49D0-8852-FCD5661719E5}"/>
          </ac:spMkLst>
        </pc:spChg>
        <pc:spChg chg="mod">
          <ac:chgData name="Andrew Liao" userId="ab04f800a07082ab" providerId="LiveId" clId="{0A03B4B3-0F19-464D-ADB1-6341FF276EC5}" dt="2021-04-25T03:57:55.584" v="13221" actId="20577"/>
          <ac:spMkLst>
            <pc:docMk/>
            <pc:sldMk cId="3254609035" sldId="381"/>
            <ac:spMk id="3" creationId="{DE4247E2-3C54-4B23-9CBF-8AB98D525293}"/>
          </ac:spMkLst>
        </pc:spChg>
      </pc:sldChg>
      <pc:sldChg chg="modSp new mod">
        <pc:chgData name="Andrew Liao" userId="ab04f800a07082ab" providerId="LiveId" clId="{0A03B4B3-0F19-464D-ADB1-6341FF276EC5}" dt="2021-04-25T04:16:35.514" v="14439" actId="12"/>
        <pc:sldMkLst>
          <pc:docMk/>
          <pc:sldMk cId="4233131678" sldId="381"/>
        </pc:sldMkLst>
        <pc:spChg chg="mod">
          <ac:chgData name="Andrew Liao" userId="ab04f800a07082ab" providerId="LiveId" clId="{0A03B4B3-0F19-464D-ADB1-6341FF276EC5}" dt="2021-04-25T04:06:28.595" v="13696" actId="20577"/>
          <ac:spMkLst>
            <pc:docMk/>
            <pc:sldMk cId="4233131678" sldId="381"/>
            <ac:spMk id="2" creationId="{370ED1D1-A3F1-4E61-B9A8-E2323D436D96}"/>
          </ac:spMkLst>
        </pc:spChg>
        <pc:spChg chg="mod">
          <ac:chgData name="Andrew Liao" userId="ab04f800a07082ab" providerId="LiveId" clId="{0A03B4B3-0F19-464D-ADB1-6341FF276EC5}" dt="2021-04-25T04:16:35.514" v="14439" actId="12"/>
          <ac:spMkLst>
            <pc:docMk/>
            <pc:sldMk cId="4233131678" sldId="381"/>
            <ac:spMk id="3" creationId="{3CEFBEBE-0625-411D-A7EA-F3D28C5AA586}"/>
          </ac:spMkLst>
        </pc:spChg>
      </pc:sldChg>
      <pc:sldChg chg="modSp new mod">
        <pc:chgData name="Andrew Liao" userId="ab04f800a07082ab" providerId="LiveId" clId="{0A03B4B3-0F19-464D-ADB1-6341FF276EC5}" dt="2021-05-26T08:55:39.955" v="49089" actId="6549"/>
        <pc:sldMkLst>
          <pc:docMk/>
          <pc:sldMk cId="2899150129" sldId="382"/>
        </pc:sldMkLst>
        <pc:spChg chg="mod">
          <ac:chgData name="Andrew Liao" userId="ab04f800a07082ab" providerId="LiveId" clId="{0A03B4B3-0F19-464D-ADB1-6341FF276EC5}" dt="2021-04-25T04:19:02.229" v="14502" actId="20577"/>
          <ac:spMkLst>
            <pc:docMk/>
            <pc:sldMk cId="2899150129" sldId="382"/>
            <ac:spMk id="2" creationId="{E4D4AC34-0F2F-4149-A463-02CD42AA44F1}"/>
          </ac:spMkLst>
        </pc:spChg>
        <pc:spChg chg="mod">
          <ac:chgData name="Andrew Liao" userId="ab04f800a07082ab" providerId="LiveId" clId="{0A03B4B3-0F19-464D-ADB1-6341FF276EC5}" dt="2021-05-26T08:55:39.955" v="49089" actId="6549"/>
          <ac:spMkLst>
            <pc:docMk/>
            <pc:sldMk cId="2899150129" sldId="382"/>
            <ac:spMk id="3" creationId="{5559FAC4-9CE5-4659-9804-E4731E96E677}"/>
          </ac:spMkLst>
        </pc:spChg>
      </pc:sldChg>
      <pc:sldChg chg="addSp delSp modSp new mod modClrScheme chgLayout">
        <pc:chgData name="Andrew Liao" userId="ab04f800a07082ab" providerId="LiveId" clId="{0A03B4B3-0F19-464D-ADB1-6341FF276EC5}" dt="2021-05-26T09:13:09.886" v="49662" actId="6549"/>
        <pc:sldMkLst>
          <pc:docMk/>
          <pc:sldMk cId="201156327" sldId="383"/>
        </pc:sldMkLst>
        <pc:spChg chg="mod ord">
          <ac:chgData name="Andrew Liao" userId="ab04f800a07082ab" providerId="LiveId" clId="{0A03B4B3-0F19-464D-ADB1-6341FF276EC5}" dt="2021-04-25T06:59:13.583" v="18691" actId="20577"/>
          <ac:spMkLst>
            <pc:docMk/>
            <pc:sldMk cId="201156327" sldId="383"/>
            <ac:spMk id="2" creationId="{1015FA88-7932-48E8-9E09-12FCB345FA46}"/>
          </ac:spMkLst>
        </pc:spChg>
        <pc:spChg chg="del mod ord">
          <ac:chgData name="Andrew Liao" userId="ab04f800a07082ab" providerId="LiveId" clId="{0A03B4B3-0F19-464D-ADB1-6341FF276EC5}" dt="2021-04-25T04:44:20.445" v="15828" actId="700"/>
          <ac:spMkLst>
            <pc:docMk/>
            <pc:sldMk cId="201156327" sldId="383"/>
            <ac:spMk id="3" creationId="{235FC57A-7370-491E-8D17-874519F075D8}"/>
          </ac:spMkLst>
        </pc:spChg>
        <pc:spChg chg="add mod ord">
          <ac:chgData name="Andrew Liao" userId="ab04f800a07082ab" providerId="LiveId" clId="{0A03B4B3-0F19-464D-ADB1-6341FF276EC5}" dt="2021-05-26T09:13:09.886" v="49662" actId="6549"/>
          <ac:spMkLst>
            <pc:docMk/>
            <pc:sldMk cId="201156327" sldId="383"/>
            <ac:spMk id="4" creationId="{6A335821-DECC-49E9-9DED-994F539FBE27}"/>
          </ac:spMkLst>
        </pc:spChg>
      </pc:sldChg>
      <pc:sldChg chg="addSp delSp modSp new mod">
        <pc:chgData name="Andrew Liao" userId="ab04f800a07082ab" providerId="LiveId" clId="{0A03B4B3-0F19-464D-ADB1-6341FF276EC5}" dt="2021-05-26T07:24:30.092" v="45767" actId="20577"/>
        <pc:sldMkLst>
          <pc:docMk/>
          <pc:sldMk cId="3826730080" sldId="384"/>
        </pc:sldMkLst>
        <pc:spChg chg="mod">
          <ac:chgData name="Andrew Liao" userId="ab04f800a07082ab" providerId="LiveId" clId="{0A03B4B3-0F19-464D-ADB1-6341FF276EC5}" dt="2021-04-25T05:00:56.026" v="16628" actId="6549"/>
          <ac:spMkLst>
            <pc:docMk/>
            <pc:sldMk cId="3826730080" sldId="384"/>
            <ac:spMk id="2" creationId="{4983AE8F-474D-4F0F-95E4-668BD471DFE3}"/>
          </ac:spMkLst>
        </pc:spChg>
        <pc:spChg chg="mod">
          <ac:chgData name="Andrew Liao" userId="ab04f800a07082ab" providerId="LiveId" clId="{0A03B4B3-0F19-464D-ADB1-6341FF276EC5}" dt="2021-05-26T07:24:30.092" v="45767" actId="20577"/>
          <ac:spMkLst>
            <pc:docMk/>
            <pc:sldMk cId="3826730080" sldId="384"/>
            <ac:spMk id="3" creationId="{7595A90E-054E-4192-BCB1-23E3037018D2}"/>
          </ac:spMkLst>
        </pc:spChg>
        <pc:spChg chg="add mod">
          <ac:chgData name="Andrew Liao" userId="ab04f800a07082ab" providerId="LiveId" clId="{0A03B4B3-0F19-464D-ADB1-6341FF276EC5}" dt="2021-04-25T04:58:35.324" v="16467" actId="1076"/>
          <ac:spMkLst>
            <pc:docMk/>
            <pc:sldMk cId="3826730080" sldId="384"/>
            <ac:spMk id="11" creationId="{A495737F-4CC4-48E3-911C-FDCAF2989773}"/>
          </ac:spMkLst>
        </pc:spChg>
        <pc:spChg chg="add mod">
          <ac:chgData name="Andrew Liao" userId="ab04f800a07082ab" providerId="LiveId" clId="{0A03B4B3-0F19-464D-ADB1-6341FF276EC5}" dt="2021-04-25T04:58:35.324" v="16467" actId="1076"/>
          <ac:spMkLst>
            <pc:docMk/>
            <pc:sldMk cId="3826730080" sldId="384"/>
            <ac:spMk id="12" creationId="{80E42E79-0317-495C-88DD-3AD64369D571}"/>
          </ac:spMkLst>
        </pc:spChg>
        <pc:spChg chg="add mod">
          <ac:chgData name="Andrew Liao" userId="ab04f800a07082ab" providerId="LiveId" clId="{0A03B4B3-0F19-464D-ADB1-6341FF276EC5}" dt="2021-04-25T04:58:35.324" v="16467" actId="1076"/>
          <ac:spMkLst>
            <pc:docMk/>
            <pc:sldMk cId="3826730080" sldId="384"/>
            <ac:spMk id="13" creationId="{AB60F0B3-780F-469A-8AA7-071E6FCCB576}"/>
          </ac:spMkLst>
        </pc:spChg>
        <pc:spChg chg="add mod">
          <ac:chgData name="Andrew Liao" userId="ab04f800a07082ab" providerId="LiveId" clId="{0A03B4B3-0F19-464D-ADB1-6341FF276EC5}" dt="2021-04-25T04:58:35.324" v="16467" actId="1076"/>
          <ac:spMkLst>
            <pc:docMk/>
            <pc:sldMk cId="3826730080" sldId="384"/>
            <ac:spMk id="14" creationId="{7C23580E-F6B2-46B7-A0C6-4A37760048DE}"/>
          </ac:spMkLst>
        </pc:spChg>
        <pc:spChg chg="add mod">
          <ac:chgData name="Andrew Liao" userId="ab04f800a07082ab" providerId="LiveId" clId="{0A03B4B3-0F19-464D-ADB1-6341FF276EC5}" dt="2021-04-25T04:58:35.324" v="16467" actId="1076"/>
          <ac:spMkLst>
            <pc:docMk/>
            <pc:sldMk cId="3826730080" sldId="384"/>
            <ac:spMk id="15" creationId="{C9E50194-9BC0-4892-BFBB-6175967AB302}"/>
          </ac:spMkLst>
        </pc:spChg>
        <pc:spChg chg="add del">
          <ac:chgData name="Andrew Liao" userId="ab04f800a07082ab" providerId="LiveId" clId="{0A03B4B3-0F19-464D-ADB1-6341FF276EC5}" dt="2021-04-25T04:54:05.151" v="16427" actId="478"/>
          <ac:spMkLst>
            <pc:docMk/>
            <pc:sldMk cId="3826730080" sldId="384"/>
            <ac:spMk id="17" creationId="{791A105F-0916-4D7F-902B-BB258DC5B5BB}"/>
          </ac:spMkLst>
        </pc:spChg>
        <pc:graphicFrameChg chg="add mod modGraphic">
          <ac:chgData name="Andrew Liao" userId="ab04f800a07082ab" providerId="LiveId" clId="{0A03B4B3-0F19-464D-ADB1-6341FF276EC5}" dt="2021-04-25T04:58:35.324" v="16467" actId="1076"/>
          <ac:graphicFrameMkLst>
            <pc:docMk/>
            <pc:sldMk cId="3826730080" sldId="384"/>
            <ac:graphicFrameMk id="4" creationId="{3A0BED1A-F784-4FE2-A884-34BEB2C1090F}"/>
          </ac:graphicFrameMkLst>
        </pc:graphicFrameChg>
        <pc:graphicFrameChg chg="add mod modGraphic">
          <ac:chgData name="Andrew Liao" userId="ab04f800a07082ab" providerId="LiveId" clId="{0A03B4B3-0F19-464D-ADB1-6341FF276EC5}" dt="2021-04-25T04:58:35.324" v="16467" actId="1076"/>
          <ac:graphicFrameMkLst>
            <pc:docMk/>
            <pc:sldMk cId="3826730080" sldId="384"/>
            <ac:graphicFrameMk id="5" creationId="{513AA49B-8B12-41CE-92EC-3F1135F0A131}"/>
          </ac:graphicFrameMkLst>
        </pc:graphicFrameChg>
        <pc:graphicFrameChg chg="add mod modGraphic">
          <ac:chgData name="Andrew Liao" userId="ab04f800a07082ab" providerId="LiveId" clId="{0A03B4B3-0F19-464D-ADB1-6341FF276EC5}" dt="2021-04-25T04:58:35.324" v="16467" actId="1076"/>
          <ac:graphicFrameMkLst>
            <pc:docMk/>
            <pc:sldMk cId="3826730080" sldId="384"/>
            <ac:graphicFrameMk id="16" creationId="{ED3D4788-C468-45FB-BB90-F969450CDE46}"/>
          </ac:graphicFrameMkLst>
        </pc:graphicFrameChg>
        <pc:cxnChg chg="add mod">
          <ac:chgData name="Andrew Liao" userId="ab04f800a07082ab" providerId="LiveId" clId="{0A03B4B3-0F19-464D-ADB1-6341FF276EC5}" dt="2021-04-25T04:58:35.324" v="16467" actId="1076"/>
          <ac:cxnSpMkLst>
            <pc:docMk/>
            <pc:sldMk cId="3826730080" sldId="384"/>
            <ac:cxnSpMk id="7" creationId="{3E078851-37FC-41D3-BB63-26032339557E}"/>
          </ac:cxnSpMkLst>
        </pc:cxnChg>
        <pc:cxnChg chg="add mod">
          <ac:chgData name="Andrew Liao" userId="ab04f800a07082ab" providerId="LiveId" clId="{0A03B4B3-0F19-464D-ADB1-6341FF276EC5}" dt="2021-04-25T04:58:35.324" v="16467" actId="1076"/>
          <ac:cxnSpMkLst>
            <pc:docMk/>
            <pc:sldMk cId="3826730080" sldId="384"/>
            <ac:cxnSpMk id="10" creationId="{CD19F379-3B9B-47C1-9A82-9851E24704C3}"/>
          </ac:cxnSpMkLst>
        </pc:cxnChg>
      </pc:sldChg>
      <pc:sldChg chg="modSp new mod">
        <pc:chgData name="Andrew Liao" userId="ab04f800a07082ab" providerId="LiveId" clId="{0A03B4B3-0F19-464D-ADB1-6341FF276EC5}" dt="2021-05-23T13:50:57.423" v="43414" actId="5793"/>
        <pc:sldMkLst>
          <pc:docMk/>
          <pc:sldMk cId="2797356722" sldId="385"/>
        </pc:sldMkLst>
        <pc:spChg chg="mod">
          <ac:chgData name="Andrew Liao" userId="ab04f800a07082ab" providerId="LiveId" clId="{0A03B4B3-0F19-464D-ADB1-6341FF276EC5}" dt="2021-04-25T05:03:06.339" v="16654" actId="6549"/>
          <ac:spMkLst>
            <pc:docMk/>
            <pc:sldMk cId="2797356722" sldId="385"/>
            <ac:spMk id="2" creationId="{DC7D03F1-5231-4AEF-B754-A1F996606EC9}"/>
          </ac:spMkLst>
        </pc:spChg>
        <pc:spChg chg="mod">
          <ac:chgData name="Andrew Liao" userId="ab04f800a07082ab" providerId="LiveId" clId="{0A03B4B3-0F19-464D-ADB1-6341FF276EC5}" dt="2021-05-23T13:50:57.423" v="43414" actId="5793"/>
          <ac:spMkLst>
            <pc:docMk/>
            <pc:sldMk cId="2797356722" sldId="385"/>
            <ac:spMk id="3" creationId="{2858F5E9-60CF-4DB9-A781-C9821FB360E3}"/>
          </ac:spMkLst>
        </pc:spChg>
      </pc:sldChg>
      <pc:sldChg chg="modSp new mod ord">
        <pc:chgData name="Andrew Liao" userId="ab04f800a07082ab" providerId="LiveId" clId="{0A03B4B3-0F19-464D-ADB1-6341FF276EC5}" dt="2021-05-26T09:20:13.046" v="50017" actId="20577"/>
        <pc:sldMkLst>
          <pc:docMk/>
          <pc:sldMk cId="2798074935" sldId="386"/>
        </pc:sldMkLst>
        <pc:spChg chg="mod">
          <ac:chgData name="Andrew Liao" userId="ab04f800a07082ab" providerId="LiveId" clId="{0A03B4B3-0F19-464D-ADB1-6341FF276EC5}" dt="2021-05-26T09:20:13.046" v="50017" actId="20577"/>
          <ac:spMkLst>
            <pc:docMk/>
            <pc:sldMk cId="2798074935" sldId="386"/>
            <ac:spMk id="2" creationId="{DBD317E6-E848-40B3-87D9-2723D296D311}"/>
          </ac:spMkLst>
        </pc:spChg>
        <pc:spChg chg="mod">
          <ac:chgData name="Andrew Liao" userId="ab04f800a07082ab" providerId="LiveId" clId="{0A03B4B3-0F19-464D-ADB1-6341FF276EC5}" dt="2021-05-26T09:20:04.290" v="49996" actId="20577"/>
          <ac:spMkLst>
            <pc:docMk/>
            <pc:sldMk cId="2798074935" sldId="386"/>
            <ac:spMk id="3" creationId="{5110D30A-1760-4BEB-AAA5-7A63ED549680}"/>
          </ac:spMkLst>
        </pc:spChg>
      </pc:sldChg>
      <pc:sldChg chg="modSp new del mod">
        <pc:chgData name="Andrew Liao" userId="ab04f800a07082ab" providerId="LiveId" clId="{0A03B4B3-0F19-464D-ADB1-6341FF276EC5}" dt="2021-05-26T06:28:03.318" v="43748" actId="47"/>
        <pc:sldMkLst>
          <pc:docMk/>
          <pc:sldMk cId="3742164840" sldId="387"/>
        </pc:sldMkLst>
        <pc:spChg chg="mod">
          <ac:chgData name="Andrew Liao" userId="ab04f800a07082ab" providerId="LiveId" clId="{0A03B4B3-0F19-464D-ADB1-6341FF276EC5}" dt="2021-04-25T05:18:26.078" v="17722" actId="20577"/>
          <ac:spMkLst>
            <pc:docMk/>
            <pc:sldMk cId="3742164840" sldId="387"/>
            <ac:spMk id="2" creationId="{83EE8696-8772-4AEE-A5FC-1987B442E630}"/>
          </ac:spMkLst>
        </pc:spChg>
        <pc:spChg chg="mod">
          <ac:chgData name="Andrew Liao" userId="ab04f800a07082ab" providerId="LiveId" clId="{0A03B4B3-0F19-464D-ADB1-6341FF276EC5}" dt="2021-04-25T10:26:35.294" v="22012" actId="20577"/>
          <ac:spMkLst>
            <pc:docMk/>
            <pc:sldMk cId="3742164840" sldId="387"/>
            <ac:spMk id="3" creationId="{8FAE0367-8343-4BEF-AAA8-DE61BF3BA58C}"/>
          </ac:spMkLst>
        </pc:spChg>
      </pc:sldChg>
      <pc:sldChg chg="modSp new mod">
        <pc:chgData name="Andrew Liao" userId="ab04f800a07082ab" providerId="LiveId" clId="{0A03B4B3-0F19-464D-ADB1-6341FF276EC5}" dt="2021-04-25T10:32:31.764" v="22249" actId="20577"/>
        <pc:sldMkLst>
          <pc:docMk/>
          <pc:sldMk cId="805306178" sldId="388"/>
        </pc:sldMkLst>
        <pc:spChg chg="mod">
          <ac:chgData name="Andrew Liao" userId="ab04f800a07082ab" providerId="LiveId" clId="{0A03B4B3-0F19-464D-ADB1-6341FF276EC5}" dt="2021-04-25T05:26:17.376" v="18078" actId="20577"/>
          <ac:spMkLst>
            <pc:docMk/>
            <pc:sldMk cId="805306178" sldId="388"/>
            <ac:spMk id="2" creationId="{A4EA8008-2D4E-4D9B-8B61-1BB85A63BE03}"/>
          </ac:spMkLst>
        </pc:spChg>
        <pc:spChg chg="mod">
          <ac:chgData name="Andrew Liao" userId="ab04f800a07082ab" providerId="LiveId" clId="{0A03B4B3-0F19-464D-ADB1-6341FF276EC5}" dt="2021-04-25T10:32:31.764" v="22249" actId="20577"/>
          <ac:spMkLst>
            <pc:docMk/>
            <pc:sldMk cId="805306178" sldId="388"/>
            <ac:spMk id="3" creationId="{79848289-1E20-40BF-8509-142B0D4BB724}"/>
          </ac:spMkLst>
        </pc:spChg>
      </pc:sldChg>
      <pc:sldChg chg="modSp new del mod ord">
        <pc:chgData name="Andrew Liao" userId="ab04f800a07082ab" providerId="LiveId" clId="{0A03B4B3-0F19-464D-ADB1-6341FF276EC5}" dt="2021-05-26T09:07:37.846" v="49615" actId="47"/>
        <pc:sldMkLst>
          <pc:docMk/>
          <pc:sldMk cId="2783480239" sldId="389"/>
        </pc:sldMkLst>
        <pc:spChg chg="mod">
          <ac:chgData name="Andrew Liao" userId="ab04f800a07082ab" providerId="LiveId" clId="{0A03B4B3-0F19-464D-ADB1-6341FF276EC5}" dt="2021-04-25T06:55:55.056" v="18489" actId="20577"/>
          <ac:spMkLst>
            <pc:docMk/>
            <pc:sldMk cId="2783480239" sldId="389"/>
            <ac:spMk id="2" creationId="{DD076003-3674-4FB4-90EA-295F01E921A1}"/>
          </ac:spMkLst>
        </pc:spChg>
        <pc:spChg chg="mod">
          <ac:chgData name="Andrew Liao" userId="ab04f800a07082ab" providerId="LiveId" clId="{0A03B4B3-0F19-464D-ADB1-6341FF276EC5}" dt="2021-04-25T09:39:42.616" v="19495" actId="207"/>
          <ac:spMkLst>
            <pc:docMk/>
            <pc:sldMk cId="2783480239" sldId="389"/>
            <ac:spMk id="3" creationId="{002BC7F2-A29A-483D-BCE9-964C5A1B78BC}"/>
          </ac:spMkLst>
        </pc:spChg>
      </pc:sldChg>
      <pc:sldChg chg="addSp modSp new mod ord">
        <pc:chgData name="Andrew Liao" userId="ab04f800a07082ab" providerId="LiveId" clId="{0A03B4B3-0F19-464D-ADB1-6341FF276EC5}" dt="2021-05-26T07:18:07.378" v="45705" actId="207"/>
        <pc:sldMkLst>
          <pc:docMk/>
          <pc:sldMk cId="3675492481" sldId="390"/>
        </pc:sldMkLst>
        <pc:spChg chg="mod">
          <ac:chgData name="Andrew Liao" userId="ab04f800a07082ab" providerId="LiveId" clId="{0A03B4B3-0F19-464D-ADB1-6341FF276EC5}" dt="2021-04-25T06:59:03.017" v="18684" actId="20577"/>
          <ac:spMkLst>
            <pc:docMk/>
            <pc:sldMk cId="3675492481" sldId="390"/>
            <ac:spMk id="2" creationId="{192A1E85-B034-4688-B1F1-5A9B8BFC2726}"/>
          </ac:spMkLst>
        </pc:spChg>
        <pc:spChg chg="mod">
          <ac:chgData name="Andrew Liao" userId="ab04f800a07082ab" providerId="LiveId" clId="{0A03B4B3-0F19-464D-ADB1-6341FF276EC5}" dt="2021-05-26T07:18:07.378" v="45705" actId="207"/>
          <ac:spMkLst>
            <pc:docMk/>
            <pc:sldMk cId="3675492481" sldId="390"/>
            <ac:spMk id="3" creationId="{4DAE7733-856C-4B4E-ABCD-01DB80F438A2}"/>
          </ac:spMkLst>
        </pc:spChg>
        <pc:spChg chg="add mod">
          <ac:chgData name="Andrew Liao" userId="ab04f800a07082ab" providerId="LiveId" clId="{0A03B4B3-0F19-464D-ADB1-6341FF276EC5}" dt="2021-04-25T10:08:11.079" v="21014" actId="13822"/>
          <ac:spMkLst>
            <pc:docMk/>
            <pc:sldMk cId="3675492481" sldId="390"/>
            <ac:spMk id="4" creationId="{4BC5E1ED-1E5C-48FE-AC52-5B7D50F46D3D}"/>
          </ac:spMkLst>
        </pc:spChg>
        <pc:spChg chg="add mod">
          <ac:chgData name="Andrew Liao" userId="ab04f800a07082ab" providerId="LiveId" clId="{0A03B4B3-0F19-464D-ADB1-6341FF276EC5}" dt="2021-04-25T10:08:11.079" v="21014" actId="13822"/>
          <ac:spMkLst>
            <pc:docMk/>
            <pc:sldMk cId="3675492481" sldId="390"/>
            <ac:spMk id="5" creationId="{96F90697-4588-4BA9-AB5E-1547FB5237C8}"/>
          </ac:spMkLst>
        </pc:spChg>
        <pc:spChg chg="add mod">
          <ac:chgData name="Andrew Liao" userId="ab04f800a07082ab" providerId="LiveId" clId="{0A03B4B3-0F19-464D-ADB1-6341FF276EC5}" dt="2021-04-25T10:08:31.218" v="21028" actId="13822"/>
          <ac:spMkLst>
            <pc:docMk/>
            <pc:sldMk cId="3675492481" sldId="390"/>
            <ac:spMk id="6" creationId="{045AB71F-F540-497B-9A32-89780E345890}"/>
          </ac:spMkLst>
        </pc:spChg>
      </pc:sldChg>
      <pc:sldChg chg="addSp delSp modSp new mod ord">
        <pc:chgData name="Andrew Liao" userId="ab04f800a07082ab" providerId="LiveId" clId="{0A03B4B3-0F19-464D-ADB1-6341FF276EC5}" dt="2021-05-26T09:28:29.004" v="50474"/>
        <pc:sldMkLst>
          <pc:docMk/>
          <pc:sldMk cId="102149435" sldId="391"/>
        </pc:sldMkLst>
        <pc:spChg chg="mod">
          <ac:chgData name="Andrew Liao" userId="ab04f800a07082ab" providerId="LiveId" clId="{0A03B4B3-0F19-464D-ADB1-6341FF276EC5}" dt="2021-04-25T09:57:47.391" v="20483" actId="20577"/>
          <ac:spMkLst>
            <pc:docMk/>
            <pc:sldMk cId="102149435" sldId="391"/>
            <ac:spMk id="2" creationId="{7EBC34C0-14FC-4D14-B4E9-D280A9A6B389}"/>
          </ac:spMkLst>
        </pc:spChg>
        <pc:spChg chg="mod">
          <ac:chgData name="Andrew Liao" userId="ab04f800a07082ab" providerId="LiveId" clId="{0A03B4B3-0F19-464D-ADB1-6341FF276EC5}" dt="2021-05-26T09:28:19.258" v="50472" actId="20577"/>
          <ac:spMkLst>
            <pc:docMk/>
            <pc:sldMk cId="102149435" sldId="391"/>
            <ac:spMk id="3" creationId="{B22D4AB3-60CB-463B-AA42-5CB795A2360E}"/>
          </ac:spMkLst>
        </pc:spChg>
        <pc:picChg chg="add del mod">
          <ac:chgData name="Andrew Liao" userId="ab04f800a07082ab" providerId="LiveId" clId="{0A03B4B3-0F19-464D-ADB1-6341FF276EC5}" dt="2021-04-25T10:56:28.200" v="22501" actId="478"/>
          <ac:picMkLst>
            <pc:docMk/>
            <pc:sldMk cId="102149435" sldId="391"/>
            <ac:picMk id="5" creationId="{94117A55-A492-418D-928A-67B63801FC9C}"/>
          </ac:picMkLst>
        </pc:picChg>
        <pc:picChg chg="add del">
          <ac:chgData name="Andrew Liao" userId="ab04f800a07082ab" providerId="LiveId" clId="{0A03B4B3-0F19-464D-ADB1-6341FF276EC5}" dt="2021-04-25T10:02:22.909" v="20657" actId="22"/>
          <ac:picMkLst>
            <pc:docMk/>
            <pc:sldMk cId="102149435" sldId="391"/>
            <ac:picMk id="7" creationId="{7B6CF159-6E08-4411-86A4-1CB817124D1F}"/>
          </ac:picMkLst>
        </pc:picChg>
        <pc:picChg chg="add mod">
          <ac:chgData name="Andrew Liao" userId="ab04f800a07082ab" providerId="LiveId" clId="{0A03B4B3-0F19-464D-ADB1-6341FF276EC5}" dt="2021-05-26T09:27:11.468" v="50350" actId="1076"/>
          <ac:picMkLst>
            <pc:docMk/>
            <pc:sldMk cId="102149435" sldId="391"/>
            <ac:picMk id="9" creationId="{00C13967-07C5-4C65-96B8-B076FF33B07C}"/>
          </ac:picMkLst>
        </pc:picChg>
      </pc:sldChg>
      <pc:sldChg chg="modSp new del mod">
        <pc:chgData name="Andrew Liao" userId="ab04f800a07082ab" providerId="LiveId" clId="{0A03B4B3-0F19-464D-ADB1-6341FF276EC5}" dt="2021-04-25T09:44:42.734" v="19688" actId="47"/>
        <pc:sldMkLst>
          <pc:docMk/>
          <pc:sldMk cId="972384492" sldId="392"/>
        </pc:sldMkLst>
        <pc:spChg chg="mod">
          <ac:chgData name="Andrew Liao" userId="ab04f800a07082ab" providerId="LiveId" clId="{0A03B4B3-0F19-464D-ADB1-6341FF276EC5}" dt="2021-04-25T09:43:33.205" v="19650" actId="20577"/>
          <ac:spMkLst>
            <pc:docMk/>
            <pc:sldMk cId="972384492" sldId="392"/>
            <ac:spMk id="2" creationId="{DD3A47BE-EE5B-48C2-B0D9-DA0FCEFE3042}"/>
          </ac:spMkLst>
        </pc:spChg>
      </pc:sldChg>
      <pc:sldChg chg="modSp new mod ord">
        <pc:chgData name="Andrew Liao" userId="ab04f800a07082ab" providerId="LiveId" clId="{0A03B4B3-0F19-464D-ADB1-6341FF276EC5}" dt="2021-05-26T09:10:05.561" v="49633" actId="20577"/>
        <pc:sldMkLst>
          <pc:docMk/>
          <pc:sldMk cId="2321974208" sldId="392"/>
        </pc:sldMkLst>
        <pc:spChg chg="mod">
          <ac:chgData name="Andrew Liao" userId="ab04f800a07082ab" providerId="LiveId" clId="{0A03B4B3-0F19-464D-ADB1-6341FF276EC5}" dt="2021-04-25T09:50:25.043" v="20041" actId="20577"/>
          <ac:spMkLst>
            <pc:docMk/>
            <pc:sldMk cId="2321974208" sldId="392"/>
            <ac:spMk id="2" creationId="{32C8ED65-1992-4D8B-9920-834C0A40B717}"/>
          </ac:spMkLst>
        </pc:spChg>
        <pc:spChg chg="mod">
          <ac:chgData name="Andrew Liao" userId="ab04f800a07082ab" providerId="LiveId" clId="{0A03B4B3-0F19-464D-ADB1-6341FF276EC5}" dt="2021-05-26T09:10:05.561" v="49633" actId="20577"/>
          <ac:spMkLst>
            <pc:docMk/>
            <pc:sldMk cId="2321974208" sldId="392"/>
            <ac:spMk id="3" creationId="{2C419450-B1C8-4887-B276-18A3984BC537}"/>
          </ac:spMkLst>
        </pc:spChg>
      </pc:sldChg>
      <pc:sldChg chg="modSp add mod ord modAnim">
        <pc:chgData name="Andrew Liao" userId="ab04f800a07082ab" providerId="LiveId" clId="{0A03B4B3-0F19-464D-ADB1-6341FF276EC5}" dt="2021-05-17T00:12:08.420" v="27937"/>
        <pc:sldMkLst>
          <pc:docMk/>
          <pc:sldMk cId="3562771060" sldId="393"/>
        </pc:sldMkLst>
        <pc:spChg chg="mod">
          <ac:chgData name="Andrew Liao" userId="ab04f800a07082ab" providerId="LiveId" clId="{0A03B4B3-0F19-464D-ADB1-6341FF276EC5}" dt="2021-05-16T11:08:54.893" v="27867" actId="207"/>
          <ac:spMkLst>
            <pc:docMk/>
            <pc:sldMk cId="3562771060" sldId="393"/>
            <ac:spMk id="13" creationId="{46D178EC-90A9-48AE-8114-EAB15322B7E7}"/>
          </ac:spMkLst>
        </pc:spChg>
        <pc:spChg chg="mod">
          <ac:chgData name="Andrew Liao" userId="ab04f800a07082ab" providerId="LiveId" clId="{0A03B4B3-0F19-464D-ADB1-6341FF276EC5}" dt="2021-05-16T11:09:49.187" v="27884" actId="207"/>
          <ac:spMkLst>
            <pc:docMk/>
            <pc:sldMk cId="3562771060" sldId="393"/>
            <ac:spMk id="24" creationId="{BECF871F-DA90-4CF1-8CFA-A2A620B28D77}"/>
          </ac:spMkLst>
        </pc:spChg>
      </pc:sldChg>
      <pc:sldChg chg="addSp delSp modSp add mod ord">
        <pc:chgData name="Andrew Liao" userId="ab04f800a07082ab" providerId="LiveId" clId="{0A03B4B3-0F19-464D-ADB1-6341FF276EC5}" dt="2021-04-25T11:42:31.942" v="22971" actId="20578"/>
        <pc:sldMkLst>
          <pc:docMk/>
          <pc:sldMk cId="3618971781" sldId="394"/>
        </pc:sldMkLst>
        <pc:spChg chg="mod">
          <ac:chgData name="Andrew Liao" userId="ab04f800a07082ab" providerId="LiveId" clId="{0A03B4B3-0F19-464D-ADB1-6341FF276EC5}" dt="2021-04-25T10:59:51.269" v="22544" actId="20577"/>
          <ac:spMkLst>
            <pc:docMk/>
            <pc:sldMk cId="3618971781" sldId="394"/>
            <ac:spMk id="2" creationId="{9BA1E801-46D0-4AD6-98DC-C7DA99348E60}"/>
          </ac:spMkLst>
        </pc:spChg>
        <pc:spChg chg="mod">
          <ac:chgData name="Andrew Liao" userId="ab04f800a07082ab" providerId="LiveId" clId="{0A03B4B3-0F19-464D-ADB1-6341FF276EC5}" dt="2021-04-25T11:00:10.643" v="22546" actId="13822"/>
          <ac:spMkLst>
            <pc:docMk/>
            <pc:sldMk cId="3618971781" sldId="394"/>
            <ac:spMk id="3" creationId="{C53A7EDB-38D0-43F3-A764-2B179862318D}"/>
          </ac:spMkLst>
        </pc:spChg>
        <pc:spChg chg="del">
          <ac:chgData name="Andrew Liao" userId="ab04f800a07082ab" providerId="LiveId" clId="{0A03B4B3-0F19-464D-ADB1-6341FF276EC5}" dt="2021-04-25T10:50:26.457" v="22304" actId="478"/>
          <ac:spMkLst>
            <pc:docMk/>
            <pc:sldMk cId="3618971781" sldId="394"/>
            <ac:spMk id="4" creationId="{991C0C49-FBE3-4BDF-AFB6-2066CCF4D5BF}"/>
          </ac:spMkLst>
        </pc:spChg>
        <pc:spChg chg="del mod">
          <ac:chgData name="Andrew Liao" userId="ab04f800a07082ab" providerId="LiveId" clId="{0A03B4B3-0F19-464D-ADB1-6341FF276EC5}" dt="2021-04-25T10:50:25.292" v="22303" actId="478"/>
          <ac:spMkLst>
            <pc:docMk/>
            <pc:sldMk cId="3618971781" sldId="394"/>
            <ac:spMk id="5" creationId="{D862461D-A95D-429B-9C6A-7803B3871DEE}"/>
          </ac:spMkLst>
        </pc:spChg>
        <pc:spChg chg="del">
          <ac:chgData name="Andrew Liao" userId="ab04f800a07082ab" providerId="LiveId" clId="{0A03B4B3-0F19-464D-ADB1-6341FF276EC5}" dt="2021-04-25T10:50:10.961" v="22290" actId="478"/>
          <ac:spMkLst>
            <pc:docMk/>
            <pc:sldMk cId="3618971781" sldId="394"/>
            <ac:spMk id="6" creationId="{C05326F4-08A5-4B89-BEF4-F51E7B2E5785}"/>
          </ac:spMkLst>
        </pc:spChg>
        <pc:spChg chg="del">
          <ac:chgData name="Andrew Liao" userId="ab04f800a07082ab" providerId="LiveId" clId="{0A03B4B3-0F19-464D-ADB1-6341FF276EC5}" dt="2021-04-25T10:50:10.961" v="22290" actId="478"/>
          <ac:spMkLst>
            <pc:docMk/>
            <pc:sldMk cId="3618971781" sldId="394"/>
            <ac:spMk id="7" creationId="{E4A35184-83F3-45CA-A4BE-0AC7B2761401}"/>
          </ac:spMkLst>
        </pc:spChg>
        <pc:spChg chg="del mod">
          <ac:chgData name="Andrew Liao" userId="ab04f800a07082ab" providerId="LiveId" clId="{0A03B4B3-0F19-464D-ADB1-6341FF276EC5}" dt="2021-04-25T10:50:12.800" v="22293" actId="478"/>
          <ac:spMkLst>
            <pc:docMk/>
            <pc:sldMk cId="3618971781" sldId="394"/>
            <ac:spMk id="8" creationId="{A7EEA955-C706-4412-A637-B174B082E40A}"/>
          </ac:spMkLst>
        </pc:spChg>
        <pc:spChg chg="del">
          <ac:chgData name="Andrew Liao" userId="ab04f800a07082ab" providerId="LiveId" clId="{0A03B4B3-0F19-464D-ADB1-6341FF276EC5}" dt="2021-04-25T10:50:12.120" v="22291" actId="478"/>
          <ac:spMkLst>
            <pc:docMk/>
            <pc:sldMk cId="3618971781" sldId="394"/>
            <ac:spMk id="9" creationId="{4A42E4BB-6209-4D09-B224-8A4DC9759BF8}"/>
          </ac:spMkLst>
        </pc:spChg>
        <pc:spChg chg="del">
          <ac:chgData name="Andrew Liao" userId="ab04f800a07082ab" providerId="LiveId" clId="{0A03B4B3-0F19-464D-ADB1-6341FF276EC5}" dt="2021-04-25T10:50:17.953" v="22297" actId="478"/>
          <ac:spMkLst>
            <pc:docMk/>
            <pc:sldMk cId="3618971781" sldId="394"/>
            <ac:spMk id="10" creationId="{00F7F719-4CE7-4963-B3A8-D2E59DC61C7C}"/>
          </ac:spMkLst>
        </pc:spChg>
        <pc:spChg chg="del">
          <ac:chgData name="Andrew Liao" userId="ab04f800a07082ab" providerId="LiveId" clId="{0A03B4B3-0F19-464D-ADB1-6341FF276EC5}" dt="2021-04-25T10:50:16.902" v="22296" actId="478"/>
          <ac:spMkLst>
            <pc:docMk/>
            <pc:sldMk cId="3618971781" sldId="394"/>
            <ac:spMk id="11" creationId="{EDD9E456-4240-4F84-BE15-E546D5801284}"/>
          </ac:spMkLst>
        </pc:spChg>
        <pc:spChg chg="del">
          <ac:chgData name="Andrew Liao" userId="ab04f800a07082ab" providerId="LiveId" clId="{0A03B4B3-0F19-464D-ADB1-6341FF276EC5}" dt="2021-04-25T10:50:13.807" v="22294" actId="478"/>
          <ac:spMkLst>
            <pc:docMk/>
            <pc:sldMk cId="3618971781" sldId="394"/>
            <ac:spMk id="12" creationId="{D314C139-C439-40BE-B6AC-FD1310D21DF9}"/>
          </ac:spMkLst>
        </pc:spChg>
        <pc:spChg chg="del">
          <ac:chgData name="Andrew Liao" userId="ab04f800a07082ab" providerId="LiveId" clId="{0A03B4B3-0F19-464D-ADB1-6341FF276EC5}" dt="2021-04-25T10:50:15.148" v="22295" actId="478"/>
          <ac:spMkLst>
            <pc:docMk/>
            <pc:sldMk cId="3618971781" sldId="394"/>
            <ac:spMk id="13" creationId="{46D178EC-90A9-48AE-8114-EAB15322B7E7}"/>
          </ac:spMkLst>
        </pc:spChg>
        <pc:spChg chg="add mod">
          <ac:chgData name="Andrew Liao" userId="ab04f800a07082ab" providerId="LiveId" clId="{0A03B4B3-0F19-464D-ADB1-6341FF276EC5}" dt="2021-04-25T11:42:31.942" v="22971" actId="20578"/>
          <ac:spMkLst>
            <pc:docMk/>
            <pc:sldMk cId="3618971781" sldId="394"/>
            <ac:spMk id="14" creationId="{B45129F9-D8C0-4A64-B415-D0DFCC1A3EA0}"/>
          </ac:spMkLst>
        </pc:spChg>
        <pc:spChg chg="del">
          <ac:chgData name="Andrew Liao" userId="ab04f800a07082ab" providerId="LiveId" clId="{0A03B4B3-0F19-464D-ADB1-6341FF276EC5}" dt="2021-04-25T10:50:29.846" v="22307" actId="478"/>
          <ac:spMkLst>
            <pc:docMk/>
            <pc:sldMk cId="3618971781" sldId="394"/>
            <ac:spMk id="15" creationId="{D1F96222-DE27-4F1F-84A4-64AD939FDB4F}"/>
          </ac:spMkLst>
        </pc:spChg>
        <pc:spChg chg="del">
          <ac:chgData name="Andrew Liao" userId="ab04f800a07082ab" providerId="LiveId" clId="{0A03B4B3-0F19-464D-ADB1-6341FF276EC5}" dt="2021-04-25T10:50:30.550" v="22308" actId="478"/>
          <ac:spMkLst>
            <pc:docMk/>
            <pc:sldMk cId="3618971781" sldId="394"/>
            <ac:spMk id="16" creationId="{6A1891B2-9E42-4122-B89E-FD27652F96FF}"/>
          </ac:spMkLst>
        </pc:spChg>
        <pc:spChg chg="del">
          <ac:chgData name="Andrew Liao" userId="ab04f800a07082ab" providerId="LiveId" clId="{0A03B4B3-0F19-464D-ADB1-6341FF276EC5}" dt="2021-04-25T10:50:29.164" v="22306" actId="478"/>
          <ac:spMkLst>
            <pc:docMk/>
            <pc:sldMk cId="3618971781" sldId="394"/>
            <ac:spMk id="17" creationId="{1D05DB52-D8C5-47C2-9D75-F731D411D11E}"/>
          </ac:spMkLst>
        </pc:spChg>
        <pc:spChg chg="del">
          <ac:chgData name="Andrew Liao" userId="ab04f800a07082ab" providerId="LiveId" clId="{0A03B4B3-0F19-464D-ADB1-6341FF276EC5}" dt="2021-04-25T10:50:31.514" v="22309" actId="478"/>
          <ac:spMkLst>
            <pc:docMk/>
            <pc:sldMk cId="3618971781" sldId="394"/>
            <ac:spMk id="18" creationId="{FE8103AB-BD2E-48D9-AFC6-AAED7A6562EC}"/>
          </ac:spMkLst>
        </pc:spChg>
        <pc:spChg chg="del">
          <ac:chgData name="Andrew Liao" userId="ab04f800a07082ab" providerId="LiveId" clId="{0A03B4B3-0F19-464D-ADB1-6341FF276EC5}" dt="2021-04-25T10:50:20.077" v="22299" actId="478"/>
          <ac:spMkLst>
            <pc:docMk/>
            <pc:sldMk cId="3618971781" sldId="394"/>
            <ac:spMk id="21" creationId="{0E464F17-96C4-4C58-A411-1F9BA3FC3A36}"/>
          </ac:spMkLst>
        </pc:spChg>
        <pc:spChg chg="del">
          <ac:chgData name="Andrew Liao" userId="ab04f800a07082ab" providerId="LiveId" clId="{0A03B4B3-0F19-464D-ADB1-6341FF276EC5}" dt="2021-04-25T10:50:19.431" v="22298" actId="478"/>
          <ac:spMkLst>
            <pc:docMk/>
            <pc:sldMk cId="3618971781" sldId="394"/>
            <ac:spMk id="22" creationId="{E4C7BA62-66FB-435C-8776-D6B45A364DFB}"/>
          </ac:spMkLst>
        </pc:spChg>
        <pc:spChg chg="del">
          <ac:chgData name="Andrew Liao" userId="ab04f800a07082ab" providerId="LiveId" clId="{0A03B4B3-0F19-464D-ADB1-6341FF276EC5}" dt="2021-04-25T10:50:27.576" v="22305" actId="478"/>
          <ac:spMkLst>
            <pc:docMk/>
            <pc:sldMk cId="3618971781" sldId="394"/>
            <ac:spMk id="23" creationId="{80AA7054-EF2A-4513-96F7-5728E073CEC4}"/>
          </ac:spMkLst>
        </pc:spChg>
        <pc:spChg chg="del">
          <ac:chgData name="Andrew Liao" userId="ab04f800a07082ab" providerId="LiveId" clId="{0A03B4B3-0F19-464D-ADB1-6341FF276EC5}" dt="2021-04-25T10:50:32.646" v="22310" actId="478"/>
          <ac:spMkLst>
            <pc:docMk/>
            <pc:sldMk cId="3618971781" sldId="394"/>
            <ac:spMk id="24" creationId="{BECF871F-DA90-4CF1-8CFA-A2A620B28D77}"/>
          </ac:spMkLst>
        </pc:spChg>
      </pc:sldChg>
      <pc:sldChg chg="modSp new mod">
        <pc:chgData name="Andrew Liao" userId="ab04f800a07082ab" providerId="LiveId" clId="{0A03B4B3-0F19-464D-ADB1-6341FF276EC5}" dt="2021-04-25T23:30:03.846" v="23707" actId="6549"/>
        <pc:sldMkLst>
          <pc:docMk/>
          <pc:sldMk cId="2929443337" sldId="395"/>
        </pc:sldMkLst>
        <pc:spChg chg="mod">
          <ac:chgData name="Andrew Liao" userId="ab04f800a07082ab" providerId="LiveId" clId="{0A03B4B3-0F19-464D-ADB1-6341FF276EC5}" dt="2021-04-25T22:46:20.632" v="23278" actId="20577"/>
          <ac:spMkLst>
            <pc:docMk/>
            <pc:sldMk cId="2929443337" sldId="395"/>
            <ac:spMk id="2" creationId="{2503DD71-F493-46A7-8ED1-458D97107E3B}"/>
          </ac:spMkLst>
        </pc:spChg>
        <pc:spChg chg="mod">
          <ac:chgData name="Andrew Liao" userId="ab04f800a07082ab" providerId="LiveId" clId="{0A03B4B3-0F19-464D-ADB1-6341FF276EC5}" dt="2021-04-25T23:30:03.846" v="23707" actId="6549"/>
          <ac:spMkLst>
            <pc:docMk/>
            <pc:sldMk cId="2929443337" sldId="395"/>
            <ac:spMk id="3" creationId="{B741AF36-9B16-4C9B-A3DA-8FE9FEED9A86}"/>
          </ac:spMkLst>
        </pc:spChg>
      </pc:sldChg>
      <pc:sldChg chg="modSp mod modAnim">
        <pc:chgData name="Andrew Liao" userId="ab04f800a07082ab" providerId="LiveId" clId="{0A03B4B3-0F19-464D-ADB1-6341FF276EC5}" dt="2021-05-17T00:10:17.164" v="27927"/>
        <pc:sldMkLst>
          <pc:docMk/>
          <pc:sldMk cId="3248559618" sldId="396"/>
        </pc:sldMkLst>
        <pc:spChg chg="mod">
          <ac:chgData name="Andrew Liao" userId="ab04f800a07082ab" providerId="LiveId" clId="{0A03B4B3-0F19-464D-ADB1-6341FF276EC5}" dt="2021-05-16T23:44:44.328" v="27890" actId="20577"/>
          <ac:spMkLst>
            <pc:docMk/>
            <pc:sldMk cId="3248559618" sldId="396"/>
            <ac:spMk id="19" creationId="{7B06078F-FAF2-458B-8AC2-7B8BF4BC8B26}"/>
          </ac:spMkLst>
        </pc:spChg>
        <pc:cxnChg chg="mod">
          <ac:chgData name="Andrew Liao" userId="ab04f800a07082ab" providerId="LiveId" clId="{0A03B4B3-0F19-464D-ADB1-6341FF276EC5}" dt="2021-05-17T00:05:37.280" v="27894" actId="13822"/>
          <ac:cxnSpMkLst>
            <pc:docMk/>
            <pc:sldMk cId="3248559618" sldId="396"/>
            <ac:cxnSpMk id="16" creationId="{70D79F58-5A05-4D63-95CE-F7C993E38092}"/>
          </ac:cxnSpMkLst>
        </pc:cxnChg>
        <pc:cxnChg chg="mod">
          <ac:chgData name="Andrew Liao" userId="ab04f800a07082ab" providerId="LiveId" clId="{0A03B4B3-0F19-464D-ADB1-6341FF276EC5}" dt="2021-05-17T00:05:48.532" v="27895" actId="13822"/>
          <ac:cxnSpMkLst>
            <pc:docMk/>
            <pc:sldMk cId="3248559618" sldId="396"/>
            <ac:cxnSpMk id="21" creationId="{D552C448-6247-4256-88C5-16CFAC5CF6F4}"/>
          </ac:cxnSpMkLst>
        </pc:cxnChg>
        <pc:cxnChg chg="mod">
          <ac:chgData name="Andrew Liao" userId="ab04f800a07082ab" providerId="LiveId" clId="{0A03B4B3-0F19-464D-ADB1-6341FF276EC5}" dt="2021-05-17T00:05:48.532" v="27895" actId="13822"/>
          <ac:cxnSpMkLst>
            <pc:docMk/>
            <pc:sldMk cId="3248559618" sldId="396"/>
            <ac:cxnSpMk id="27" creationId="{7AB94ECB-1E2E-46CC-B393-FF1DCE952DE5}"/>
          </ac:cxnSpMkLst>
        </pc:cxnChg>
        <pc:cxnChg chg="mod">
          <ac:chgData name="Andrew Liao" userId="ab04f800a07082ab" providerId="LiveId" clId="{0A03B4B3-0F19-464D-ADB1-6341FF276EC5}" dt="2021-05-17T00:05:48.532" v="27895" actId="13822"/>
          <ac:cxnSpMkLst>
            <pc:docMk/>
            <pc:sldMk cId="3248559618" sldId="396"/>
            <ac:cxnSpMk id="47" creationId="{F53AC7E2-4975-4A40-B8A4-900ACFBFAA9B}"/>
          </ac:cxnSpMkLst>
        </pc:cxnChg>
        <pc:cxnChg chg="mod">
          <ac:chgData name="Andrew Liao" userId="ab04f800a07082ab" providerId="LiveId" clId="{0A03B4B3-0F19-464D-ADB1-6341FF276EC5}" dt="2021-05-17T00:05:48.532" v="27895" actId="13822"/>
          <ac:cxnSpMkLst>
            <pc:docMk/>
            <pc:sldMk cId="3248559618" sldId="396"/>
            <ac:cxnSpMk id="49" creationId="{2378CA42-6BD1-4FC3-BDBC-09CFD751F1EE}"/>
          </ac:cxnSpMkLst>
        </pc:cxnChg>
        <pc:cxnChg chg="mod">
          <ac:chgData name="Andrew Liao" userId="ab04f800a07082ab" providerId="LiveId" clId="{0A03B4B3-0F19-464D-ADB1-6341FF276EC5}" dt="2021-05-17T00:05:48.532" v="27895" actId="13822"/>
          <ac:cxnSpMkLst>
            <pc:docMk/>
            <pc:sldMk cId="3248559618" sldId="396"/>
            <ac:cxnSpMk id="53" creationId="{D3024D2E-88BA-4E67-BBDF-13BCFF1BD27D}"/>
          </ac:cxnSpMkLst>
        </pc:cxnChg>
      </pc:sldChg>
      <pc:sldChg chg="modSp mod ord">
        <pc:chgData name="Andrew Liao" userId="ab04f800a07082ab" providerId="LiveId" clId="{0A03B4B3-0F19-464D-ADB1-6341FF276EC5}" dt="2021-05-23T08:12:50.413" v="41673" actId="207"/>
        <pc:sldMkLst>
          <pc:docMk/>
          <pc:sldMk cId="2683656744" sldId="397"/>
        </pc:sldMkLst>
        <pc:spChg chg="mod">
          <ac:chgData name="Andrew Liao" userId="ab04f800a07082ab" providerId="LiveId" clId="{0A03B4B3-0F19-464D-ADB1-6341FF276EC5}" dt="2021-05-23T08:12:50.413" v="41673" actId="207"/>
          <ac:spMkLst>
            <pc:docMk/>
            <pc:sldMk cId="2683656744" sldId="397"/>
            <ac:spMk id="3" creationId="{63064799-10FF-4C29-B637-D2545720BC8C}"/>
          </ac:spMkLst>
        </pc:spChg>
      </pc:sldChg>
      <pc:sldChg chg="modSp mod">
        <pc:chgData name="Andrew Liao" userId="ab04f800a07082ab" providerId="LiveId" clId="{0A03B4B3-0F19-464D-ADB1-6341FF276EC5}" dt="2021-05-27T08:49:55.898" v="54262" actId="207"/>
        <pc:sldMkLst>
          <pc:docMk/>
          <pc:sldMk cId="597500872" sldId="399"/>
        </pc:sldMkLst>
        <pc:spChg chg="mod">
          <ac:chgData name="Andrew Liao" userId="ab04f800a07082ab" providerId="LiveId" clId="{0A03B4B3-0F19-464D-ADB1-6341FF276EC5}" dt="2021-05-23T12:46:04.784" v="42636" actId="20577"/>
          <ac:spMkLst>
            <pc:docMk/>
            <pc:sldMk cId="597500872" sldId="399"/>
            <ac:spMk id="2" creationId="{115902B7-E603-4DC8-89C1-B97D0B084B09}"/>
          </ac:spMkLst>
        </pc:spChg>
        <pc:spChg chg="mod">
          <ac:chgData name="Andrew Liao" userId="ab04f800a07082ab" providerId="LiveId" clId="{0A03B4B3-0F19-464D-ADB1-6341FF276EC5}" dt="2021-05-27T08:49:55.898" v="54262" actId="207"/>
          <ac:spMkLst>
            <pc:docMk/>
            <pc:sldMk cId="597500872" sldId="399"/>
            <ac:spMk id="3" creationId="{22C0C6CA-3DB8-46B7-9F5B-E907005220B7}"/>
          </ac:spMkLst>
        </pc:spChg>
      </pc:sldChg>
      <pc:sldChg chg="delSp modSp mod">
        <pc:chgData name="Andrew Liao" userId="ab04f800a07082ab" providerId="LiveId" clId="{0A03B4B3-0F19-464D-ADB1-6341FF276EC5}" dt="2021-05-23T06:44:41.541" v="38409" actId="14734"/>
        <pc:sldMkLst>
          <pc:docMk/>
          <pc:sldMk cId="1477000406" sldId="400"/>
        </pc:sldMkLst>
        <pc:spChg chg="mod">
          <ac:chgData name="Andrew Liao" userId="ab04f800a07082ab" providerId="LiveId" clId="{0A03B4B3-0F19-464D-ADB1-6341FF276EC5}" dt="2021-05-23T06:42:15.340" v="38350" actId="6549"/>
          <ac:spMkLst>
            <pc:docMk/>
            <pc:sldMk cId="1477000406" sldId="400"/>
            <ac:spMk id="2" creationId="{BC24DFB5-E291-4372-A37D-A3101E36F7D0}"/>
          </ac:spMkLst>
        </pc:spChg>
        <pc:spChg chg="mod">
          <ac:chgData name="Andrew Liao" userId="ab04f800a07082ab" providerId="LiveId" clId="{0A03B4B3-0F19-464D-ADB1-6341FF276EC5}" dt="2021-05-23T06:43:59.105" v="38396" actId="6549"/>
          <ac:spMkLst>
            <pc:docMk/>
            <pc:sldMk cId="1477000406" sldId="400"/>
            <ac:spMk id="3" creationId="{9DF71FED-6205-447A-A035-DEBFD7BC08A0}"/>
          </ac:spMkLst>
        </pc:spChg>
        <pc:graphicFrameChg chg="mod modGraphic">
          <ac:chgData name="Andrew Liao" userId="ab04f800a07082ab" providerId="LiveId" clId="{0A03B4B3-0F19-464D-ADB1-6341FF276EC5}" dt="2021-05-23T06:44:41.541" v="38409" actId="14734"/>
          <ac:graphicFrameMkLst>
            <pc:docMk/>
            <pc:sldMk cId="1477000406" sldId="400"/>
            <ac:graphicFrameMk id="4" creationId="{FB13FB7D-C2B0-4B8F-BAA3-FE239033E0AE}"/>
          </ac:graphicFrameMkLst>
        </pc:graphicFrameChg>
        <pc:graphicFrameChg chg="del">
          <ac:chgData name="Andrew Liao" userId="ab04f800a07082ab" providerId="LiveId" clId="{0A03B4B3-0F19-464D-ADB1-6341FF276EC5}" dt="2021-05-23T06:37:56.435" v="38238" actId="478"/>
          <ac:graphicFrameMkLst>
            <pc:docMk/>
            <pc:sldMk cId="1477000406" sldId="400"/>
            <ac:graphicFrameMk id="6" creationId="{E6FD572E-CB59-4828-9500-11BF558AEE81}"/>
          </ac:graphicFrameMkLst>
        </pc:graphicFrameChg>
      </pc:sldChg>
      <pc:sldChg chg="ord">
        <pc:chgData name="Andrew Liao" userId="ab04f800a07082ab" providerId="LiveId" clId="{0A03B4B3-0F19-464D-ADB1-6341FF276EC5}" dt="2021-05-27T07:16:35.769" v="51634"/>
        <pc:sldMkLst>
          <pc:docMk/>
          <pc:sldMk cId="1576083005" sldId="401"/>
        </pc:sldMkLst>
      </pc:sldChg>
      <pc:sldChg chg="modSp mod ord">
        <pc:chgData name="Andrew Liao" userId="ab04f800a07082ab" providerId="LiveId" clId="{0A03B4B3-0F19-464D-ADB1-6341FF276EC5}" dt="2021-05-26T09:20:48.980" v="50021"/>
        <pc:sldMkLst>
          <pc:docMk/>
          <pc:sldMk cId="222412814" sldId="402"/>
        </pc:sldMkLst>
        <pc:spChg chg="mod">
          <ac:chgData name="Andrew Liao" userId="ab04f800a07082ab" providerId="LiveId" clId="{0A03B4B3-0F19-464D-ADB1-6341FF276EC5}" dt="2021-05-26T09:19:02.787" v="49988" actId="20577"/>
          <ac:spMkLst>
            <pc:docMk/>
            <pc:sldMk cId="222412814" sldId="402"/>
            <ac:spMk id="2" creationId="{65C04829-0774-4A76-B8B0-27A93F32CBC5}"/>
          </ac:spMkLst>
        </pc:spChg>
      </pc:sldChg>
      <pc:sldChg chg="modSp mod ord">
        <pc:chgData name="Andrew Liao" userId="ab04f800a07082ab" providerId="LiveId" clId="{0A03B4B3-0F19-464D-ADB1-6341FF276EC5}" dt="2021-05-27T06:59:23.048" v="50903" actId="20577"/>
        <pc:sldMkLst>
          <pc:docMk/>
          <pc:sldMk cId="834883248" sldId="404"/>
        </pc:sldMkLst>
        <pc:spChg chg="mod">
          <ac:chgData name="Andrew Liao" userId="ab04f800a07082ab" providerId="LiveId" clId="{0A03B4B3-0F19-464D-ADB1-6341FF276EC5}" dt="2021-05-27T06:55:03.674" v="50805" actId="6549"/>
          <ac:spMkLst>
            <pc:docMk/>
            <pc:sldMk cId="834883248" sldId="404"/>
            <ac:spMk id="2" creationId="{CE46744C-2E17-4A8A-9FF3-EC4C8D67E960}"/>
          </ac:spMkLst>
        </pc:spChg>
        <pc:spChg chg="mod">
          <ac:chgData name="Andrew Liao" userId="ab04f800a07082ab" providerId="LiveId" clId="{0A03B4B3-0F19-464D-ADB1-6341FF276EC5}" dt="2021-05-27T06:59:23.048" v="50903" actId="20577"/>
          <ac:spMkLst>
            <pc:docMk/>
            <pc:sldMk cId="834883248" sldId="404"/>
            <ac:spMk id="3" creationId="{BF188BB2-1268-4F15-9EDD-3639CE39E2E0}"/>
          </ac:spMkLst>
        </pc:spChg>
      </pc:sldChg>
      <pc:sldChg chg="new del">
        <pc:chgData name="Andrew Liao" userId="ab04f800a07082ab" providerId="LiveId" clId="{0A03B4B3-0F19-464D-ADB1-6341FF276EC5}" dt="2021-04-26T11:18:40.888" v="24381" actId="47"/>
        <pc:sldMkLst>
          <pc:docMk/>
          <pc:sldMk cId="901260883" sldId="405"/>
        </pc:sldMkLst>
      </pc:sldChg>
      <pc:sldChg chg="modSp add mod">
        <pc:chgData name="Andrew Liao" userId="ab04f800a07082ab" providerId="LiveId" clId="{0A03B4B3-0F19-464D-ADB1-6341FF276EC5}" dt="2021-04-26T11:27:20.656" v="24926" actId="20577"/>
        <pc:sldMkLst>
          <pc:docMk/>
          <pc:sldMk cId="1134747069" sldId="406"/>
        </pc:sldMkLst>
        <pc:spChg chg="mod">
          <ac:chgData name="Andrew Liao" userId="ab04f800a07082ab" providerId="LiveId" clId="{0A03B4B3-0F19-464D-ADB1-6341FF276EC5}" dt="2021-04-26T11:19:56.713" v="24410" actId="20577"/>
          <ac:spMkLst>
            <pc:docMk/>
            <pc:sldMk cId="1134747069" sldId="406"/>
            <ac:spMk id="5" creationId="{8E621211-001D-4020-A78C-2D25065C66C3}"/>
          </ac:spMkLst>
        </pc:spChg>
        <pc:spChg chg="mod">
          <ac:chgData name="Andrew Liao" userId="ab04f800a07082ab" providerId="LiveId" clId="{0A03B4B3-0F19-464D-ADB1-6341FF276EC5}" dt="2021-04-26T11:25:50.310" v="24834" actId="5793"/>
          <ac:spMkLst>
            <pc:docMk/>
            <pc:sldMk cId="1134747069" sldId="406"/>
            <ac:spMk id="6" creationId="{9053C226-7BB8-4E9B-9CCE-641B1A11FF0B}"/>
          </ac:spMkLst>
        </pc:spChg>
        <pc:spChg chg="mod">
          <ac:chgData name="Andrew Liao" userId="ab04f800a07082ab" providerId="LiveId" clId="{0A03B4B3-0F19-464D-ADB1-6341FF276EC5}" dt="2021-04-26T11:27:20.656" v="24926" actId="20577"/>
          <ac:spMkLst>
            <pc:docMk/>
            <pc:sldMk cId="1134747069" sldId="406"/>
            <ac:spMk id="7" creationId="{0401ECF0-A2A3-4761-8F3B-4831C6808507}"/>
          </ac:spMkLst>
        </pc:spChg>
      </pc:sldChg>
      <pc:sldChg chg="addSp delSp modSp new mod ord modClrScheme chgLayout">
        <pc:chgData name="Andrew Liao" userId="ab04f800a07082ab" providerId="LiveId" clId="{0A03B4B3-0F19-464D-ADB1-6341FF276EC5}" dt="2021-05-21T02:52:39.179" v="33174" actId="478"/>
        <pc:sldMkLst>
          <pc:docMk/>
          <pc:sldMk cId="3545186311" sldId="407"/>
        </pc:sldMkLst>
        <pc:spChg chg="add del mod">
          <ac:chgData name="Andrew Liao" userId="ab04f800a07082ab" providerId="LiveId" clId="{0A03B4B3-0F19-464D-ADB1-6341FF276EC5}" dt="2021-05-21T02:52:39.179" v="33174" actId="478"/>
          <ac:spMkLst>
            <pc:docMk/>
            <pc:sldMk cId="3545186311" sldId="407"/>
            <ac:spMk id="2" creationId="{3D8A8CE3-5AE3-40D7-B1D1-FD8F75E2232A}"/>
          </ac:spMkLst>
        </pc:spChg>
        <pc:spChg chg="del mod ord">
          <ac:chgData name="Andrew Liao" userId="ab04f800a07082ab" providerId="LiveId" clId="{0A03B4B3-0F19-464D-ADB1-6341FF276EC5}" dt="2021-04-26T11:36:21.464" v="25062" actId="700"/>
          <ac:spMkLst>
            <pc:docMk/>
            <pc:sldMk cId="3545186311" sldId="407"/>
            <ac:spMk id="2" creationId="{6F6BD477-E4C7-42B4-B650-68334EAB2A7A}"/>
          </ac:spMkLst>
        </pc:spChg>
        <pc:spChg chg="del mod ord">
          <ac:chgData name="Andrew Liao" userId="ab04f800a07082ab" providerId="LiveId" clId="{0A03B4B3-0F19-464D-ADB1-6341FF276EC5}" dt="2021-04-26T11:36:21.464" v="25062" actId="700"/>
          <ac:spMkLst>
            <pc:docMk/>
            <pc:sldMk cId="3545186311" sldId="407"/>
            <ac:spMk id="3" creationId="{F1C9BF0C-5A66-419B-B016-770F84BF7F8F}"/>
          </ac:spMkLst>
        </pc:spChg>
        <pc:spChg chg="del">
          <ac:chgData name="Andrew Liao" userId="ab04f800a07082ab" providerId="LiveId" clId="{0A03B4B3-0F19-464D-ADB1-6341FF276EC5}" dt="2021-04-26T11:36:21.464" v="25062" actId="700"/>
          <ac:spMkLst>
            <pc:docMk/>
            <pc:sldMk cId="3545186311" sldId="407"/>
            <ac:spMk id="4" creationId="{3FC6E7C9-D812-48C9-A344-A7F161BC10BF}"/>
          </ac:spMkLst>
        </pc:spChg>
        <pc:spChg chg="add mod ord">
          <ac:chgData name="Andrew Liao" userId="ab04f800a07082ab" providerId="LiveId" clId="{0A03B4B3-0F19-464D-ADB1-6341FF276EC5}" dt="2021-04-26T11:39:05.427" v="25281" actId="20577"/>
          <ac:spMkLst>
            <pc:docMk/>
            <pc:sldMk cId="3545186311" sldId="407"/>
            <ac:spMk id="5" creationId="{413E7D42-99E6-4A99-9C28-782329B83035}"/>
          </ac:spMkLst>
        </pc:spChg>
        <pc:spChg chg="add mod ord">
          <ac:chgData name="Andrew Liao" userId="ab04f800a07082ab" providerId="LiveId" clId="{0A03B4B3-0F19-464D-ADB1-6341FF276EC5}" dt="2021-05-21T02:47:50.191" v="33154" actId="20577"/>
          <ac:spMkLst>
            <pc:docMk/>
            <pc:sldMk cId="3545186311" sldId="407"/>
            <ac:spMk id="6" creationId="{7D5CF5BB-AA25-4D3D-B07F-A61C5C72ECD4}"/>
          </ac:spMkLst>
        </pc:spChg>
        <pc:spChg chg="add mod">
          <ac:chgData name="Andrew Liao" userId="ab04f800a07082ab" providerId="LiveId" clId="{0A03B4B3-0F19-464D-ADB1-6341FF276EC5}" dt="2021-04-26T11:36:54.921" v="25076"/>
          <ac:spMkLst>
            <pc:docMk/>
            <pc:sldMk cId="3545186311" sldId="407"/>
            <ac:spMk id="7" creationId="{2725ACA5-E2ED-4F14-9B25-05249AC931DE}"/>
          </ac:spMkLst>
        </pc:spChg>
        <pc:spChg chg="add mod">
          <ac:chgData name="Andrew Liao" userId="ab04f800a07082ab" providerId="LiveId" clId="{0A03B4B3-0F19-464D-ADB1-6341FF276EC5}" dt="2021-04-26T11:36:54.921" v="25076"/>
          <ac:spMkLst>
            <pc:docMk/>
            <pc:sldMk cId="3545186311" sldId="407"/>
            <ac:spMk id="8" creationId="{2EE539B4-802D-412E-9C28-1552705EB32E}"/>
          </ac:spMkLst>
        </pc:spChg>
        <pc:spChg chg="add mod">
          <ac:chgData name="Andrew Liao" userId="ab04f800a07082ab" providerId="LiveId" clId="{0A03B4B3-0F19-464D-ADB1-6341FF276EC5}" dt="2021-04-26T11:36:54.921" v="25076"/>
          <ac:spMkLst>
            <pc:docMk/>
            <pc:sldMk cId="3545186311" sldId="407"/>
            <ac:spMk id="9" creationId="{562E1C78-344E-420B-8B90-3B8CCBE28C9D}"/>
          </ac:spMkLst>
        </pc:spChg>
        <pc:spChg chg="add mod">
          <ac:chgData name="Andrew Liao" userId="ab04f800a07082ab" providerId="LiveId" clId="{0A03B4B3-0F19-464D-ADB1-6341FF276EC5}" dt="2021-04-26T11:36:54.921" v="25076"/>
          <ac:spMkLst>
            <pc:docMk/>
            <pc:sldMk cId="3545186311" sldId="407"/>
            <ac:spMk id="10" creationId="{CC0F656C-0D75-43A5-BC72-F10812761C20}"/>
          </ac:spMkLst>
        </pc:spChg>
        <pc:spChg chg="add mod">
          <ac:chgData name="Andrew Liao" userId="ab04f800a07082ab" providerId="LiveId" clId="{0A03B4B3-0F19-464D-ADB1-6341FF276EC5}" dt="2021-04-26T11:36:54.921" v="25076"/>
          <ac:spMkLst>
            <pc:docMk/>
            <pc:sldMk cId="3545186311" sldId="407"/>
            <ac:spMk id="11" creationId="{217882F4-C700-4D56-8450-D617217F7594}"/>
          </ac:spMkLst>
        </pc:spChg>
        <pc:spChg chg="add mod">
          <ac:chgData name="Andrew Liao" userId="ab04f800a07082ab" providerId="LiveId" clId="{0A03B4B3-0F19-464D-ADB1-6341FF276EC5}" dt="2021-04-26T11:36:54.921" v="25076"/>
          <ac:spMkLst>
            <pc:docMk/>
            <pc:sldMk cId="3545186311" sldId="407"/>
            <ac:spMk id="12" creationId="{147FF22C-C620-4F2D-869B-CE61A7DC6120}"/>
          </ac:spMkLst>
        </pc:spChg>
        <pc:spChg chg="add mod">
          <ac:chgData name="Andrew Liao" userId="ab04f800a07082ab" providerId="LiveId" clId="{0A03B4B3-0F19-464D-ADB1-6341FF276EC5}" dt="2021-04-26T11:36:54.921" v="25076"/>
          <ac:spMkLst>
            <pc:docMk/>
            <pc:sldMk cId="3545186311" sldId="407"/>
            <ac:spMk id="13" creationId="{CFAC2D59-ED08-4EC2-BAF0-0CF476C7B14D}"/>
          </ac:spMkLst>
        </pc:spChg>
        <pc:spChg chg="add mod">
          <ac:chgData name="Andrew Liao" userId="ab04f800a07082ab" providerId="LiveId" clId="{0A03B4B3-0F19-464D-ADB1-6341FF276EC5}" dt="2021-04-26T11:37:08.663" v="25088" actId="20577"/>
          <ac:spMkLst>
            <pc:docMk/>
            <pc:sldMk cId="3545186311" sldId="407"/>
            <ac:spMk id="16" creationId="{DEB59902-1301-418B-9492-15CC4D951AD8}"/>
          </ac:spMkLst>
        </pc:spChg>
        <pc:spChg chg="add mod">
          <ac:chgData name="Andrew Liao" userId="ab04f800a07082ab" providerId="LiveId" clId="{0A03B4B3-0F19-464D-ADB1-6341FF276EC5}" dt="2021-04-26T11:37:19.593" v="25108" actId="20577"/>
          <ac:spMkLst>
            <pc:docMk/>
            <pc:sldMk cId="3545186311" sldId="407"/>
            <ac:spMk id="17" creationId="{944253FE-4826-44D2-AF4B-D3CCAD98A5BE}"/>
          </ac:spMkLst>
        </pc:spChg>
        <pc:spChg chg="add mod">
          <ac:chgData name="Andrew Liao" userId="ab04f800a07082ab" providerId="LiveId" clId="{0A03B4B3-0F19-464D-ADB1-6341FF276EC5}" dt="2021-04-26T11:37:27.895" v="25110"/>
          <ac:spMkLst>
            <pc:docMk/>
            <pc:sldMk cId="3545186311" sldId="407"/>
            <ac:spMk id="18" creationId="{9BFF1E68-1A89-466C-B04A-DAFE6CCCDFA8}"/>
          </ac:spMkLst>
        </pc:spChg>
        <pc:spChg chg="add mod">
          <ac:chgData name="Andrew Liao" userId="ab04f800a07082ab" providerId="LiveId" clId="{0A03B4B3-0F19-464D-ADB1-6341FF276EC5}" dt="2021-04-26T11:37:46.840" v="25144" actId="20577"/>
          <ac:spMkLst>
            <pc:docMk/>
            <pc:sldMk cId="3545186311" sldId="407"/>
            <ac:spMk id="19" creationId="{DB6AF7F4-A78B-4FFD-9511-4D2FB4F8E00C}"/>
          </ac:spMkLst>
        </pc:spChg>
        <pc:cxnChg chg="add mod">
          <ac:chgData name="Andrew Liao" userId="ab04f800a07082ab" providerId="LiveId" clId="{0A03B4B3-0F19-464D-ADB1-6341FF276EC5}" dt="2021-04-26T11:37:55.627" v="25145" actId="14100"/>
          <ac:cxnSpMkLst>
            <pc:docMk/>
            <pc:sldMk cId="3545186311" sldId="407"/>
            <ac:cxnSpMk id="14" creationId="{B4E2B398-699B-471C-ACDA-E0EA1609D593}"/>
          </ac:cxnSpMkLst>
        </pc:cxnChg>
        <pc:cxnChg chg="add mod">
          <ac:chgData name="Andrew Liao" userId="ab04f800a07082ab" providerId="LiveId" clId="{0A03B4B3-0F19-464D-ADB1-6341FF276EC5}" dt="2021-04-26T11:36:54.921" v="25076"/>
          <ac:cxnSpMkLst>
            <pc:docMk/>
            <pc:sldMk cId="3545186311" sldId="407"/>
            <ac:cxnSpMk id="15" creationId="{AB792BC8-E454-458F-9AF3-010E213B5C4C}"/>
          </ac:cxnSpMkLst>
        </pc:cxnChg>
        <pc:cxnChg chg="add mod">
          <ac:chgData name="Andrew Liao" userId="ab04f800a07082ab" providerId="LiveId" clId="{0A03B4B3-0F19-464D-ADB1-6341FF276EC5}" dt="2021-04-26T11:36:54.921" v="25076"/>
          <ac:cxnSpMkLst>
            <pc:docMk/>
            <pc:sldMk cId="3545186311" sldId="407"/>
            <ac:cxnSpMk id="20" creationId="{01A1E925-A44A-4CFE-B1BF-397C620B0FD1}"/>
          </ac:cxnSpMkLst>
        </pc:cxnChg>
        <pc:cxnChg chg="add mod">
          <ac:chgData name="Andrew Liao" userId="ab04f800a07082ab" providerId="LiveId" clId="{0A03B4B3-0F19-464D-ADB1-6341FF276EC5}" dt="2021-04-26T11:36:54.921" v="25076"/>
          <ac:cxnSpMkLst>
            <pc:docMk/>
            <pc:sldMk cId="3545186311" sldId="407"/>
            <ac:cxnSpMk id="21" creationId="{B4EE66AF-CEBF-4F1D-9B1C-C9CDE758AB5C}"/>
          </ac:cxnSpMkLst>
        </pc:cxnChg>
      </pc:sldChg>
      <pc:sldChg chg="addSp delSp modSp new mod ord">
        <pc:chgData name="Andrew Liao" userId="ab04f800a07082ab" providerId="LiveId" clId="{0A03B4B3-0F19-464D-ADB1-6341FF276EC5}" dt="2021-05-26T05:29:03.930" v="43468" actId="20578"/>
        <pc:sldMkLst>
          <pc:docMk/>
          <pc:sldMk cId="1936077388" sldId="408"/>
        </pc:sldMkLst>
        <pc:spChg chg="mod">
          <ac:chgData name="Andrew Liao" userId="ab04f800a07082ab" providerId="LiveId" clId="{0A03B4B3-0F19-464D-ADB1-6341FF276EC5}" dt="2021-04-27T10:03:49.259" v="25796" actId="20577"/>
          <ac:spMkLst>
            <pc:docMk/>
            <pc:sldMk cId="1936077388" sldId="408"/>
            <ac:spMk id="2" creationId="{6E9C7FFF-A256-47CE-998E-DBC67E71BBE4}"/>
          </ac:spMkLst>
        </pc:spChg>
        <pc:spChg chg="mod">
          <ac:chgData name="Andrew Liao" userId="ab04f800a07082ab" providerId="LiveId" clId="{0A03B4B3-0F19-464D-ADB1-6341FF276EC5}" dt="2021-04-27T10:17:09.225" v="26641" actId="13822"/>
          <ac:spMkLst>
            <pc:docMk/>
            <pc:sldMk cId="1936077388" sldId="408"/>
            <ac:spMk id="3" creationId="{3D58302F-A887-448B-B18A-410D2C024446}"/>
          </ac:spMkLst>
        </pc:spChg>
        <pc:spChg chg="add mod">
          <ac:chgData name="Andrew Liao" userId="ab04f800a07082ab" providerId="LiveId" clId="{0A03B4B3-0F19-464D-ADB1-6341FF276EC5}" dt="2021-04-27T10:25:23.695" v="27004" actId="6549"/>
          <ac:spMkLst>
            <pc:docMk/>
            <pc:sldMk cId="1936077388" sldId="408"/>
            <ac:spMk id="4" creationId="{9DD2F4A3-89E3-4DE5-9ACF-91D9CE0DB7D8}"/>
          </ac:spMkLst>
        </pc:spChg>
        <pc:spChg chg="add del mod">
          <ac:chgData name="Andrew Liao" userId="ab04f800a07082ab" providerId="LiveId" clId="{0A03B4B3-0F19-464D-ADB1-6341FF276EC5}" dt="2021-04-27T10:07:07.917" v="26099"/>
          <ac:spMkLst>
            <pc:docMk/>
            <pc:sldMk cId="1936077388" sldId="408"/>
            <ac:spMk id="5" creationId="{D44155B7-D56C-4C63-A971-9FF3BC807A52}"/>
          </ac:spMkLst>
        </pc:spChg>
        <pc:spChg chg="add mod">
          <ac:chgData name="Andrew Liao" userId="ab04f800a07082ab" providerId="LiveId" clId="{0A03B4B3-0F19-464D-ADB1-6341FF276EC5}" dt="2021-04-27T10:13:46.909" v="26485" actId="1076"/>
          <ac:spMkLst>
            <pc:docMk/>
            <pc:sldMk cId="1936077388" sldId="408"/>
            <ac:spMk id="6" creationId="{986C55F4-06D9-4AE8-AD9E-B8F4DF30167F}"/>
          </ac:spMkLst>
        </pc:spChg>
        <pc:spChg chg="add del mod">
          <ac:chgData name="Andrew Liao" userId="ab04f800a07082ab" providerId="LiveId" clId="{0A03B4B3-0F19-464D-ADB1-6341FF276EC5}" dt="2021-04-27T10:11:16.020" v="26355" actId="478"/>
          <ac:spMkLst>
            <pc:docMk/>
            <pc:sldMk cId="1936077388" sldId="408"/>
            <ac:spMk id="7" creationId="{F4860651-32B6-40F8-A58C-3FD13605BA5F}"/>
          </ac:spMkLst>
        </pc:spChg>
        <pc:spChg chg="add mod">
          <ac:chgData name="Andrew Liao" userId="ab04f800a07082ab" providerId="LiveId" clId="{0A03B4B3-0F19-464D-ADB1-6341FF276EC5}" dt="2021-04-27T10:13:55.428" v="26487" actId="1076"/>
          <ac:spMkLst>
            <pc:docMk/>
            <pc:sldMk cId="1936077388" sldId="408"/>
            <ac:spMk id="8" creationId="{E26647D2-EAC0-4A5E-A171-EDA4420D5E6C}"/>
          </ac:spMkLst>
        </pc:spChg>
        <pc:spChg chg="add mod">
          <ac:chgData name="Andrew Liao" userId="ab04f800a07082ab" providerId="LiveId" clId="{0A03B4B3-0F19-464D-ADB1-6341FF276EC5}" dt="2021-04-27T10:13:50.294" v="26486" actId="1076"/>
          <ac:spMkLst>
            <pc:docMk/>
            <pc:sldMk cId="1936077388" sldId="408"/>
            <ac:spMk id="9" creationId="{2C7D775B-7D37-415B-B3E2-F3AE63B66AB0}"/>
          </ac:spMkLst>
        </pc:spChg>
        <pc:spChg chg="add mod">
          <ac:chgData name="Andrew Liao" userId="ab04f800a07082ab" providerId="LiveId" clId="{0A03B4B3-0F19-464D-ADB1-6341FF276EC5}" dt="2021-04-27T10:13:27.353" v="26479" actId="688"/>
          <ac:spMkLst>
            <pc:docMk/>
            <pc:sldMk cId="1936077388" sldId="408"/>
            <ac:spMk id="10" creationId="{0DC85D01-8806-4206-83F4-5C6271E42E28}"/>
          </ac:spMkLst>
        </pc:spChg>
        <pc:spChg chg="add mod">
          <ac:chgData name="Andrew Liao" userId="ab04f800a07082ab" providerId="LiveId" clId="{0A03B4B3-0F19-464D-ADB1-6341FF276EC5}" dt="2021-04-27T10:13:30.375" v="26480" actId="571"/>
          <ac:spMkLst>
            <pc:docMk/>
            <pc:sldMk cId="1936077388" sldId="408"/>
            <ac:spMk id="11" creationId="{8EC12DFE-874E-411E-BC13-98579A5C5B9E}"/>
          </ac:spMkLst>
        </pc:spChg>
        <pc:spChg chg="add mod">
          <ac:chgData name="Andrew Liao" userId="ab04f800a07082ab" providerId="LiveId" clId="{0A03B4B3-0F19-464D-ADB1-6341FF276EC5}" dt="2021-04-27T10:13:57.423" v="26488" actId="1076"/>
          <ac:spMkLst>
            <pc:docMk/>
            <pc:sldMk cId="1936077388" sldId="408"/>
            <ac:spMk id="12" creationId="{0BD1F361-2CA3-4C99-9BD3-0DDDB598A5CB}"/>
          </ac:spMkLst>
        </pc:spChg>
      </pc:sldChg>
      <pc:sldChg chg="addSp modSp new mod ord">
        <pc:chgData name="Andrew Liao" userId="ab04f800a07082ab" providerId="LiveId" clId="{0A03B4B3-0F19-464D-ADB1-6341FF276EC5}" dt="2021-05-27T08:28:07.210" v="53851" actId="20577"/>
        <pc:sldMkLst>
          <pc:docMk/>
          <pc:sldMk cId="419209227" sldId="409"/>
        </pc:sldMkLst>
        <pc:spChg chg="mod">
          <ac:chgData name="Andrew Liao" userId="ab04f800a07082ab" providerId="LiveId" clId="{0A03B4B3-0F19-464D-ADB1-6341FF276EC5}" dt="2021-04-27T10:14:50.773" v="26517" actId="20577"/>
          <ac:spMkLst>
            <pc:docMk/>
            <pc:sldMk cId="419209227" sldId="409"/>
            <ac:spMk id="2" creationId="{16DD930D-C18E-4547-926E-BC4281E57DEC}"/>
          </ac:spMkLst>
        </pc:spChg>
        <pc:spChg chg="mod">
          <ac:chgData name="Andrew Liao" userId="ab04f800a07082ab" providerId="LiveId" clId="{0A03B4B3-0F19-464D-ADB1-6341FF276EC5}" dt="2021-05-27T08:28:07.210" v="53851" actId="20577"/>
          <ac:spMkLst>
            <pc:docMk/>
            <pc:sldMk cId="419209227" sldId="409"/>
            <ac:spMk id="3" creationId="{31185D1C-9F7B-4537-9518-D80F4D39C71A}"/>
          </ac:spMkLst>
        </pc:spChg>
        <pc:spChg chg="add mod">
          <ac:chgData name="Andrew Liao" userId="ab04f800a07082ab" providerId="LiveId" clId="{0A03B4B3-0F19-464D-ADB1-6341FF276EC5}" dt="2021-04-27T10:30:21.584" v="27093" actId="14100"/>
          <ac:spMkLst>
            <pc:docMk/>
            <pc:sldMk cId="419209227" sldId="409"/>
            <ac:spMk id="4" creationId="{5091F55F-F465-4A88-840A-BE4B4F38E87F}"/>
          </ac:spMkLst>
        </pc:spChg>
      </pc:sldChg>
      <pc:sldChg chg="addSp modSp new mod ord">
        <pc:chgData name="Andrew Liao" userId="ab04f800a07082ab" providerId="LiveId" clId="{0A03B4B3-0F19-464D-ADB1-6341FF276EC5}" dt="2021-05-27T06:56:53.425" v="50878"/>
        <pc:sldMkLst>
          <pc:docMk/>
          <pc:sldMk cId="3838198839" sldId="410"/>
        </pc:sldMkLst>
        <pc:spChg chg="mod">
          <ac:chgData name="Andrew Liao" userId="ab04f800a07082ab" providerId="LiveId" clId="{0A03B4B3-0F19-464D-ADB1-6341FF276EC5}" dt="2021-04-27T10:33:23.156" v="27124" actId="20577"/>
          <ac:spMkLst>
            <pc:docMk/>
            <pc:sldMk cId="3838198839" sldId="410"/>
            <ac:spMk id="2" creationId="{F3815872-CBAB-4F8C-A473-1543DB4F319D}"/>
          </ac:spMkLst>
        </pc:spChg>
        <pc:spChg chg="mod">
          <ac:chgData name="Andrew Liao" userId="ab04f800a07082ab" providerId="LiveId" clId="{0A03B4B3-0F19-464D-ADB1-6341FF276EC5}" dt="2021-05-21T09:46:26.815" v="34697" actId="15"/>
          <ac:spMkLst>
            <pc:docMk/>
            <pc:sldMk cId="3838198839" sldId="410"/>
            <ac:spMk id="3" creationId="{F868F5C4-63B8-469E-80B7-1566FDAD505E}"/>
          </ac:spMkLst>
        </pc:spChg>
        <pc:spChg chg="add mod">
          <ac:chgData name="Andrew Liao" userId="ab04f800a07082ab" providerId="LiveId" clId="{0A03B4B3-0F19-464D-ADB1-6341FF276EC5}" dt="2021-04-27T10:34:24.668" v="27242" actId="20577"/>
          <ac:spMkLst>
            <pc:docMk/>
            <pc:sldMk cId="3838198839" sldId="410"/>
            <ac:spMk id="4" creationId="{A8EB6F23-6304-4F71-B414-DC4224B326FB}"/>
          </ac:spMkLst>
        </pc:spChg>
      </pc:sldChg>
      <pc:sldChg chg="modSp new mod">
        <pc:chgData name="Andrew Liao" userId="ab04f800a07082ab" providerId="LiveId" clId="{0A03B4B3-0F19-464D-ADB1-6341FF276EC5}" dt="2021-04-27T11:20:22.245" v="27504" actId="20577"/>
        <pc:sldMkLst>
          <pc:docMk/>
          <pc:sldMk cId="3848280378" sldId="411"/>
        </pc:sldMkLst>
        <pc:spChg chg="mod">
          <ac:chgData name="Andrew Liao" userId="ab04f800a07082ab" providerId="LiveId" clId="{0A03B4B3-0F19-464D-ADB1-6341FF276EC5}" dt="2021-04-27T11:20:22.245" v="27504" actId="20577"/>
          <ac:spMkLst>
            <pc:docMk/>
            <pc:sldMk cId="3848280378" sldId="411"/>
            <ac:spMk id="2" creationId="{3F467E4E-3419-49CD-9B9C-99DF8E68E364}"/>
          </ac:spMkLst>
        </pc:spChg>
      </pc:sldChg>
      <pc:sldChg chg="modSp new mod">
        <pc:chgData name="Andrew Liao" userId="ab04f800a07082ab" providerId="LiveId" clId="{0A03B4B3-0F19-464D-ADB1-6341FF276EC5}" dt="2021-05-16T11:08:19.749" v="27854" actId="14"/>
        <pc:sldMkLst>
          <pc:docMk/>
          <pc:sldMk cId="3696656640" sldId="412"/>
        </pc:sldMkLst>
        <pc:spChg chg="mod">
          <ac:chgData name="Andrew Liao" userId="ab04f800a07082ab" providerId="LiveId" clId="{0A03B4B3-0F19-464D-ADB1-6341FF276EC5}" dt="2021-05-16T11:03:22.210" v="27567" actId="20577"/>
          <ac:spMkLst>
            <pc:docMk/>
            <pc:sldMk cId="3696656640" sldId="412"/>
            <ac:spMk id="2" creationId="{84B3B63D-6C5B-41A8-BF53-359B9B8427B0}"/>
          </ac:spMkLst>
        </pc:spChg>
        <pc:spChg chg="mod">
          <ac:chgData name="Andrew Liao" userId="ab04f800a07082ab" providerId="LiveId" clId="{0A03B4B3-0F19-464D-ADB1-6341FF276EC5}" dt="2021-05-16T11:08:19.749" v="27854" actId="14"/>
          <ac:spMkLst>
            <pc:docMk/>
            <pc:sldMk cId="3696656640" sldId="412"/>
            <ac:spMk id="3" creationId="{D452CF5F-2EDD-40AB-B74F-42240EE73F16}"/>
          </ac:spMkLst>
        </pc:spChg>
      </pc:sldChg>
      <pc:sldChg chg="modSp new mod">
        <pc:chgData name="Andrew Liao" userId="ab04f800a07082ab" providerId="LiveId" clId="{0A03B4B3-0F19-464D-ADB1-6341FF276EC5}" dt="2021-05-17T00:56:28.129" v="28680"/>
        <pc:sldMkLst>
          <pc:docMk/>
          <pc:sldMk cId="906642194" sldId="413"/>
        </pc:sldMkLst>
        <pc:spChg chg="mod">
          <ac:chgData name="Andrew Liao" userId="ab04f800a07082ab" providerId="LiveId" clId="{0A03B4B3-0F19-464D-ADB1-6341FF276EC5}" dt="2021-05-17T00:15:05.311" v="27961" actId="20577"/>
          <ac:spMkLst>
            <pc:docMk/>
            <pc:sldMk cId="906642194" sldId="413"/>
            <ac:spMk id="2" creationId="{3AC845B7-EF32-4FC7-AC84-8A8401792477}"/>
          </ac:spMkLst>
        </pc:spChg>
        <pc:spChg chg="mod">
          <ac:chgData name="Andrew Liao" userId="ab04f800a07082ab" providerId="LiveId" clId="{0A03B4B3-0F19-464D-ADB1-6341FF276EC5}" dt="2021-05-17T00:56:28.129" v="28680"/>
          <ac:spMkLst>
            <pc:docMk/>
            <pc:sldMk cId="906642194" sldId="413"/>
            <ac:spMk id="3" creationId="{576E4472-698B-4C9B-A17A-C067533C9C89}"/>
          </ac:spMkLst>
        </pc:spChg>
      </pc:sldChg>
      <pc:sldChg chg="addSp modSp new mod">
        <pc:chgData name="Andrew Liao" userId="ab04f800a07082ab" providerId="LiveId" clId="{0A03B4B3-0F19-464D-ADB1-6341FF276EC5}" dt="2021-05-18T00:01:18.116" v="29682" actId="13822"/>
        <pc:sldMkLst>
          <pc:docMk/>
          <pc:sldMk cId="548362313" sldId="414"/>
        </pc:sldMkLst>
        <pc:spChg chg="mod">
          <ac:chgData name="Andrew Liao" userId="ab04f800a07082ab" providerId="LiveId" clId="{0A03B4B3-0F19-464D-ADB1-6341FF276EC5}" dt="2021-05-17T23:30:00.189" v="29379" actId="20577"/>
          <ac:spMkLst>
            <pc:docMk/>
            <pc:sldMk cId="548362313" sldId="414"/>
            <ac:spMk id="2" creationId="{142427AA-D746-4B7F-924F-00C730859F28}"/>
          </ac:spMkLst>
        </pc:spChg>
        <pc:spChg chg="mod">
          <ac:chgData name="Andrew Liao" userId="ab04f800a07082ab" providerId="LiveId" clId="{0A03B4B3-0F19-464D-ADB1-6341FF276EC5}" dt="2021-05-17T23:33:39.818" v="29554" actId="14100"/>
          <ac:spMkLst>
            <pc:docMk/>
            <pc:sldMk cId="548362313" sldId="414"/>
            <ac:spMk id="3" creationId="{E2167278-4B75-4D20-9FBA-9100EF879FB5}"/>
          </ac:spMkLst>
        </pc:spChg>
        <pc:spChg chg="add mod">
          <ac:chgData name="Andrew Liao" userId="ab04f800a07082ab" providerId="LiveId" clId="{0A03B4B3-0F19-464D-ADB1-6341FF276EC5}" dt="2021-05-17T23:35:35.752" v="29673" actId="13822"/>
          <ac:spMkLst>
            <pc:docMk/>
            <pc:sldMk cId="548362313" sldId="414"/>
            <ac:spMk id="4" creationId="{62D2F90F-0BF2-4937-BC25-FB7A6426A509}"/>
          </ac:spMkLst>
        </pc:spChg>
        <pc:spChg chg="add mod">
          <ac:chgData name="Andrew Liao" userId="ab04f800a07082ab" providerId="LiveId" clId="{0A03B4B3-0F19-464D-ADB1-6341FF276EC5}" dt="2021-05-17T23:35:53.256" v="29679" actId="5793"/>
          <ac:spMkLst>
            <pc:docMk/>
            <pc:sldMk cId="548362313" sldId="414"/>
            <ac:spMk id="5" creationId="{8E4C242B-AE4E-46FF-93CC-AF75CD4039A2}"/>
          </ac:spMkLst>
        </pc:spChg>
        <pc:cxnChg chg="add mod">
          <ac:chgData name="Andrew Liao" userId="ab04f800a07082ab" providerId="LiveId" clId="{0A03B4B3-0F19-464D-ADB1-6341FF276EC5}" dt="2021-05-18T00:01:18.116" v="29682" actId="13822"/>
          <ac:cxnSpMkLst>
            <pc:docMk/>
            <pc:sldMk cId="548362313" sldId="414"/>
            <ac:cxnSpMk id="7" creationId="{9C6832BF-CB0E-48AF-A013-6883BAB6C1C3}"/>
          </ac:cxnSpMkLst>
        </pc:cxnChg>
        <pc:cxnChg chg="add mod">
          <ac:chgData name="Andrew Liao" userId="ab04f800a07082ab" providerId="LiveId" clId="{0A03B4B3-0F19-464D-ADB1-6341FF276EC5}" dt="2021-05-18T00:01:18.116" v="29682" actId="13822"/>
          <ac:cxnSpMkLst>
            <pc:docMk/>
            <pc:sldMk cId="548362313" sldId="414"/>
            <ac:cxnSpMk id="9" creationId="{342FBA16-E33C-484E-AA04-8B30C00F3BA8}"/>
          </ac:cxnSpMkLst>
        </pc:cxnChg>
      </pc:sldChg>
      <pc:sldChg chg="addSp modSp new mod">
        <pc:chgData name="Andrew Liao" userId="ab04f800a07082ab" providerId="LiveId" clId="{0A03B4B3-0F19-464D-ADB1-6341FF276EC5}" dt="2021-05-18T00:42:20.615" v="30297" actId="1076"/>
        <pc:sldMkLst>
          <pc:docMk/>
          <pc:sldMk cId="1609985351" sldId="415"/>
        </pc:sldMkLst>
        <pc:spChg chg="mod">
          <ac:chgData name="Andrew Liao" userId="ab04f800a07082ab" providerId="LiveId" clId="{0A03B4B3-0F19-464D-ADB1-6341FF276EC5}" dt="2021-05-18T00:33:25.900" v="29871" actId="20577"/>
          <ac:spMkLst>
            <pc:docMk/>
            <pc:sldMk cId="1609985351" sldId="415"/>
            <ac:spMk id="2" creationId="{04D1B3A6-AD6F-442B-8836-43C72C3ADC73}"/>
          </ac:spMkLst>
        </pc:spChg>
        <pc:spChg chg="mod">
          <ac:chgData name="Andrew Liao" userId="ab04f800a07082ab" providerId="LiveId" clId="{0A03B4B3-0F19-464D-ADB1-6341FF276EC5}" dt="2021-05-18T00:39:44.470" v="30270" actId="14100"/>
          <ac:spMkLst>
            <pc:docMk/>
            <pc:sldMk cId="1609985351" sldId="415"/>
            <ac:spMk id="3" creationId="{0F567FB0-4030-4DF6-AE3E-C698E18E740D}"/>
          </ac:spMkLst>
        </pc:spChg>
        <pc:spChg chg="add mod">
          <ac:chgData name="Andrew Liao" userId="ab04f800a07082ab" providerId="LiveId" clId="{0A03B4B3-0F19-464D-ADB1-6341FF276EC5}" dt="2021-05-18T00:39:55.764" v="30271" actId="14100"/>
          <ac:spMkLst>
            <pc:docMk/>
            <pc:sldMk cId="1609985351" sldId="415"/>
            <ac:spMk id="4" creationId="{0FFD8A78-50B9-4A43-A686-117F9D091202}"/>
          </ac:spMkLst>
        </pc:spChg>
        <pc:spChg chg="add mod">
          <ac:chgData name="Andrew Liao" userId="ab04f800a07082ab" providerId="LiveId" clId="{0A03B4B3-0F19-464D-ADB1-6341FF276EC5}" dt="2021-05-18T00:41:58.854" v="30295" actId="207"/>
          <ac:spMkLst>
            <pc:docMk/>
            <pc:sldMk cId="1609985351" sldId="415"/>
            <ac:spMk id="5" creationId="{69BAAE0E-8226-47F0-AB77-3246FFFA7C26}"/>
          </ac:spMkLst>
        </pc:spChg>
        <pc:spChg chg="add">
          <ac:chgData name="Andrew Liao" userId="ab04f800a07082ab" providerId="LiveId" clId="{0A03B4B3-0F19-464D-ADB1-6341FF276EC5}" dt="2021-05-18T00:37:02.723" v="30140" actId="11529"/>
          <ac:spMkLst>
            <pc:docMk/>
            <pc:sldMk cId="1609985351" sldId="415"/>
            <ac:spMk id="6" creationId="{F9EF89FB-A4AC-437C-A942-3A8BF17F1FFA}"/>
          </ac:spMkLst>
        </pc:spChg>
        <pc:spChg chg="add mod">
          <ac:chgData name="Andrew Liao" userId="ab04f800a07082ab" providerId="LiveId" clId="{0A03B4B3-0F19-464D-ADB1-6341FF276EC5}" dt="2021-05-18T00:42:20.615" v="30297" actId="1076"/>
          <ac:spMkLst>
            <pc:docMk/>
            <pc:sldMk cId="1609985351" sldId="415"/>
            <ac:spMk id="7" creationId="{E2E29B72-7E6A-4F5B-80A1-AFB31A634034}"/>
          </ac:spMkLst>
        </pc:spChg>
      </pc:sldChg>
      <pc:sldChg chg="modSp mod">
        <pc:chgData name="Andrew Liao" userId="ab04f800a07082ab" providerId="LiveId" clId="{0A03B4B3-0F19-464D-ADB1-6341FF276EC5}" dt="2021-05-21T00:24:07.831" v="30497" actId="20577"/>
        <pc:sldMkLst>
          <pc:docMk/>
          <pc:sldMk cId="2853712978" sldId="416"/>
        </pc:sldMkLst>
        <pc:spChg chg="mod">
          <ac:chgData name="Andrew Liao" userId="ab04f800a07082ab" providerId="LiveId" clId="{0A03B4B3-0F19-464D-ADB1-6341FF276EC5}" dt="2021-05-21T00:24:07.831" v="30497" actId="20577"/>
          <ac:spMkLst>
            <pc:docMk/>
            <pc:sldMk cId="2853712978" sldId="416"/>
            <ac:spMk id="3" creationId="{27CA9FE4-9B61-4C09-9FFF-38F395324C1C}"/>
          </ac:spMkLst>
        </pc:spChg>
      </pc:sldChg>
      <pc:sldChg chg="modSp mod">
        <pc:chgData name="Andrew Liao" userId="ab04f800a07082ab" providerId="LiveId" clId="{0A03B4B3-0F19-464D-ADB1-6341FF276EC5}" dt="2021-05-21T00:28:31.877" v="30720" actId="20577"/>
        <pc:sldMkLst>
          <pc:docMk/>
          <pc:sldMk cId="137396465" sldId="418"/>
        </pc:sldMkLst>
        <pc:spChg chg="mod">
          <ac:chgData name="Andrew Liao" userId="ab04f800a07082ab" providerId="LiveId" clId="{0A03B4B3-0F19-464D-ADB1-6341FF276EC5}" dt="2021-05-21T00:28:31.877" v="30720" actId="20577"/>
          <ac:spMkLst>
            <pc:docMk/>
            <pc:sldMk cId="137396465" sldId="418"/>
            <ac:spMk id="5" creationId="{C8CB0473-C7E5-44AB-AC00-1373AC6018A3}"/>
          </ac:spMkLst>
        </pc:spChg>
      </pc:sldChg>
      <pc:sldChg chg="modSp mod">
        <pc:chgData name="Andrew Liao" userId="ab04f800a07082ab" providerId="LiveId" clId="{0A03B4B3-0F19-464D-ADB1-6341FF276EC5}" dt="2021-05-21T02:03:37.865" v="32088" actId="6549"/>
        <pc:sldMkLst>
          <pc:docMk/>
          <pc:sldMk cId="1347195269" sldId="419"/>
        </pc:sldMkLst>
        <pc:spChg chg="mod">
          <ac:chgData name="Andrew Liao" userId="ab04f800a07082ab" providerId="LiveId" clId="{0A03B4B3-0F19-464D-ADB1-6341FF276EC5}" dt="2021-05-21T02:03:37.865" v="32088" actId="6549"/>
          <ac:spMkLst>
            <pc:docMk/>
            <pc:sldMk cId="1347195269" sldId="419"/>
            <ac:spMk id="9" creationId="{CD314F38-0D17-4491-B506-6266685B9B2E}"/>
          </ac:spMkLst>
        </pc:spChg>
      </pc:sldChg>
      <pc:sldChg chg="modSp new mod">
        <pc:chgData name="Andrew Liao" userId="ab04f800a07082ab" providerId="LiveId" clId="{0A03B4B3-0F19-464D-ADB1-6341FF276EC5}" dt="2021-05-21T02:59:31.884" v="33354" actId="20577"/>
        <pc:sldMkLst>
          <pc:docMk/>
          <pc:sldMk cId="1246496372" sldId="420"/>
        </pc:sldMkLst>
        <pc:spChg chg="mod">
          <ac:chgData name="Andrew Liao" userId="ab04f800a07082ab" providerId="LiveId" clId="{0A03B4B3-0F19-464D-ADB1-6341FF276EC5}" dt="2021-05-21T01:38:29.493" v="31229" actId="20577"/>
          <ac:spMkLst>
            <pc:docMk/>
            <pc:sldMk cId="1246496372" sldId="420"/>
            <ac:spMk id="2" creationId="{49D06B41-8192-4B72-BA92-EC5DA2BB5104}"/>
          </ac:spMkLst>
        </pc:spChg>
        <pc:spChg chg="mod">
          <ac:chgData name="Andrew Liao" userId="ab04f800a07082ab" providerId="LiveId" clId="{0A03B4B3-0F19-464D-ADB1-6341FF276EC5}" dt="2021-05-21T02:58:07.228" v="33322" actId="20577"/>
          <ac:spMkLst>
            <pc:docMk/>
            <pc:sldMk cId="1246496372" sldId="420"/>
            <ac:spMk id="3" creationId="{4AAD1E2B-7C91-4132-AA29-BDF55E7239D1}"/>
          </ac:spMkLst>
        </pc:spChg>
        <pc:spChg chg="mod">
          <ac:chgData name="Andrew Liao" userId="ab04f800a07082ab" providerId="LiveId" clId="{0A03B4B3-0F19-464D-ADB1-6341FF276EC5}" dt="2021-05-21T02:59:31.884" v="33354" actId="20577"/>
          <ac:spMkLst>
            <pc:docMk/>
            <pc:sldMk cId="1246496372" sldId="420"/>
            <ac:spMk id="4" creationId="{2EDAA2F4-FA1C-DF49-B1BE-5F191AA1CCE8}"/>
          </ac:spMkLst>
        </pc:spChg>
      </pc:sldChg>
      <pc:sldChg chg="addSp modSp new mod">
        <pc:chgData name="Andrew Liao" userId="ab04f800a07082ab" providerId="LiveId" clId="{0A03B4B3-0F19-464D-ADB1-6341FF276EC5}" dt="2021-05-21T02:57:36.148" v="33303" actId="20577"/>
        <pc:sldMkLst>
          <pc:docMk/>
          <pc:sldMk cId="3480337419" sldId="421"/>
        </pc:sldMkLst>
        <pc:spChg chg="mod">
          <ac:chgData name="Andrew Liao" userId="ab04f800a07082ab" providerId="LiveId" clId="{0A03B4B3-0F19-464D-ADB1-6341FF276EC5}" dt="2021-05-21T01:46:57.723" v="31528" actId="20577"/>
          <ac:spMkLst>
            <pc:docMk/>
            <pc:sldMk cId="3480337419" sldId="421"/>
            <ac:spMk id="2" creationId="{02DFB5C5-7A30-41BE-9402-338F8DEE82C2}"/>
          </ac:spMkLst>
        </pc:spChg>
        <pc:spChg chg="mod">
          <ac:chgData name="Andrew Liao" userId="ab04f800a07082ab" providerId="LiveId" clId="{0A03B4B3-0F19-464D-ADB1-6341FF276EC5}" dt="2021-05-21T02:57:36.148" v="33303" actId="20577"/>
          <ac:spMkLst>
            <pc:docMk/>
            <pc:sldMk cId="3480337419" sldId="421"/>
            <ac:spMk id="3" creationId="{43B7589F-BCA1-4329-92CD-F15020C4F34B}"/>
          </ac:spMkLst>
        </pc:spChg>
        <pc:spChg chg="add mod">
          <ac:chgData name="Andrew Liao" userId="ab04f800a07082ab" providerId="LiveId" clId="{0A03B4B3-0F19-464D-ADB1-6341FF276EC5}" dt="2021-05-21T01:50:57.963" v="31739" actId="13822"/>
          <ac:spMkLst>
            <pc:docMk/>
            <pc:sldMk cId="3480337419" sldId="421"/>
            <ac:spMk id="4" creationId="{BF6760A6-74CE-4C1A-BB1D-61A17E668B7A}"/>
          </ac:spMkLst>
        </pc:spChg>
        <pc:spChg chg="add mod">
          <ac:chgData name="Andrew Liao" userId="ab04f800a07082ab" providerId="LiveId" clId="{0A03B4B3-0F19-464D-ADB1-6341FF276EC5}" dt="2021-05-21T01:51:16.061" v="31743" actId="20577"/>
          <ac:spMkLst>
            <pc:docMk/>
            <pc:sldMk cId="3480337419" sldId="421"/>
            <ac:spMk id="5" creationId="{16589F1B-832C-4B50-A8E2-00DE0421B88A}"/>
          </ac:spMkLst>
        </pc:spChg>
        <pc:spChg chg="add mod">
          <ac:chgData name="Andrew Liao" userId="ab04f800a07082ab" providerId="LiveId" clId="{0A03B4B3-0F19-464D-ADB1-6341FF276EC5}" dt="2021-05-21T01:50:50.811" v="31738" actId="1076"/>
          <ac:spMkLst>
            <pc:docMk/>
            <pc:sldMk cId="3480337419" sldId="421"/>
            <ac:spMk id="6" creationId="{D41C9BD2-E8BB-4219-A09D-0FACA5B982C8}"/>
          </ac:spMkLst>
        </pc:spChg>
        <pc:spChg chg="add mod">
          <ac:chgData name="Andrew Liao" userId="ab04f800a07082ab" providerId="LiveId" clId="{0A03B4B3-0F19-464D-ADB1-6341FF276EC5}" dt="2021-05-21T01:50:16.304" v="31735" actId="13822"/>
          <ac:spMkLst>
            <pc:docMk/>
            <pc:sldMk cId="3480337419" sldId="421"/>
            <ac:spMk id="7" creationId="{8F4460F2-15F7-4257-B701-1EDE8A3078F2}"/>
          </ac:spMkLst>
        </pc:spChg>
        <pc:spChg chg="add mod">
          <ac:chgData name="Andrew Liao" userId="ab04f800a07082ab" providerId="LiveId" clId="{0A03B4B3-0F19-464D-ADB1-6341FF276EC5}" dt="2021-05-21T01:50:11.753" v="31734" actId="13822"/>
          <ac:spMkLst>
            <pc:docMk/>
            <pc:sldMk cId="3480337419" sldId="421"/>
            <ac:spMk id="8" creationId="{63AE2BA9-48BB-4752-A4D3-4448DD32B192}"/>
          </ac:spMkLst>
        </pc:spChg>
        <pc:spChg chg="add mod">
          <ac:chgData name="Andrew Liao" userId="ab04f800a07082ab" providerId="LiveId" clId="{0A03B4B3-0F19-464D-ADB1-6341FF276EC5}" dt="2021-05-21T01:50:02.922" v="31733" actId="1076"/>
          <ac:spMkLst>
            <pc:docMk/>
            <pc:sldMk cId="3480337419" sldId="421"/>
            <ac:spMk id="9" creationId="{22849901-7E3A-4031-BBCA-E6337940169A}"/>
          </ac:spMkLst>
        </pc:spChg>
        <pc:spChg chg="add mod">
          <ac:chgData name="Andrew Liao" userId="ab04f800a07082ab" providerId="LiveId" clId="{0A03B4B3-0F19-464D-ADB1-6341FF276EC5}" dt="2021-05-21T01:51:22.374" v="31745" actId="1076"/>
          <ac:spMkLst>
            <pc:docMk/>
            <pc:sldMk cId="3480337419" sldId="421"/>
            <ac:spMk id="10" creationId="{509FBE40-79B9-407A-A64D-EEAA36DD267D}"/>
          </ac:spMkLst>
        </pc:spChg>
        <pc:spChg chg="add mod">
          <ac:chgData name="Andrew Liao" userId="ab04f800a07082ab" providerId="LiveId" clId="{0A03B4B3-0F19-464D-ADB1-6341FF276EC5}" dt="2021-05-21T01:51:24.389" v="31746" actId="1076"/>
          <ac:spMkLst>
            <pc:docMk/>
            <pc:sldMk cId="3480337419" sldId="421"/>
            <ac:spMk id="11" creationId="{1BD798A6-15F7-4731-8457-00FC32AAF1B2}"/>
          </ac:spMkLst>
        </pc:spChg>
      </pc:sldChg>
      <pc:sldChg chg="addSp delSp modSp new del mod modClrScheme chgLayout">
        <pc:chgData name="Andrew Liao" userId="ab04f800a07082ab" providerId="LiveId" clId="{0A03B4B3-0F19-464D-ADB1-6341FF276EC5}" dt="2021-05-21T02:11:02.310" v="32301" actId="47"/>
        <pc:sldMkLst>
          <pc:docMk/>
          <pc:sldMk cId="1439623727" sldId="422"/>
        </pc:sldMkLst>
        <pc:spChg chg="mod ord">
          <ac:chgData name="Andrew Liao" userId="ab04f800a07082ab" providerId="LiveId" clId="{0A03B4B3-0F19-464D-ADB1-6341FF276EC5}" dt="2021-05-21T02:04:23.450" v="32116" actId="700"/>
          <ac:spMkLst>
            <pc:docMk/>
            <pc:sldMk cId="1439623727" sldId="422"/>
            <ac:spMk id="2" creationId="{ADF12D8D-5957-41F0-97AC-F514BF4F32BF}"/>
          </ac:spMkLst>
        </pc:spChg>
        <pc:spChg chg="del mod ord">
          <ac:chgData name="Andrew Liao" userId="ab04f800a07082ab" providerId="LiveId" clId="{0A03B4B3-0F19-464D-ADB1-6341FF276EC5}" dt="2021-05-21T02:04:23.450" v="32116" actId="700"/>
          <ac:spMkLst>
            <pc:docMk/>
            <pc:sldMk cId="1439623727" sldId="422"/>
            <ac:spMk id="3" creationId="{73520231-E19B-429B-9905-3F95DE297358}"/>
          </ac:spMkLst>
        </pc:spChg>
        <pc:spChg chg="del">
          <ac:chgData name="Andrew Liao" userId="ab04f800a07082ab" providerId="LiveId" clId="{0A03B4B3-0F19-464D-ADB1-6341FF276EC5}" dt="2021-05-21T02:04:23.450" v="32116" actId="700"/>
          <ac:spMkLst>
            <pc:docMk/>
            <pc:sldMk cId="1439623727" sldId="422"/>
            <ac:spMk id="4" creationId="{37DAE781-27DA-4741-8EB5-83C7224DAD87}"/>
          </ac:spMkLst>
        </pc:spChg>
        <pc:spChg chg="add mod ord">
          <ac:chgData name="Andrew Liao" userId="ab04f800a07082ab" providerId="LiveId" clId="{0A03B4B3-0F19-464D-ADB1-6341FF276EC5}" dt="2021-05-21T02:08:41.161" v="32300" actId="20577"/>
          <ac:spMkLst>
            <pc:docMk/>
            <pc:sldMk cId="1439623727" sldId="422"/>
            <ac:spMk id="5" creationId="{D6319F7E-2D7E-4702-B8BF-12A2C96DE4B6}"/>
          </ac:spMkLst>
        </pc:spChg>
      </pc:sldChg>
      <pc:sldChg chg="modSp new mod ord">
        <pc:chgData name="Andrew Liao" userId="ab04f800a07082ab" providerId="LiveId" clId="{0A03B4B3-0F19-464D-ADB1-6341FF276EC5}" dt="2021-05-21T02:25:12.776" v="32589"/>
        <pc:sldMkLst>
          <pc:docMk/>
          <pc:sldMk cId="1951859721" sldId="422"/>
        </pc:sldMkLst>
        <pc:spChg chg="mod">
          <ac:chgData name="Andrew Liao" userId="ab04f800a07082ab" providerId="LiveId" clId="{0A03B4B3-0F19-464D-ADB1-6341FF276EC5}" dt="2021-05-21T02:24:24.234" v="32587" actId="6549"/>
          <ac:spMkLst>
            <pc:docMk/>
            <pc:sldMk cId="1951859721" sldId="422"/>
            <ac:spMk id="2" creationId="{F8C8FEEF-4474-4A65-AA94-39FA2A0EF4DB}"/>
          </ac:spMkLst>
        </pc:spChg>
        <pc:spChg chg="mod">
          <ac:chgData name="Andrew Liao" userId="ab04f800a07082ab" providerId="LiveId" clId="{0A03B4B3-0F19-464D-ADB1-6341FF276EC5}" dt="2021-05-21T02:23:57.843" v="32586" actId="6549"/>
          <ac:spMkLst>
            <pc:docMk/>
            <pc:sldMk cId="1951859721" sldId="422"/>
            <ac:spMk id="3" creationId="{12F3235F-5672-4811-AC3E-0188B7FACE40}"/>
          </ac:spMkLst>
        </pc:spChg>
      </pc:sldChg>
      <pc:sldChg chg="addSp modSp new mod modClrScheme chgLayout">
        <pc:chgData name="Andrew Liao" userId="ab04f800a07082ab" providerId="LiveId" clId="{0A03B4B3-0F19-464D-ADB1-6341FF276EC5}" dt="2021-05-23T12:49:53.965" v="42700" actId="20577"/>
        <pc:sldMkLst>
          <pc:docMk/>
          <pc:sldMk cId="1705531579" sldId="423"/>
        </pc:sldMkLst>
        <pc:spChg chg="mod ord">
          <ac:chgData name="Andrew Liao" userId="ab04f800a07082ab" providerId="LiveId" clId="{0A03B4B3-0F19-464D-ADB1-6341FF276EC5}" dt="2021-05-23T07:57:38.470" v="41453" actId="20577"/>
          <ac:spMkLst>
            <pc:docMk/>
            <pc:sldMk cId="1705531579" sldId="423"/>
            <ac:spMk id="2" creationId="{67B9CE14-E49A-4FF1-8193-B6A3A6A3D7FA}"/>
          </ac:spMkLst>
        </pc:spChg>
        <pc:spChg chg="mod ord">
          <ac:chgData name="Andrew Liao" userId="ab04f800a07082ab" providerId="LiveId" clId="{0A03B4B3-0F19-464D-ADB1-6341FF276EC5}" dt="2021-05-23T12:49:53.965" v="42700" actId="20577"/>
          <ac:spMkLst>
            <pc:docMk/>
            <pc:sldMk cId="1705531579" sldId="423"/>
            <ac:spMk id="3" creationId="{6CE6FB21-6D44-46FD-856D-EA641FDC5199}"/>
          </ac:spMkLst>
        </pc:spChg>
        <pc:spChg chg="add mod ord">
          <ac:chgData name="Andrew Liao" userId="ab04f800a07082ab" providerId="LiveId" clId="{0A03B4B3-0F19-464D-ADB1-6341FF276EC5}" dt="2021-05-21T09:17:03.345" v="33890" actId="207"/>
          <ac:spMkLst>
            <pc:docMk/>
            <pc:sldMk cId="1705531579" sldId="423"/>
            <ac:spMk id="4" creationId="{23C0D900-9907-454F-8B93-1FED6930BC05}"/>
          </ac:spMkLst>
        </pc:spChg>
        <pc:spChg chg="add mod">
          <ac:chgData name="Andrew Liao" userId="ab04f800a07082ab" providerId="LiveId" clId="{0A03B4B3-0F19-464D-ADB1-6341FF276EC5}" dt="2021-05-21T09:22:06.743" v="33948" actId="207"/>
          <ac:spMkLst>
            <pc:docMk/>
            <pc:sldMk cId="1705531579" sldId="423"/>
            <ac:spMk id="5" creationId="{FA65698E-E64C-4F84-BD78-FFB7E2A67B0D}"/>
          </ac:spMkLst>
        </pc:spChg>
        <pc:cxnChg chg="add mod">
          <ac:chgData name="Andrew Liao" userId="ab04f800a07082ab" providerId="LiveId" clId="{0A03B4B3-0F19-464D-ADB1-6341FF276EC5}" dt="2021-05-21T09:21:25.119" v="33943" actId="14100"/>
          <ac:cxnSpMkLst>
            <pc:docMk/>
            <pc:sldMk cId="1705531579" sldId="423"/>
            <ac:cxnSpMk id="7" creationId="{550C108A-DBD7-4E6D-B492-BD6F54AE6773}"/>
          </ac:cxnSpMkLst>
        </pc:cxnChg>
        <pc:cxnChg chg="add mod">
          <ac:chgData name="Andrew Liao" userId="ab04f800a07082ab" providerId="LiveId" clId="{0A03B4B3-0F19-464D-ADB1-6341FF276EC5}" dt="2021-05-21T09:20:39.941" v="33904" actId="1076"/>
          <ac:cxnSpMkLst>
            <pc:docMk/>
            <pc:sldMk cId="1705531579" sldId="423"/>
            <ac:cxnSpMk id="16" creationId="{69A1668D-6A68-4771-8BD5-4293F7C582EC}"/>
          </ac:cxnSpMkLst>
        </pc:cxnChg>
        <pc:cxnChg chg="add mod">
          <ac:chgData name="Andrew Liao" userId="ab04f800a07082ab" providerId="LiveId" clId="{0A03B4B3-0F19-464D-ADB1-6341FF276EC5}" dt="2021-05-21T09:20:34.405" v="33903" actId="13822"/>
          <ac:cxnSpMkLst>
            <pc:docMk/>
            <pc:sldMk cId="1705531579" sldId="423"/>
            <ac:cxnSpMk id="18" creationId="{AE1B7006-F199-49F2-8B6F-FA54848CDE49}"/>
          </ac:cxnSpMkLst>
        </pc:cxnChg>
      </pc:sldChg>
      <pc:sldChg chg="modSp new mod ord">
        <pc:chgData name="Andrew Liao" userId="ab04f800a07082ab" providerId="LiveId" clId="{0A03B4B3-0F19-464D-ADB1-6341FF276EC5}" dt="2021-05-27T08:29:48.480" v="53922" actId="6549"/>
        <pc:sldMkLst>
          <pc:docMk/>
          <pc:sldMk cId="3520591434" sldId="424"/>
        </pc:sldMkLst>
        <pc:spChg chg="mod">
          <ac:chgData name="Andrew Liao" userId="ab04f800a07082ab" providerId="LiveId" clId="{0A03B4B3-0F19-464D-ADB1-6341FF276EC5}" dt="2021-05-27T08:24:18.592" v="53803" actId="20577"/>
          <ac:spMkLst>
            <pc:docMk/>
            <pc:sldMk cId="3520591434" sldId="424"/>
            <ac:spMk id="2" creationId="{7A512AE3-BD2A-44B1-B72B-F9A0D72BC627}"/>
          </ac:spMkLst>
        </pc:spChg>
        <pc:spChg chg="mod">
          <ac:chgData name="Andrew Liao" userId="ab04f800a07082ab" providerId="LiveId" clId="{0A03B4B3-0F19-464D-ADB1-6341FF276EC5}" dt="2021-05-27T08:29:48.480" v="53922" actId="6549"/>
          <ac:spMkLst>
            <pc:docMk/>
            <pc:sldMk cId="3520591434" sldId="424"/>
            <ac:spMk id="3" creationId="{36ABCE4F-C2F7-49A9-A592-956FD55F12D7}"/>
          </ac:spMkLst>
        </pc:spChg>
      </pc:sldChg>
      <pc:sldChg chg="addSp delSp modSp new mod">
        <pc:chgData name="Andrew Liao" userId="ab04f800a07082ab" providerId="LiveId" clId="{0A03B4B3-0F19-464D-ADB1-6341FF276EC5}" dt="2021-05-23T12:43:23.149" v="42586" actId="13822"/>
        <pc:sldMkLst>
          <pc:docMk/>
          <pc:sldMk cId="1399918615" sldId="425"/>
        </pc:sldMkLst>
        <pc:spChg chg="mod">
          <ac:chgData name="Andrew Liao" userId="ab04f800a07082ab" providerId="LiveId" clId="{0A03B4B3-0F19-464D-ADB1-6341FF276EC5}" dt="2021-05-23T12:26:16.946" v="42249" actId="1076"/>
          <ac:spMkLst>
            <pc:docMk/>
            <pc:sldMk cId="1399918615" sldId="425"/>
            <ac:spMk id="2" creationId="{4C9D9739-5BF0-4F17-8B37-24CB8D200FE4}"/>
          </ac:spMkLst>
        </pc:spChg>
        <pc:spChg chg="del">
          <ac:chgData name="Andrew Liao" userId="ab04f800a07082ab" providerId="LiveId" clId="{0A03B4B3-0F19-464D-ADB1-6341FF276EC5}" dt="2021-05-22T11:16:24.585" v="34864" actId="931"/>
          <ac:spMkLst>
            <pc:docMk/>
            <pc:sldMk cId="1399918615" sldId="425"/>
            <ac:spMk id="3" creationId="{BDF3A32B-E747-42AE-823C-3A0AE5A31C0C}"/>
          </ac:spMkLst>
        </pc:spChg>
        <pc:spChg chg="add mod">
          <ac:chgData name="Andrew Liao" userId="ab04f800a07082ab" providerId="LiveId" clId="{0A03B4B3-0F19-464D-ADB1-6341FF276EC5}" dt="2021-05-22T11:34:33.624" v="35611" actId="20577"/>
          <ac:spMkLst>
            <pc:docMk/>
            <pc:sldMk cId="1399918615" sldId="425"/>
            <ac:spMk id="6" creationId="{5C27EEF9-326F-42A2-97E2-DB0F582EECD3}"/>
          </ac:spMkLst>
        </pc:spChg>
        <pc:spChg chg="add mo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7" creationId="{8200DE2A-8729-41B6-9ECE-8924EA1D07F7}"/>
          </ac:spMkLst>
        </pc:spChg>
        <pc:spChg chg="mo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11" creationId="{18D4AC05-1543-4BFD-AECE-D4876656403C}"/>
          </ac:spMkLst>
        </pc:spChg>
        <pc:spChg chg="mo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12" creationId="{18D4AC05-1543-4BFD-AECE-D4876656403C}"/>
          </ac:spMkLst>
        </pc:spChg>
        <pc:spChg chg="add mo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13" creationId="{98E71F38-BF19-4747-8D60-1FBF84C50D10}"/>
          </ac:spMkLst>
        </pc:spChg>
        <pc:spChg chg="mo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14" creationId="{18D4AC05-1543-4BFD-AECE-D4876656403C}"/>
          </ac:spMkLst>
        </pc:spChg>
        <pc:spChg chg="mo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16" creationId="{18D4AC05-1543-4BFD-AECE-D4876656403C}"/>
          </ac:spMkLst>
        </pc:spChg>
        <pc:spChg chg="mo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18" creationId="{18D4AC05-1543-4BFD-AECE-D4876656403C}"/>
          </ac:spMkLst>
        </pc:spChg>
        <pc:spChg chg="add mod">
          <ac:chgData name="Andrew Liao" userId="ab04f800a07082ab" providerId="LiveId" clId="{0A03B4B3-0F19-464D-ADB1-6341FF276EC5}" dt="2021-05-22T11:33:25.453" v="35570" actId="20577"/>
          <ac:spMkLst>
            <pc:docMk/>
            <pc:sldMk cId="1399918615" sldId="425"/>
            <ac:spMk id="20" creationId="{657D3CA4-2E21-4FDB-A29F-8540D9C7C2A1}"/>
          </ac:spMkLst>
        </pc:spChg>
        <pc:spChg chg="add mod">
          <ac:chgData name="Andrew Liao" userId="ab04f800a07082ab" providerId="LiveId" clId="{0A03B4B3-0F19-464D-ADB1-6341FF276EC5}" dt="2021-05-23T12:24:25.781" v="42247" actId="20577"/>
          <ac:spMkLst>
            <pc:docMk/>
            <pc:sldMk cId="1399918615" sldId="425"/>
            <ac:spMk id="24" creationId="{0112D5CE-188D-4B86-A9F0-243F1BABA56A}"/>
          </ac:spMkLst>
        </pc:spChg>
        <pc:spChg chg="add mod or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25" creationId="{4CB62CAA-1C55-484C-8956-16328AFE5719}"/>
          </ac:spMkLst>
        </pc:spChg>
        <pc:spChg chg="add del mod">
          <ac:chgData name="Andrew Liao" userId="ab04f800a07082ab" providerId="LiveId" clId="{0A03B4B3-0F19-464D-ADB1-6341FF276EC5}" dt="2021-05-23T12:24:05.427" v="42225" actId="478"/>
          <ac:spMkLst>
            <pc:docMk/>
            <pc:sldMk cId="1399918615" sldId="425"/>
            <ac:spMk id="29" creationId="{D28D83B2-44A7-49A6-B35D-C0E112898F74}"/>
          </ac:spMkLst>
        </pc:spChg>
        <pc:spChg chg="add mod ord">
          <ac:chgData name="Andrew Liao" userId="ab04f800a07082ab" providerId="LiveId" clId="{0A03B4B3-0F19-464D-ADB1-6341FF276EC5}" dt="2021-05-23T12:42:55.259" v="42584" actId="20577"/>
          <ac:spMkLst>
            <pc:docMk/>
            <pc:sldMk cId="1399918615" sldId="425"/>
            <ac:spMk id="30" creationId="{019AC610-0359-42B3-80F7-28CD13F58DEC}"/>
          </ac:spMkLst>
        </pc:spChg>
        <pc:spChg chg="add mod">
          <ac:chgData name="Andrew Liao" userId="ab04f800a07082ab" providerId="LiveId" clId="{0A03B4B3-0F19-464D-ADB1-6341FF276EC5}" dt="2021-05-22T11:35:37.728" v="35661" actId="6549"/>
          <ac:spMkLst>
            <pc:docMk/>
            <pc:sldMk cId="1399918615" sldId="425"/>
            <ac:spMk id="34" creationId="{84AD143D-2DF2-4791-82D6-51A0020F5177}"/>
          </ac:spMkLst>
        </pc:spChg>
        <pc:spChg chg="add del mo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53" creationId="{5BC5F8A0-11F6-4445-9378-BFF3021182F4}"/>
          </ac:spMkLst>
        </pc:spChg>
        <pc:spChg chg="add mod">
          <ac:chgData name="Andrew Liao" userId="ab04f800a07082ab" providerId="LiveId" clId="{0A03B4B3-0F19-464D-ADB1-6341FF276EC5}" dt="2021-05-23T12:26:55.190" v="42251" actId="164"/>
          <ac:spMkLst>
            <pc:docMk/>
            <pc:sldMk cId="1399918615" sldId="425"/>
            <ac:spMk id="54" creationId="{7D06661F-8BF2-41BD-8D6D-DB7140448910}"/>
          </ac:spMkLst>
        </pc:spChg>
        <pc:grpChg chg="add mod ord">
          <ac:chgData name="Andrew Liao" userId="ab04f800a07082ab" providerId="LiveId" clId="{0A03B4B3-0F19-464D-ADB1-6341FF276EC5}" dt="2021-05-23T12:43:11.191" v="42585" actId="167"/>
          <ac:grpSpMkLst>
            <pc:docMk/>
            <pc:sldMk cId="1399918615" sldId="425"/>
            <ac:grpSpMk id="21" creationId="{ABA5466A-3353-4E96-93D2-93FA005B8B13}"/>
          </ac:grpSpMkLst>
        </pc:grpChg>
        <pc:picChg chg="add del mod">
          <ac:chgData name="Andrew Liao" userId="ab04f800a07082ab" providerId="LiveId" clId="{0A03B4B3-0F19-464D-ADB1-6341FF276EC5}" dt="2021-05-23T12:26:30.538" v="42250" actId="27803"/>
          <ac:picMkLst>
            <pc:docMk/>
            <pc:sldMk cId="1399918615" sldId="425"/>
            <ac:picMk id="5" creationId="{18D4AC05-1543-4BFD-AECE-D4876656403C}"/>
          </ac:picMkLst>
        </pc:picChg>
        <pc:cxnChg chg="add mod">
          <ac:chgData name="Andrew Liao" userId="ab04f800a07082ab" providerId="LiveId" clId="{0A03B4B3-0F19-464D-ADB1-6341FF276EC5}" dt="2021-05-23T12:26:55.190" v="42251" actId="164"/>
          <ac:cxnSpMkLst>
            <pc:docMk/>
            <pc:sldMk cId="1399918615" sldId="425"/>
            <ac:cxnSpMk id="9" creationId="{1C942DE1-5696-4D1C-8B12-FB18E58EB85A}"/>
          </ac:cxnSpMkLst>
        </pc:cxnChg>
        <pc:cxnChg chg="add mod">
          <ac:chgData name="Andrew Liao" userId="ab04f800a07082ab" providerId="LiveId" clId="{0A03B4B3-0F19-464D-ADB1-6341FF276EC5}" dt="2021-05-23T12:26:55.190" v="42251" actId="164"/>
          <ac:cxnSpMkLst>
            <pc:docMk/>
            <pc:sldMk cId="1399918615" sldId="425"/>
            <ac:cxnSpMk id="15" creationId="{5EC3C72A-BC24-4BC0-B425-098C58D398FB}"/>
          </ac:cxnSpMkLst>
        </pc:cxnChg>
        <pc:cxnChg chg="add mod">
          <ac:chgData name="Andrew Liao" userId="ab04f800a07082ab" providerId="LiveId" clId="{0A03B4B3-0F19-464D-ADB1-6341FF276EC5}" dt="2021-05-23T12:43:23.149" v="42586" actId="13822"/>
          <ac:cxnSpMkLst>
            <pc:docMk/>
            <pc:sldMk cId="1399918615" sldId="425"/>
            <ac:cxnSpMk id="17" creationId="{E0B6976F-A55F-4817-A365-01955D9FC792}"/>
          </ac:cxnSpMkLst>
        </pc:cxnChg>
        <pc:cxnChg chg="add mod">
          <ac:chgData name="Andrew Liao" userId="ab04f800a07082ab" providerId="LiveId" clId="{0A03B4B3-0F19-464D-ADB1-6341FF276EC5}" dt="2021-05-23T12:26:55.190" v="42251" actId="164"/>
          <ac:cxnSpMkLst>
            <pc:docMk/>
            <pc:sldMk cId="1399918615" sldId="425"/>
            <ac:cxnSpMk id="23" creationId="{EBEA98BD-ADED-4E32-B5E8-F060C8C2BD66}"/>
          </ac:cxnSpMkLst>
        </pc:cxnChg>
        <pc:cxnChg chg="add del mod">
          <ac:chgData name="Andrew Liao" userId="ab04f800a07082ab" providerId="LiveId" clId="{0A03B4B3-0F19-464D-ADB1-6341FF276EC5}" dt="2021-05-23T12:23:58.290" v="42224" actId="478"/>
          <ac:cxnSpMkLst>
            <pc:docMk/>
            <pc:sldMk cId="1399918615" sldId="425"/>
            <ac:cxnSpMk id="27" creationId="{CC52D1E6-2CE8-477F-B4CF-CA38EBFD8622}"/>
          </ac:cxnSpMkLst>
        </pc:cxnChg>
        <pc:cxnChg chg="add del mod">
          <ac:chgData name="Andrew Liao" userId="ab04f800a07082ab" providerId="LiveId" clId="{0A03B4B3-0F19-464D-ADB1-6341FF276EC5}" dt="2021-05-22T11:36:09.657" v="35663" actId="478"/>
          <ac:cxnSpMkLst>
            <pc:docMk/>
            <pc:sldMk cId="1399918615" sldId="425"/>
            <ac:cxnSpMk id="33" creationId="{689EB8F2-35D7-48B4-A512-014F091BA70E}"/>
          </ac:cxnSpMkLst>
        </pc:cxnChg>
        <pc:cxnChg chg="add">
          <ac:chgData name="Andrew Liao" userId="ab04f800a07082ab" providerId="LiveId" clId="{0A03B4B3-0F19-464D-ADB1-6341FF276EC5}" dt="2021-05-22T11:36:15.200" v="35664" actId="11529"/>
          <ac:cxnSpMkLst>
            <pc:docMk/>
            <pc:sldMk cId="1399918615" sldId="425"/>
            <ac:cxnSpMk id="36" creationId="{3A03C0FB-107D-4CD4-812A-B36E6A0956FE}"/>
          </ac:cxnSpMkLst>
        </pc:cxnChg>
      </pc:sldChg>
      <pc:sldChg chg="addSp delSp modSp new mod">
        <pc:chgData name="Andrew Liao" userId="ab04f800a07082ab" providerId="LiveId" clId="{0A03B4B3-0F19-464D-ADB1-6341FF276EC5}" dt="2021-05-21T09:48:18.777" v="34797" actId="20577"/>
        <pc:sldMkLst>
          <pc:docMk/>
          <pc:sldMk cId="3471562078" sldId="425"/>
        </pc:sldMkLst>
        <pc:spChg chg="mod">
          <ac:chgData name="Andrew Liao" userId="ab04f800a07082ab" providerId="LiveId" clId="{0A03B4B3-0F19-464D-ADB1-6341FF276EC5}" dt="2021-05-21T09:47:15.745" v="34726" actId="20577"/>
          <ac:spMkLst>
            <pc:docMk/>
            <pc:sldMk cId="3471562078" sldId="425"/>
            <ac:spMk id="2" creationId="{B6AD1A44-F626-4762-AE31-51D8DB2DC61B}"/>
          </ac:spMkLst>
        </pc:spChg>
        <pc:spChg chg="del mod">
          <ac:chgData name="Andrew Liao" userId="ab04f800a07082ab" providerId="LiveId" clId="{0A03B4B3-0F19-464D-ADB1-6341FF276EC5}" dt="2021-05-21T09:47:43.842" v="34743" actId="3680"/>
          <ac:spMkLst>
            <pc:docMk/>
            <pc:sldMk cId="3471562078" sldId="425"/>
            <ac:spMk id="3" creationId="{FABE2A9D-4A9B-4452-9107-C3B9BB93A8F4}"/>
          </ac:spMkLst>
        </pc:spChg>
        <pc:graphicFrameChg chg="add mod ord modGraphic">
          <ac:chgData name="Andrew Liao" userId="ab04f800a07082ab" providerId="LiveId" clId="{0A03B4B3-0F19-464D-ADB1-6341FF276EC5}" dt="2021-05-21T09:48:18.777" v="34797" actId="20577"/>
          <ac:graphicFrameMkLst>
            <pc:docMk/>
            <pc:sldMk cId="3471562078" sldId="425"/>
            <ac:graphicFrameMk id="4" creationId="{83E756AA-F148-4AE6-B643-A7952DDE6770}"/>
          </ac:graphicFrameMkLst>
        </pc:graphicFrameChg>
      </pc:sldChg>
      <pc:sldChg chg="modSp new mod">
        <pc:chgData name="Andrew Liao" userId="ab04f800a07082ab" providerId="LiveId" clId="{0A03B4B3-0F19-464D-ADB1-6341FF276EC5}" dt="2021-05-27T08:31:04.694" v="53926" actId="6549"/>
        <pc:sldMkLst>
          <pc:docMk/>
          <pc:sldMk cId="390662016" sldId="426"/>
        </pc:sldMkLst>
        <pc:spChg chg="mod">
          <ac:chgData name="Andrew Liao" userId="ab04f800a07082ab" providerId="LiveId" clId="{0A03B4B3-0F19-464D-ADB1-6341FF276EC5}" dt="2021-05-23T05:41:00.150" v="36137" actId="20577"/>
          <ac:spMkLst>
            <pc:docMk/>
            <pc:sldMk cId="390662016" sldId="426"/>
            <ac:spMk id="2" creationId="{5CAA55A7-072C-4B1E-AACD-DD848A769D5D}"/>
          </ac:spMkLst>
        </pc:spChg>
        <pc:spChg chg="mod">
          <ac:chgData name="Andrew Liao" userId="ab04f800a07082ab" providerId="LiveId" clId="{0A03B4B3-0F19-464D-ADB1-6341FF276EC5}" dt="2021-05-27T08:31:04.694" v="53926" actId="6549"/>
          <ac:spMkLst>
            <pc:docMk/>
            <pc:sldMk cId="390662016" sldId="426"/>
            <ac:spMk id="3" creationId="{6B1209C1-0763-43DC-BA41-EFFEDCCA2491}"/>
          </ac:spMkLst>
        </pc:spChg>
      </pc:sldChg>
      <pc:sldChg chg="modSp new del mod">
        <pc:chgData name="Andrew Liao" userId="ab04f800a07082ab" providerId="LiveId" clId="{0A03B4B3-0F19-464D-ADB1-6341FF276EC5}" dt="2021-05-23T05:49:05.821" v="36361" actId="47"/>
        <pc:sldMkLst>
          <pc:docMk/>
          <pc:sldMk cId="936233285" sldId="427"/>
        </pc:sldMkLst>
        <pc:spChg chg="mod">
          <ac:chgData name="Andrew Liao" userId="ab04f800a07082ab" providerId="LiveId" clId="{0A03B4B3-0F19-464D-ADB1-6341FF276EC5}" dt="2021-05-23T05:45:22.629" v="36282" actId="20577"/>
          <ac:spMkLst>
            <pc:docMk/>
            <pc:sldMk cId="936233285" sldId="427"/>
            <ac:spMk id="2" creationId="{983849E9-D8EA-4ACC-A2FE-8E67B5599D63}"/>
          </ac:spMkLst>
        </pc:spChg>
        <pc:spChg chg="mod">
          <ac:chgData name="Andrew Liao" userId="ab04f800a07082ab" providerId="LiveId" clId="{0A03B4B3-0F19-464D-ADB1-6341FF276EC5}" dt="2021-05-23T05:47:00.047" v="36354" actId="20577"/>
          <ac:spMkLst>
            <pc:docMk/>
            <pc:sldMk cId="936233285" sldId="427"/>
            <ac:spMk id="3" creationId="{6B347EAF-D4A4-4453-8D19-C22B61444E7B}"/>
          </ac:spMkLst>
        </pc:spChg>
      </pc:sldChg>
      <pc:sldChg chg="addSp delSp modSp new mod modClrScheme chgLayout">
        <pc:chgData name="Andrew Liao" userId="ab04f800a07082ab" providerId="LiveId" clId="{0A03B4B3-0F19-464D-ADB1-6341FF276EC5}" dt="2021-05-27T08:46:34.830" v="54196" actId="20577"/>
        <pc:sldMkLst>
          <pc:docMk/>
          <pc:sldMk cId="2573693965" sldId="427"/>
        </pc:sldMkLst>
        <pc:spChg chg="del mod ord">
          <ac:chgData name="Andrew Liao" userId="ab04f800a07082ab" providerId="LiveId" clId="{0A03B4B3-0F19-464D-ADB1-6341FF276EC5}" dt="2021-05-23T05:53:13.144" v="36394" actId="700"/>
          <ac:spMkLst>
            <pc:docMk/>
            <pc:sldMk cId="2573693965" sldId="427"/>
            <ac:spMk id="2" creationId="{014E5232-9E84-4F4D-9D56-ECBA02A3B339}"/>
          </ac:spMkLst>
        </pc:spChg>
        <pc:spChg chg="del mod ord">
          <ac:chgData name="Andrew Liao" userId="ab04f800a07082ab" providerId="LiveId" clId="{0A03B4B3-0F19-464D-ADB1-6341FF276EC5}" dt="2021-05-23T05:53:13.144" v="36394" actId="700"/>
          <ac:spMkLst>
            <pc:docMk/>
            <pc:sldMk cId="2573693965" sldId="427"/>
            <ac:spMk id="3" creationId="{541429C2-8DE0-42FA-A0DE-08E29C3C8327}"/>
          </ac:spMkLst>
        </pc:spChg>
        <pc:spChg chg="add mod ord">
          <ac:chgData name="Andrew Liao" userId="ab04f800a07082ab" providerId="LiveId" clId="{0A03B4B3-0F19-464D-ADB1-6341FF276EC5}" dt="2021-05-27T08:46:34.830" v="54196" actId="20577"/>
          <ac:spMkLst>
            <pc:docMk/>
            <pc:sldMk cId="2573693965" sldId="427"/>
            <ac:spMk id="4" creationId="{A1749D64-79E9-4337-998D-19AF09FF28E9}"/>
          </ac:spMkLst>
        </pc:spChg>
        <pc:spChg chg="add mod ord">
          <ac:chgData name="Andrew Liao" userId="ab04f800a07082ab" providerId="LiveId" clId="{0A03B4B3-0F19-464D-ADB1-6341FF276EC5}" dt="2021-05-26T08:42:12.402" v="48722" actId="6549"/>
          <ac:spMkLst>
            <pc:docMk/>
            <pc:sldMk cId="2573693965" sldId="427"/>
            <ac:spMk id="5" creationId="{7D687C10-ADAF-4D9B-A9B5-23F3EB49DC74}"/>
          </ac:spMkLst>
        </pc:spChg>
      </pc:sldChg>
      <pc:sldChg chg="addSp modSp new mod ord">
        <pc:chgData name="Andrew Liao" userId="ab04f800a07082ab" providerId="LiveId" clId="{0A03B4B3-0F19-464D-ADB1-6341FF276EC5}" dt="2021-05-27T07:16:35.769" v="51634"/>
        <pc:sldMkLst>
          <pc:docMk/>
          <pc:sldMk cId="2958532775" sldId="428"/>
        </pc:sldMkLst>
        <pc:spChg chg="mod">
          <ac:chgData name="Andrew Liao" userId="ab04f800a07082ab" providerId="LiveId" clId="{0A03B4B3-0F19-464D-ADB1-6341FF276EC5}" dt="2021-05-23T06:19:43.616" v="37559" actId="20577"/>
          <ac:spMkLst>
            <pc:docMk/>
            <pc:sldMk cId="2958532775" sldId="428"/>
            <ac:spMk id="2" creationId="{3350C58B-050F-4450-99E4-910AA9AF6C45}"/>
          </ac:spMkLst>
        </pc:spChg>
        <pc:spChg chg="mod">
          <ac:chgData name="Andrew Liao" userId="ab04f800a07082ab" providerId="LiveId" clId="{0A03B4B3-0F19-464D-ADB1-6341FF276EC5}" dt="2021-05-23T06:20:17.591" v="37563" actId="6549"/>
          <ac:spMkLst>
            <pc:docMk/>
            <pc:sldMk cId="2958532775" sldId="428"/>
            <ac:spMk id="3" creationId="{C6AFBF60-673C-424F-BBAC-AE38291C0A94}"/>
          </ac:spMkLst>
        </pc:spChg>
        <pc:picChg chg="add mod">
          <ac:chgData name="Andrew Liao" userId="ab04f800a07082ab" providerId="LiveId" clId="{0A03B4B3-0F19-464D-ADB1-6341FF276EC5}" dt="2021-05-23T06:06:15.568" v="36790" actId="1076"/>
          <ac:picMkLst>
            <pc:docMk/>
            <pc:sldMk cId="2958532775" sldId="428"/>
            <ac:picMk id="1026" creationId="{9FF103D0-9BD7-428F-BB5B-ADDD4DE4B61F}"/>
          </ac:picMkLst>
        </pc:picChg>
      </pc:sldChg>
      <pc:sldChg chg="modSp new mod ord">
        <pc:chgData name="Andrew Liao" userId="ab04f800a07082ab" providerId="LiveId" clId="{0A03B4B3-0F19-464D-ADB1-6341FF276EC5}" dt="2021-05-27T07:16:35.769" v="51634"/>
        <pc:sldMkLst>
          <pc:docMk/>
          <pc:sldMk cId="2220391271" sldId="429"/>
        </pc:sldMkLst>
        <pc:spChg chg="mod">
          <ac:chgData name="Andrew Liao" userId="ab04f800a07082ab" providerId="LiveId" clId="{0A03B4B3-0F19-464D-ADB1-6341FF276EC5}" dt="2021-05-23T06:19:52.043" v="37561" actId="20577"/>
          <ac:spMkLst>
            <pc:docMk/>
            <pc:sldMk cId="2220391271" sldId="429"/>
            <ac:spMk id="2" creationId="{19C4352B-5A26-48C7-A87F-545BC7A89E53}"/>
          </ac:spMkLst>
        </pc:spChg>
        <pc:spChg chg="mod">
          <ac:chgData name="Andrew Liao" userId="ab04f800a07082ab" providerId="LiveId" clId="{0A03B4B3-0F19-464D-ADB1-6341FF276EC5}" dt="2021-05-23T06:23:42.513" v="37734" actId="20577"/>
          <ac:spMkLst>
            <pc:docMk/>
            <pc:sldMk cId="2220391271" sldId="429"/>
            <ac:spMk id="3" creationId="{87E47DEA-4E33-4CDC-8DD1-55BEB0747263}"/>
          </ac:spMkLst>
        </pc:spChg>
      </pc:sldChg>
      <pc:sldChg chg="addSp delSp modSp new mod ord modClrScheme chgLayout">
        <pc:chgData name="Andrew Liao" userId="ab04f800a07082ab" providerId="LiveId" clId="{0A03B4B3-0F19-464D-ADB1-6341FF276EC5}" dt="2021-05-23T07:08:29.847" v="39438" actId="20577"/>
        <pc:sldMkLst>
          <pc:docMk/>
          <pc:sldMk cId="1909903792" sldId="430"/>
        </pc:sldMkLst>
        <pc:spChg chg="del mod ord">
          <ac:chgData name="Andrew Liao" userId="ab04f800a07082ab" providerId="LiveId" clId="{0A03B4B3-0F19-464D-ADB1-6341FF276EC5}" dt="2021-05-23T06:50:25.434" v="38421" actId="700"/>
          <ac:spMkLst>
            <pc:docMk/>
            <pc:sldMk cId="1909903792" sldId="430"/>
            <ac:spMk id="2" creationId="{EDBD7C2F-DE26-4884-ADF5-460808E32B3D}"/>
          </ac:spMkLst>
        </pc:spChg>
        <pc:spChg chg="del mod ord">
          <ac:chgData name="Andrew Liao" userId="ab04f800a07082ab" providerId="LiveId" clId="{0A03B4B3-0F19-464D-ADB1-6341FF276EC5}" dt="2021-05-23T06:50:25.434" v="38421" actId="700"/>
          <ac:spMkLst>
            <pc:docMk/>
            <pc:sldMk cId="1909903792" sldId="430"/>
            <ac:spMk id="3" creationId="{9426A6DB-9378-4024-821A-18DEB09860ED}"/>
          </ac:spMkLst>
        </pc:spChg>
        <pc:spChg chg="del">
          <ac:chgData name="Andrew Liao" userId="ab04f800a07082ab" providerId="LiveId" clId="{0A03B4B3-0F19-464D-ADB1-6341FF276EC5}" dt="2021-05-23T06:50:25.434" v="38421" actId="700"/>
          <ac:spMkLst>
            <pc:docMk/>
            <pc:sldMk cId="1909903792" sldId="430"/>
            <ac:spMk id="4" creationId="{F7632D71-794F-4166-B86D-954BA9B0E688}"/>
          </ac:spMkLst>
        </pc:spChg>
        <pc:spChg chg="add mod ord">
          <ac:chgData name="Andrew Liao" userId="ab04f800a07082ab" providerId="LiveId" clId="{0A03B4B3-0F19-464D-ADB1-6341FF276EC5}" dt="2021-05-23T06:50:51.311" v="38465" actId="20577"/>
          <ac:spMkLst>
            <pc:docMk/>
            <pc:sldMk cId="1909903792" sldId="430"/>
            <ac:spMk id="5" creationId="{0370B251-59E6-4415-A5D9-FFF55B304274}"/>
          </ac:spMkLst>
        </pc:spChg>
        <pc:spChg chg="add mod ord">
          <ac:chgData name="Andrew Liao" userId="ab04f800a07082ab" providerId="LiveId" clId="{0A03B4B3-0F19-464D-ADB1-6341FF276EC5}" dt="2021-05-23T07:08:29.847" v="39438" actId="20577"/>
          <ac:spMkLst>
            <pc:docMk/>
            <pc:sldMk cId="1909903792" sldId="430"/>
            <ac:spMk id="6" creationId="{F91CCF30-097B-483C-9809-287266DC5AE5}"/>
          </ac:spMkLst>
        </pc:spChg>
        <pc:spChg chg="add">
          <ac:chgData name="Andrew Liao" userId="ab04f800a07082ab" providerId="LiveId" clId="{0A03B4B3-0F19-464D-ADB1-6341FF276EC5}" dt="2021-05-23T06:58:07.106" v="38924" actId="11529"/>
          <ac:spMkLst>
            <pc:docMk/>
            <pc:sldMk cId="1909903792" sldId="430"/>
            <ac:spMk id="9" creationId="{4D078FED-2ECE-4557-A39F-91A8BEA5ACF7}"/>
          </ac:spMkLst>
        </pc:spChg>
        <pc:spChg chg="add mod">
          <ac:chgData name="Andrew Liao" userId="ab04f800a07082ab" providerId="LiveId" clId="{0A03B4B3-0F19-464D-ADB1-6341FF276EC5}" dt="2021-05-23T06:58:13.951" v="38925" actId="571"/>
          <ac:spMkLst>
            <pc:docMk/>
            <pc:sldMk cId="1909903792" sldId="430"/>
            <ac:spMk id="10" creationId="{B0639716-951A-470F-8208-0F885826CFE8}"/>
          </ac:spMkLst>
        </pc:spChg>
        <pc:spChg chg="add mod">
          <ac:chgData name="Andrew Liao" userId="ab04f800a07082ab" providerId="LiveId" clId="{0A03B4B3-0F19-464D-ADB1-6341FF276EC5}" dt="2021-05-23T06:59:01.413" v="38932" actId="1076"/>
          <ac:spMkLst>
            <pc:docMk/>
            <pc:sldMk cId="1909903792" sldId="430"/>
            <ac:spMk id="15" creationId="{7B4027A7-5756-44CD-9FFD-E0FC17CA8E3A}"/>
          </ac:spMkLst>
        </pc:spChg>
        <pc:spChg chg="add mod">
          <ac:chgData name="Andrew Liao" userId="ab04f800a07082ab" providerId="LiveId" clId="{0A03B4B3-0F19-464D-ADB1-6341FF276EC5}" dt="2021-05-23T06:58:53.440" v="38930" actId="571"/>
          <ac:spMkLst>
            <pc:docMk/>
            <pc:sldMk cId="1909903792" sldId="430"/>
            <ac:spMk id="18" creationId="{803F197A-E3FB-40C4-9CFF-775CC24F3D90}"/>
          </ac:spMkLst>
        </pc:spChg>
        <pc:spChg chg="add mod">
          <ac:chgData name="Andrew Liao" userId="ab04f800a07082ab" providerId="LiveId" clId="{0A03B4B3-0F19-464D-ADB1-6341FF276EC5}" dt="2021-05-23T06:59:48.622" v="38952" actId="1076"/>
          <ac:spMkLst>
            <pc:docMk/>
            <pc:sldMk cId="1909903792" sldId="430"/>
            <ac:spMk id="21" creationId="{67A82742-D905-4D59-9466-00F13415CAD6}"/>
          </ac:spMkLst>
        </pc:spChg>
        <pc:spChg chg="add mod">
          <ac:chgData name="Andrew Liao" userId="ab04f800a07082ab" providerId="LiveId" clId="{0A03B4B3-0F19-464D-ADB1-6341FF276EC5}" dt="2021-05-23T07:01:10.452" v="38997" actId="1076"/>
          <ac:spMkLst>
            <pc:docMk/>
            <pc:sldMk cId="1909903792" sldId="430"/>
            <ac:spMk id="22" creationId="{873A2A43-4DB1-4152-A406-4158CD660652}"/>
          </ac:spMkLst>
        </pc:spChg>
        <pc:spChg chg="add del mod">
          <ac:chgData name="Andrew Liao" userId="ab04f800a07082ab" providerId="LiveId" clId="{0A03B4B3-0F19-464D-ADB1-6341FF276EC5}" dt="2021-05-23T07:01:18.378" v="38998" actId="478"/>
          <ac:spMkLst>
            <pc:docMk/>
            <pc:sldMk cId="1909903792" sldId="430"/>
            <ac:spMk id="23" creationId="{61116383-1247-4931-A7F2-179420FE5020}"/>
          </ac:spMkLst>
        </pc:spChg>
        <pc:spChg chg="add mod">
          <ac:chgData name="Andrew Liao" userId="ab04f800a07082ab" providerId="LiveId" clId="{0A03B4B3-0F19-464D-ADB1-6341FF276EC5}" dt="2021-05-23T07:01:25.945" v="38999" actId="571"/>
          <ac:spMkLst>
            <pc:docMk/>
            <pc:sldMk cId="1909903792" sldId="430"/>
            <ac:spMk id="24" creationId="{114E8C26-3E89-49C1-880A-48EFFDA3B9CB}"/>
          </ac:spMkLst>
        </pc:spChg>
        <pc:cxnChg chg="add del">
          <ac:chgData name="Andrew Liao" userId="ab04f800a07082ab" providerId="LiveId" clId="{0A03B4B3-0F19-464D-ADB1-6341FF276EC5}" dt="2021-05-23T06:58:01.947" v="38923" actId="478"/>
          <ac:cxnSpMkLst>
            <pc:docMk/>
            <pc:sldMk cId="1909903792" sldId="430"/>
            <ac:cxnSpMk id="8" creationId="{971520F7-A0D0-468A-ACB2-16B2E1CFAB69}"/>
          </ac:cxnSpMkLst>
        </pc:cxnChg>
        <pc:cxnChg chg="add mod">
          <ac:chgData name="Andrew Liao" userId="ab04f800a07082ab" providerId="LiveId" clId="{0A03B4B3-0F19-464D-ADB1-6341FF276EC5}" dt="2021-05-23T07:00:39.996" v="38970" actId="13822"/>
          <ac:cxnSpMkLst>
            <pc:docMk/>
            <pc:sldMk cId="1909903792" sldId="430"/>
            <ac:cxnSpMk id="12" creationId="{E5CFE793-84D6-432B-8D02-15606E049403}"/>
          </ac:cxnSpMkLst>
        </pc:cxnChg>
        <pc:cxnChg chg="add mod">
          <ac:chgData name="Andrew Liao" userId="ab04f800a07082ab" providerId="LiveId" clId="{0A03B4B3-0F19-464D-ADB1-6341FF276EC5}" dt="2021-05-23T07:00:39.996" v="38970" actId="13822"/>
          <ac:cxnSpMkLst>
            <pc:docMk/>
            <pc:sldMk cId="1909903792" sldId="430"/>
            <ac:cxnSpMk id="13" creationId="{76D3FEE6-CEDC-413D-934F-ECEA39944CF4}"/>
          </ac:cxnSpMkLst>
        </pc:cxnChg>
      </pc:sldChg>
      <pc:sldChg chg="addSp modSp new mod">
        <pc:chgData name="Andrew Liao" userId="ab04f800a07082ab" providerId="LiveId" clId="{0A03B4B3-0F19-464D-ADB1-6341FF276EC5}" dt="2021-05-23T07:09:41.590" v="39533" actId="20577"/>
        <pc:sldMkLst>
          <pc:docMk/>
          <pc:sldMk cId="4185129194" sldId="431"/>
        </pc:sldMkLst>
        <pc:spChg chg="mod">
          <ac:chgData name="Andrew Liao" userId="ab04f800a07082ab" providerId="LiveId" clId="{0A03B4B3-0F19-464D-ADB1-6341FF276EC5}" dt="2021-05-23T07:01:51.099" v="39024" actId="20577"/>
          <ac:spMkLst>
            <pc:docMk/>
            <pc:sldMk cId="4185129194" sldId="431"/>
            <ac:spMk id="2" creationId="{A3B90031-3CE8-4F9D-990F-CFF67AC2B501}"/>
          </ac:spMkLst>
        </pc:spChg>
        <pc:spChg chg="mod">
          <ac:chgData name="Andrew Liao" userId="ab04f800a07082ab" providerId="LiveId" clId="{0A03B4B3-0F19-464D-ADB1-6341FF276EC5}" dt="2021-05-23T07:06:27.746" v="39367" actId="20577"/>
          <ac:spMkLst>
            <pc:docMk/>
            <pc:sldMk cId="4185129194" sldId="431"/>
            <ac:spMk id="3" creationId="{143ADD06-712F-45AC-9CEE-5A54FF72F25A}"/>
          </ac:spMkLst>
        </pc:spChg>
        <pc:spChg chg="add mod">
          <ac:chgData name="Andrew Liao" userId="ab04f800a07082ab" providerId="LiveId" clId="{0A03B4B3-0F19-464D-ADB1-6341FF276EC5}" dt="2021-05-23T07:09:41.590" v="39533" actId="20577"/>
          <ac:spMkLst>
            <pc:docMk/>
            <pc:sldMk cId="4185129194" sldId="431"/>
            <ac:spMk id="4" creationId="{F3A04DDE-A501-4A22-8DAF-69FE32CBBA67}"/>
          </ac:spMkLst>
        </pc:spChg>
        <pc:spChg chg="add mod">
          <ac:chgData name="Andrew Liao" userId="ab04f800a07082ab" providerId="LiveId" clId="{0A03B4B3-0F19-464D-ADB1-6341FF276EC5}" dt="2021-05-23T07:07:45.401" v="39431" actId="1076"/>
          <ac:spMkLst>
            <pc:docMk/>
            <pc:sldMk cId="4185129194" sldId="431"/>
            <ac:spMk id="5" creationId="{6DC1C557-0461-44E4-9BC9-E28835F98AC1}"/>
          </ac:spMkLst>
        </pc:spChg>
        <pc:spChg chg="add mod">
          <ac:chgData name="Andrew Liao" userId="ab04f800a07082ab" providerId="LiveId" clId="{0A03B4B3-0F19-464D-ADB1-6341FF276EC5}" dt="2021-05-23T07:09:20.310" v="39508" actId="1076"/>
          <ac:spMkLst>
            <pc:docMk/>
            <pc:sldMk cId="4185129194" sldId="431"/>
            <ac:spMk id="9" creationId="{44795C79-ABF7-47DD-A8AC-B568C78E8459}"/>
          </ac:spMkLst>
        </pc:spChg>
        <pc:cxnChg chg="add mod">
          <ac:chgData name="Andrew Liao" userId="ab04f800a07082ab" providerId="LiveId" clId="{0A03B4B3-0F19-464D-ADB1-6341FF276EC5}" dt="2021-05-23T07:07:47.998" v="39432" actId="14100"/>
          <ac:cxnSpMkLst>
            <pc:docMk/>
            <pc:sldMk cId="4185129194" sldId="431"/>
            <ac:cxnSpMk id="7" creationId="{5C4E9EE4-37C5-4894-BB8D-CACFB1F7E161}"/>
          </ac:cxnSpMkLst>
        </pc:cxnChg>
        <pc:cxnChg chg="add mod">
          <ac:chgData name="Andrew Liao" userId="ab04f800a07082ab" providerId="LiveId" clId="{0A03B4B3-0F19-464D-ADB1-6341FF276EC5}" dt="2021-05-23T07:09:33.030" v="39510" actId="13822"/>
          <ac:cxnSpMkLst>
            <pc:docMk/>
            <pc:sldMk cId="4185129194" sldId="431"/>
            <ac:cxnSpMk id="11" creationId="{40A3C46D-BF3D-4EEF-A147-29285BA6B8CD}"/>
          </ac:cxnSpMkLst>
        </pc:cxnChg>
      </pc:sldChg>
      <pc:sldChg chg="addSp modSp new mod">
        <pc:chgData name="Andrew Liao" userId="ab04f800a07082ab" providerId="LiveId" clId="{0A03B4B3-0F19-464D-ADB1-6341FF276EC5}" dt="2021-05-23T12:54:15.344" v="42752" actId="20577"/>
        <pc:sldMkLst>
          <pc:docMk/>
          <pc:sldMk cId="291119098" sldId="432"/>
        </pc:sldMkLst>
        <pc:spChg chg="mod">
          <ac:chgData name="Andrew Liao" userId="ab04f800a07082ab" providerId="LiveId" clId="{0A03B4B3-0F19-464D-ADB1-6341FF276EC5}" dt="2021-05-23T07:31:39.497" v="40059" actId="20577"/>
          <ac:spMkLst>
            <pc:docMk/>
            <pc:sldMk cId="291119098" sldId="432"/>
            <ac:spMk id="2" creationId="{B6923103-3F53-4D39-960B-23DC06F5C72C}"/>
          </ac:spMkLst>
        </pc:spChg>
        <pc:spChg chg="mod">
          <ac:chgData name="Andrew Liao" userId="ab04f800a07082ab" providerId="LiveId" clId="{0A03B4B3-0F19-464D-ADB1-6341FF276EC5}" dt="2021-05-23T12:54:15.344" v="42752" actId="20577"/>
          <ac:spMkLst>
            <pc:docMk/>
            <pc:sldMk cId="291119098" sldId="432"/>
            <ac:spMk id="3" creationId="{686AE0A3-F043-4400-95DF-5C6EB1627B91}"/>
          </ac:spMkLst>
        </pc:spChg>
        <pc:spChg chg="add mod">
          <ac:chgData name="Andrew Liao" userId="ab04f800a07082ab" providerId="LiveId" clId="{0A03B4B3-0F19-464D-ADB1-6341FF276EC5}" dt="2021-05-23T07:45:36.678" v="41091" actId="14100"/>
          <ac:spMkLst>
            <pc:docMk/>
            <pc:sldMk cId="291119098" sldId="432"/>
            <ac:spMk id="4" creationId="{D4AA92E6-AC38-4077-AB2E-17E7B785DB79}"/>
          </ac:spMkLst>
        </pc:spChg>
        <pc:spChg chg="add mod">
          <ac:chgData name="Andrew Liao" userId="ab04f800a07082ab" providerId="LiveId" clId="{0A03B4B3-0F19-464D-ADB1-6341FF276EC5}" dt="2021-05-23T07:39:24.418" v="40681" actId="1076"/>
          <ac:spMkLst>
            <pc:docMk/>
            <pc:sldMk cId="291119098" sldId="432"/>
            <ac:spMk id="5" creationId="{6FE67BEE-2341-4DDC-92F1-B97EBCE57F71}"/>
          </ac:spMkLst>
        </pc:spChg>
        <pc:spChg chg="add mod">
          <ac:chgData name="Andrew Liao" userId="ab04f800a07082ab" providerId="LiveId" clId="{0A03B4B3-0F19-464D-ADB1-6341FF276EC5}" dt="2021-05-23T07:40:13.948" v="40714" actId="20577"/>
          <ac:spMkLst>
            <pc:docMk/>
            <pc:sldMk cId="291119098" sldId="432"/>
            <ac:spMk id="8" creationId="{3B287CA5-D1CF-49BD-B292-18DF72FCF0A3}"/>
          </ac:spMkLst>
        </pc:spChg>
        <pc:cxnChg chg="add mod">
          <ac:chgData name="Andrew Liao" userId="ab04f800a07082ab" providerId="LiveId" clId="{0A03B4B3-0F19-464D-ADB1-6341FF276EC5}" dt="2021-05-23T07:47:13.372" v="41152" actId="13822"/>
          <ac:cxnSpMkLst>
            <pc:docMk/>
            <pc:sldMk cId="291119098" sldId="432"/>
            <ac:cxnSpMk id="7" creationId="{1AD567A3-47C9-4F0F-9255-FADB1B21F02E}"/>
          </ac:cxnSpMkLst>
        </pc:cxnChg>
        <pc:cxnChg chg="add mod">
          <ac:chgData name="Andrew Liao" userId="ab04f800a07082ab" providerId="LiveId" clId="{0A03B4B3-0F19-464D-ADB1-6341FF276EC5}" dt="2021-05-23T07:47:13.372" v="41152" actId="13822"/>
          <ac:cxnSpMkLst>
            <pc:docMk/>
            <pc:sldMk cId="291119098" sldId="432"/>
            <ac:cxnSpMk id="10" creationId="{9F8D9911-5D68-45BD-8016-01A2952A7105}"/>
          </ac:cxnSpMkLst>
        </pc:cxnChg>
      </pc:sldChg>
      <pc:sldChg chg="addSp delSp modSp new del mod">
        <pc:chgData name="Andrew Liao" userId="ab04f800a07082ab" providerId="LiveId" clId="{0A03B4B3-0F19-464D-ADB1-6341FF276EC5}" dt="2021-05-23T07:29:12.163" v="40041" actId="47"/>
        <pc:sldMkLst>
          <pc:docMk/>
          <pc:sldMk cId="2929102749" sldId="432"/>
        </pc:sldMkLst>
        <pc:spChg chg="mod">
          <ac:chgData name="Andrew Liao" userId="ab04f800a07082ab" providerId="LiveId" clId="{0A03B4B3-0F19-464D-ADB1-6341FF276EC5}" dt="2021-05-23T07:28:24.605" v="39985" actId="20577"/>
          <ac:spMkLst>
            <pc:docMk/>
            <pc:sldMk cId="2929102749" sldId="432"/>
            <ac:spMk id="2" creationId="{986D7A98-B7AD-465F-9CC5-147E28F2B0B3}"/>
          </ac:spMkLst>
        </pc:spChg>
        <pc:spChg chg="add del mod">
          <ac:chgData name="Andrew Liao" userId="ab04f800a07082ab" providerId="LiveId" clId="{0A03B4B3-0F19-464D-ADB1-6341FF276EC5}" dt="2021-05-23T07:28:57.541" v="40040" actId="15"/>
          <ac:spMkLst>
            <pc:docMk/>
            <pc:sldMk cId="2929102749" sldId="432"/>
            <ac:spMk id="3" creationId="{79CE3811-03D3-4A13-9F80-6438A2C979E8}"/>
          </ac:spMkLst>
        </pc:spChg>
        <pc:graphicFrameChg chg="add del mod ord modGraphic">
          <ac:chgData name="Andrew Liao" userId="ab04f800a07082ab" providerId="LiveId" clId="{0A03B4B3-0F19-464D-ADB1-6341FF276EC5}" dt="2021-05-23T07:27:57.247" v="39948" actId="3680"/>
          <ac:graphicFrameMkLst>
            <pc:docMk/>
            <pc:sldMk cId="2929102749" sldId="432"/>
            <ac:graphicFrameMk id="4" creationId="{3C2EB121-DC75-4722-B0A5-0D6F80A66148}"/>
          </ac:graphicFrameMkLst>
        </pc:graphicFrameChg>
      </pc:sldChg>
      <pc:sldChg chg="addSp modSp new mod ord">
        <pc:chgData name="Andrew Liao" userId="ab04f800a07082ab" providerId="LiveId" clId="{0A03B4B3-0F19-464D-ADB1-6341FF276EC5}" dt="2021-05-27T06:47:49.725" v="50653"/>
        <pc:sldMkLst>
          <pc:docMk/>
          <pc:sldMk cId="4002097628" sldId="433"/>
        </pc:sldMkLst>
        <pc:spChg chg="mod">
          <ac:chgData name="Andrew Liao" userId="ab04f800a07082ab" providerId="LiveId" clId="{0A03B4B3-0F19-464D-ADB1-6341FF276EC5}" dt="2021-05-23T07:41:15.235" v="40742" actId="20577"/>
          <ac:spMkLst>
            <pc:docMk/>
            <pc:sldMk cId="4002097628" sldId="433"/>
            <ac:spMk id="2" creationId="{3E40F217-BFAC-4A15-8A89-F1BD68991E0B}"/>
          </ac:spMkLst>
        </pc:spChg>
        <pc:spChg chg="mod">
          <ac:chgData name="Andrew Liao" userId="ab04f800a07082ab" providerId="LiveId" clId="{0A03B4B3-0F19-464D-ADB1-6341FF276EC5}" dt="2021-05-23T12:53:08.334" v="42733" actId="20577"/>
          <ac:spMkLst>
            <pc:docMk/>
            <pc:sldMk cId="4002097628" sldId="433"/>
            <ac:spMk id="3" creationId="{D59E9D5C-4276-41D0-B1E5-5CA134FC1287}"/>
          </ac:spMkLst>
        </pc:spChg>
        <pc:spChg chg="add mod">
          <ac:chgData name="Andrew Liao" userId="ab04f800a07082ab" providerId="LiveId" clId="{0A03B4B3-0F19-464D-ADB1-6341FF276EC5}" dt="2021-05-23T07:52:32.157" v="41309" actId="14100"/>
          <ac:spMkLst>
            <pc:docMk/>
            <pc:sldMk cId="4002097628" sldId="433"/>
            <ac:spMk id="4" creationId="{DE7C3338-D423-4D62-9202-1693658332AC}"/>
          </ac:spMkLst>
        </pc:spChg>
        <pc:spChg chg="add mod">
          <ac:chgData name="Andrew Liao" userId="ab04f800a07082ab" providerId="LiveId" clId="{0A03B4B3-0F19-464D-ADB1-6341FF276EC5}" dt="2021-05-23T07:51:54.525" v="41285" actId="1076"/>
          <ac:spMkLst>
            <pc:docMk/>
            <pc:sldMk cId="4002097628" sldId="433"/>
            <ac:spMk id="5" creationId="{A951C6E9-743A-4965-9F76-EED4102CEC4E}"/>
          </ac:spMkLst>
        </pc:spChg>
        <pc:spChg chg="add mod">
          <ac:chgData name="Andrew Liao" userId="ab04f800a07082ab" providerId="LiveId" clId="{0A03B4B3-0F19-464D-ADB1-6341FF276EC5}" dt="2021-05-23T12:51:54.581" v="42714" actId="17032"/>
          <ac:spMkLst>
            <pc:docMk/>
            <pc:sldMk cId="4002097628" sldId="433"/>
            <ac:spMk id="15" creationId="{409C9714-9DE5-43D3-AA3B-9C6DE29DC853}"/>
          </ac:spMkLst>
        </pc:spChg>
        <pc:spChg chg="add mod">
          <ac:chgData name="Andrew Liao" userId="ab04f800a07082ab" providerId="LiveId" clId="{0A03B4B3-0F19-464D-ADB1-6341FF276EC5}" dt="2021-05-23T12:51:54.581" v="42714" actId="17032"/>
          <ac:spMkLst>
            <pc:docMk/>
            <pc:sldMk cId="4002097628" sldId="433"/>
            <ac:spMk id="18" creationId="{EEB6419D-306C-424E-A6A3-596DFD7F0E66}"/>
          </ac:spMkLst>
        </pc:spChg>
        <pc:cxnChg chg="add mod">
          <ac:chgData name="Andrew Liao" userId="ab04f800a07082ab" providerId="LiveId" clId="{0A03B4B3-0F19-464D-ADB1-6341FF276EC5}" dt="2021-05-23T07:51:54.525" v="41285" actId="1076"/>
          <ac:cxnSpMkLst>
            <pc:docMk/>
            <pc:sldMk cId="4002097628" sldId="433"/>
            <ac:cxnSpMk id="7" creationId="{D2580A52-FF43-4A3E-B473-B7A4AA8DB9CD}"/>
          </ac:cxnSpMkLst>
        </pc:cxnChg>
        <pc:cxnChg chg="add mod">
          <ac:chgData name="Andrew Liao" userId="ab04f800a07082ab" providerId="LiveId" clId="{0A03B4B3-0F19-464D-ADB1-6341FF276EC5}" dt="2021-05-23T12:51:39.517" v="42713" actId="14100"/>
          <ac:cxnSpMkLst>
            <pc:docMk/>
            <pc:sldMk cId="4002097628" sldId="433"/>
            <ac:cxnSpMk id="8" creationId="{58DD316C-5A05-4871-864F-19F80B731063}"/>
          </ac:cxnSpMkLst>
        </pc:cxnChg>
        <pc:cxnChg chg="add mod">
          <ac:chgData name="Andrew Liao" userId="ab04f800a07082ab" providerId="LiveId" clId="{0A03B4B3-0F19-464D-ADB1-6341FF276EC5}" dt="2021-05-23T07:52:57.581" v="41312" actId="14100"/>
          <ac:cxnSpMkLst>
            <pc:docMk/>
            <pc:sldMk cId="4002097628" sldId="433"/>
            <ac:cxnSpMk id="9" creationId="{D640E0CD-E3C4-4D0E-A274-2A2E4954DE05}"/>
          </ac:cxnSpMkLst>
        </pc:cxnChg>
        <pc:cxnChg chg="add mod">
          <ac:chgData name="Andrew Liao" userId="ab04f800a07082ab" providerId="LiveId" clId="{0A03B4B3-0F19-464D-ADB1-6341FF276EC5}" dt="2021-05-23T07:52:51.427" v="41311" actId="13822"/>
          <ac:cxnSpMkLst>
            <pc:docMk/>
            <pc:sldMk cId="4002097628" sldId="433"/>
            <ac:cxnSpMk id="11" creationId="{9301DF75-BB4A-4549-A52B-C1F2200C972C}"/>
          </ac:cxnSpMkLst>
        </pc:cxnChg>
      </pc:sldChg>
      <pc:sldChg chg="delSp modSp add mod">
        <pc:chgData name="Andrew Liao" userId="ab04f800a07082ab" providerId="LiveId" clId="{0A03B4B3-0F19-464D-ADB1-6341FF276EC5}" dt="2021-05-23T08:05:20.351" v="41607" actId="478"/>
        <pc:sldMkLst>
          <pc:docMk/>
          <pc:sldMk cId="3246592136" sldId="434"/>
        </pc:sldMkLst>
        <pc:spChg chg="mod">
          <ac:chgData name="Andrew Liao" userId="ab04f800a07082ab" providerId="LiveId" clId="{0A03B4B3-0F19-464D-ADB1-6341FF276EC5}" dt="2021-05-23T08:00:49.477" v="41482" actId="20577"/>
          <ac:spMkLst>
            <pc:docMk/>
            <pc:sldMk cId="3246592136" sldId="434"/>
            <ac:spMk id="5" creationId="{671246BB-7826-4787-974E-EC741B60F3C0}"/>
          </ac:spMkLst>
        </pc:spChg>
        <pc:spChg chg="mod">
          <ac:chgData name="Andrew Liao" userId="ab04f800a07082ab" providerId="LiveId" clId="{0A03B4B3-0F19-464D-ADB1-6341FF276EC5}" dt="2021-05-23T08:05:00.357" v="41606" actId="6549"/>
          <ac:spMkLst>
            <pc:docMk/>
            <pc:sldMk cId="3246592136" sldId="434"/>
            <ac:spMk id="24" creationId="{51892DF0-E8D2-448F-8278-AFF78B076D6F}"/>
          </ac:spMkLst>
        </pc:spChg>
        <pc:spChg chg="del">
          <ac:chgData name="Andrew Liao" userId="ab04f800a07082ab" providerId="LiveId" clId="{0A03B4B3-0F19-464D-ADB1-6341FF276EC5}" dt="2021-05-23T08:05:20.351" v="41607" actId="478"/>
          <ac:spMkLst>
            <pc:docMk/>
            <pc:sldMk cId="3246592136" sldId="434"/>
            <ac:spMk id="27" creationId="{7FF233BA-CA21-4FCD-8A1F-2ADEB1EA8E49}"/>
          </ac:spMkLst>
        </pc:spChg>
      </pc:sldChg>
      <pc:sldChg chg="addSp modSp new mod ord">
        <pc:chgData name="Andrew Liao" userId="ab04f800a07082ab" providerId="LiveId" clId="{0A03B4B3-0F19-464D-ADB1-6341FF276EC5}" dt="2021-05-26T06:26:44.319" v="43745"/>
        <pc:sldMkLst>
          <pc:docMk/>
          <pc:sldMk cId="1092056300" sldId="435"/>
        </pc:sldMkLst>
        <pc:spChg chg="mod">
          <ac:chgData name="Andrew Liao" userId="ab04f800a07082ab" providerId="LiveId" clId="{0A03B4B3-0F19-464D-ADB1-6341FF276EC5}" dt="2021-05-23T08:21:26.675" v="42190" actId="20577"/>
          <ac:spMkLst>
            <pc:docMk/>
            <pc:sldMk cId="1092056300" sldId="435"/>
            <ac:spMk id="2" creationId="{68AE6CFB-FC07-4FCE-AA27-A53B9FC86BE3}"/>
          </ac:spMkLst>
        </pc:spChg>
        <pc:spChg chg="mod">
          <ac:chgData name="Andrew Liao" userId="ab04f800a07082ab" providerId="LiveId" clId="{0A03B4B3-0F19-464D-ADB1-6341FF276EC5}" dt="2021-05-23T08:23:16.196" v="42195" actId="14100"/>
          <ac:spMkLst>
            <pc:docMk/>
            <pc:sldMk cId="1092056300" sldId="435"/>
            <ac:spMk id="3" creationId="{D32E6A4F-C743-4B1A-834B-594634C96573}"/>
          </ac:spMkLst>
        </pc:spChg>
        <pc:picChg chg="add mod">
          <ac:chgData name="Andrew Liao" userId="ab04f800a07082ab" providerId="LiveId" clId="{0A03B4B3-0F19-464D-ADB1-6341FF276EC5}" dt="2021-05-23T13:35:48.427" v="43326" actId="1076"/>
          <ac:picMkLst>
            <pc:docMk/>
            <pc:sldMk cId="1092056300" sldId="435"/>
            <ac:picMk id="2050" creationId="{D959F7B6-6062-4CB9-B9F1-19173307EA4F}"/>
          </ac:picMkLst>
        </pc:picChg>
      </pc:sldChg>
      <pc:sldChg chg="addSp delSp modSp new mod chgLayout">
        <pc:chgData name="Andrew Liao" userId="ab04f800a07082ab" providerId="LiveId" clId="{0A03B4B3-0F19-464D-ADB1-6341FF276EC5}" dt="2021-05-27T08:48:38.725" v="54204" actId="20577"/>
        <pc:sldMkLst>
          <pc:docMk/>
          <pc:sldMk cId="45350722" sldId="436"/>
        </pc:sldMkLst>
        <pc:spChg chg="mod ord">
          <ac:chgData name="Andrew Liao" userId="ab04f800a07082ab" providerId="LiveId" clId="{0A03B4B3-0F19-464D-ADB1-6341FF276EC5}" dt="2021-05-23T12:36:45.426" v="42473" actId="1076"/>
          <ac:spMkLst>
            <pc:docMk/>
            <pc:sldMk cId="45350722" sldId="436"/>
            <ac:spMk id="2" creationId="{B569882B-809B-4B9F-921E-B10FEFC249B5}"/>
          </ac:spMkLst>
        </pc:spChg>
        <pc:spChg chg="del">
          <ac:chgData name="Andrew Liao" userId="ab04f800a07082ab" providerId="LiveId" clId="{0A03B4B3-0F19-464D-ADB1-6341FF276EC5}" dt="2021-05-23T12:29:16.439" v="42277" actId="931"/>
          <ac:spMkLst>
            <pc:docMk/>
            <pc:sldMk cId="45350722" sldId="436"/>
            <ac:spMk id="3" creationId="{9B3054B9-8543-41FD-B077-DBC8B3046318}"/>
          </ac:spMkLst>
        </pc:spChg>
        <pc:spChg chg="add del mod">
          <ac:chgData name="Andrew Liao" userId="ab04f800a07082ab" providerId="LiveId" clId="{0A03B4B3-0F19-464D-ADB1-6341FF276EC5}" dt="2021-05-23T12:27:11.363" v="42255" actId="478"/>
          <ac:spMkLst>
            <pc:docMk/>
            <pc:sldMk cId="45350722" sldId="436"/>
            <ac:spMk id="4" creationId="{78BCFF3B-F7D9-4CB2-90A6-92AD0F0284C6}"/>
          </ac:spMkLst>
        </pc:spChg>
        <pc:spChg chg="mod">
          <ac:chgData name="Andrew Liao" userId="ab04f800a07082ab" providerId="LiveId" clId="{0A03B4B3-0F19-464D-ADB1-6341FF276EC5}" dt="2021-05-23T12:27:11.703" v="42256"/>
          <ac:spMkLst>
            <pc:docMk/>
            <pc:sldMk cId="45350722" sldId="436"/>
            <ac:spMk id="6" creationId="{AFDA0DD9-9233-46DF-A28B-C4F8FCE3F359}"/>
          </ac:spMkLst>
        </pc:spChg>
        <pc:spChg chg="mod">
          <ac:chgData name="Andrew Liao" userId="ab04f800a07082ab" providerId="LiveId" clId="{0A03B4B3-0F19-464D-ADB1-6341FF276EC5}" dt="2021-05-23T12:27:35.367" v="42260" actId="6549"/>
          <ac:spMkLst>
            <pc:docMk/>
            <pc:sldMk cId="45350722" sldId="436"/>
            <ac:spMk id="7" creationId="{B4BEE0F6-D7EE-4D03-9135-660E685EBA18}"/>
          </ac:spMkLst>
        </pc:spChg>
        <pc:spChg chg="mod">
          <ac:chgData name="Andrew Liao" userId="ab04f800a07082ab" providerId="LiveId" clId="{0A03B4B3-0F19-464D-ADB1-6341FF276EC5}" dt="2021-05-23T12:27:48.356" v="42265" actId="20577"/>
          <ac:spMkLst>
            <pc:docMk/>
            <pc:sldMk cId="45350722" sldId="436"/>
            <ac:spMk id="9" creationId="{0FC1067C-3B3A-4DF6-9BF4-526FC8A02983}"/>
          </ac:spMkLst>
        </pc:spChg>
        <pc:spChg chg="mod">
          <ac:chgData name="Andrew Liao" userId="ab04f800a07082ab" providerId="LiveId" clId="{0A03B4B3-0F19-464D-ADB1-6341FF276EC5}" dt="2021-05-23T12:27:11.703" v="42256"/>
          <ac:spMkLst>
            <pc:docMk/>
            <pc:sldMk cId="45350722" sldId="436"/>
            <ac:spMk id="12" creationId="{DA7CF333-FCDA-43E6-9837-995AB4FEF58D}"/>
          </ac:spMkLst>
        </pc:spChg>
        <pc:spChg chg="mod">
          <ac:chgData name="Andrew Liao" userId="ab04f800a07082ab" providerId="LiveId" clId="{0A03B4B3-0F19-464D-ADB1-6341FF276EC5}" dt="2021-05-23T12:27:11.703" v="42256"/>
          <ac:spMkLst>
            <pc:docMk/>
            <pc:sldMk cId="45350722" sldId="436"/>
            <ac:spMk id="13" creationId="{6C7FA329-3C31-49A0-A677-4CA9A37A3913}"/>
          </ac:spMkLst>
        </pc:spChg>
        <pc:spChg chg="mod">
          <ac:chgData name="Andrew Liao" userId="ab04f800a07082ab" providerId="LiveId" clId="{0A03B4B3-0F19-464D-ADB1-6341FF276EC5}" dt="2021-05-23T12:27:11.703" v="42256"/>
          <ac:spMkLst>
            <pc:docMk/>
            <pc:sldMk cId="45350722" sldId="436"/>
            <ac:spMk id="14" creationId="{BF03842B-0C52-4471-ABD7-ADA34710A66F}"/>
          </ac:spMkLst>
        </pc:spChg>
        <pc:spChg chg="mod">
          <ac:chgData name="Andrew Liao" userId="ab04f800a07082ab" providerId="LiveId" clId="{0A03B4B3-0F19-464D-ADB1-6341FF276EC5}" dt="2021-05-23T12:27:11.703" v="42256"/>
          <ac:spMkLst>
            <pc:docMk/>
            <pc:sldMk cId="45350722" sldId="436"/>
            <ac:spMk id="15" creationId="{1E116ABA-BD90-430C-A918-26B437D42926}"/>
          </ac:spMkLst>
        </pc:spChg>
        <pc:spChg chg="mod">
          <ac:chgData name="Andrew Liao" userId="ab04f800a07082ab" providerId="LiveId" clId="{0A03B4B3-0F19-464D-ADB1-6341FF276EC5}" dt="2021-05-23T12:27:11.703" v="42256"/>
          <ac:spMkLst>
            <pc:docMk/>
            <pc:sldMk cId="45350722" sldId="436"/>
            <ac:spMk id="16" creationId="{AEE0A899-25C2-48E1-B819-051302E42154}"/>
          </ac:spMkLst>
        </pc:spChg>
        <pc:spChg chg="mod">
          <ac:chgData name="Andrew Liao" userId="ab04f800a07082ab" providerId="LiveId" clId="{0A03B4B3-0F19-464D-ADB1-6341FF276EC5}" dt="2021-05-23T12:27:11.703" v="42256"/>
          <ac:spMkLst>
            <pc:docMk/>
            <pc:sldMk cId="45350722" sldId="436"/>
            <ac:spMk id="17" creationId="{642D7518-5EEB-410C-A5B7-2C430ED92F0E}"/>
          </ac:spMkLst>
        </pc:spChg>
        <pc:spChg chg="mod">
          <ac:chgData name="Andrew Liao" userId="ab04f800a07082ab" providerId="LiveId" clId="{0A03B4B3-0F19-464D-ADB1-6341FF276EC5}" dt="2021-05-23T12:27:11.703" v="42256"/>
          <ac:spMkLst>
            <pc:docMk/>
            <pc:sldMk cId="45350722" sldId="436"/>
            <ac:spMk id="18" creationId="{709B1732-4424-43CB-8912-3A58D984319A}"/>
          </ac:spMkLst>
        </pc:spChg>
        <pc:spChg chg="mod topLvl">
          <ac:chgData name="Andrew Liao" userId="ab04f800a07082ab" providerId="LiveId" clId="{0A03B4B3-0F19-464D-ADB1-6341FF276EC5}" dt="2021-05-23T12:33:51.578" v="42328" actId="164"/>
          <ac:spMkLst>
            <pc:docMk/>
            <pc:sldMk cId="45350722" sldId="436"/>
            <ac:spMk id="20" creationId="{CBC75075-BEF3-45A9-838A-25786E9F9ADD}"/>
          </ac:spMkLst>
        </pc:spChg>
        <pc:spChg chg="mod topLvl">
          <ac:chgData name="Andrew Liao" userId="ab04f800a07082ab" providerId="LiveId" clId="{0A03B4B3-0F19-464D-ADB1-6341FF276EC5}" dt="2021-05-23T12:33:51.578" v="42328" actId="164"/>
          <ac:spMkLst>
            <pc:docMk/>
            <pc:sldMk cId="45350722" sldId="436"/>
            <ac:spMk id="21" creationId="{D3138818-5B04-42E0-9DAE-1FBB6CBEF33D}"/>
          </ac:spMkLst>
        </pc:spChg>
        <pc:spChg chg="mod topLvl">
          <ac:chgData name="Andrew Liao" userId="ab04f800a07082ab" providerId="LiveId" clId="{0A03B4B3-0F19-464D-ADB1-6341FF276EC5}" dt="2021-05-23T12:33:51.578" v="42328" actId="164"/>
          <ac:spMkLst>
            <pc:docMk/>
            <pc:sldMk cId="45350722" sldId="436"/>
            <ac:spMk id="23" creationId="{B987CEAA-69C2-4A65-8B03-C4419C5B459A}"/>
          </ac:spMkLst>
        </pc:spChg>
        <pc:spChg chg="mod topLvl">
          <ac:chgData name="Andrew Liao" userId="ab04f800a07082ab" providerId="LiveId" clId="{0A03B4B3-0F19-464D-ADB1-6341FF276EC5}" dt="2021-05-23T12:33:51.578" v="42328" actId="164"/>
          <ac:spMkLst>
            <pc:docMk/>
            <pc:sldMk cId="45350722" sldId="436"/>
            <ac:spMk id="26" creationId="{23D1093B-7809-4401-A14E-685ACC72F981}"/>
          </ac:spMkLst>
        </pc:spChg>
        <pc:spChg chg="mod topLvl">
          <ac:chgData name="Andrew Liao" userId="ab04f800a07082ab" providerId="LiveId" clId="{0A03B4B3-0F19-464D-ADB1-6341FF276EC5}" dt="2021-05-23T12:37:17.908" v="42479" actId="1076"/>
          <ac:spMkLst>
            <pc:docMk/>
            <pc:sldMk cId="45350722" sldId="436"/>
            <ac:spMk id="27" creationId="{E3BF95E9-7ADE-408F-8EA3-89A9A8565F3C}"/>
          </ac:spMkLst>
        </pc:spChg>
        <pc:spChg chg="del mod topLvl">
          <ac:chgData name="Andrew Liao" userId="ab04f800a07082ab" providerId="LiveId" clId="{0A03B4B3-0F19-464D-ADB1-6341FF276EC5}" dt="2021-05-23T12:33:13.385" v="42321" actId="478"/>
          <ac:spMkLst>
            <pc:docMk/>
            <pc:sldMk cId="45350722" sldId="436"/>
            <ac:spMk id="28" creationId="{D6E1BF03-C3E8-4FDB-8A01-2298EE4AAD5C}"/>
          </ac:spMkLst>
        </pc:spChg>
        <pc:spChg chg="del mod topLvl">
          <ac:chgData name="Andrew Liao" userId="ab04f800a07082ab" providerId="LiveId" clId="{0A03B4B3-0F19-464D-ADB1-6341FF276EC5}" dt="2021-05-23T12:33:39.403" v="42326" actId="478"/>
          <ac:spMkLst>
            <pc:docMk/>
            <pc:sldMk cId="45350722" sldId="436"/>
            <ac:spMk id="29" creationId="{41D4FC61-5717-4E5A-99F2-5004911C293B}"/>
          </ac:spMkLst>
        </pc:spChg>
        <pc:spChg chg="del mod topLvl">
          <ac:chgData name="Andrew Liao" userId="ab04f800a07082ab" providerId="LiveId" clId="{0A03B4B3-0F19-464D-ADB1-6341FF276EC5}" dt="2021-05-23T12:33:39.403" v="42326" actId="478"/>
          <ac:spMkLst>
            <pc:docMk/>
            <pc:sldMk cId="45350722" sldId="436"/>
            <ac:spMk id="30" creationId="{A6F57605-06DB-4CBC-8777-671BC5D1DC62}"/>
          </ac:spMkLst>
        </pc:spChg>
        <pc:spChg chg="del mod topLvl">
          <ac:chgData name="Andrew Liao" userId="ab04f800a07082ab" providerId="LiveId" clId="{0A03B4B3-0F19-464D-ADB1-6341FF276EC5}" dt="2021-05-23T12:33:39.403" v="42326" actId="478"/>
          <ac:spMkLst>
            <pc:docMk/>
            <pc:sldMk cId="45350722" sldId="436"/>
            <ac:spMk id="31" creationId="{E7DBD20B-FFB2-43BF-A24F-67D835D61CAB}"/>
          </ac:spMkLst>
        </pc:spChg>
        <pc:spChg chg="del mod topLvl">
          <ac:chgData name="Andrew Liao" userId="ab04f800a07082ab" providerId="LiveId" clId="{0A03B4B3-0F19-464D-ADB1-6341FF276EC5}" dt="2021-05-23T12:33:39.403" v="42326" actId="478"/>
          <ac:spMkLst>
            <pc:docMk/>
            <pc:sldMk cId="45350722" sldId="436"/>
            <ac:spMk id="32" creationId="{BF47B366-3000-4535-9361-315984FC2660}"/>
          </ac:spMkLst>
        </pc:spChg>
        <pc:spChg chg="mod">
          <ac:chgData name="Andrew Liao" userId="ab04f800a07082ab" providerId="LiveId" clId="{0A03B4B3-0F19-464D-ADB1-6341FF276EC5}" dt="2021-05-23T12:30:05.609" v="42282"/>
          <ac:spMkLst>
            <pc:docMk/>
            <pc:sldMk cId="45350722" sldId="436"/>
            <ac:spMk id="37" creationId="{2FF0DFAB-D754-44AB-BF9D-69E6F205CCEC}"/>
          </ac:spMkLst>
        </pc:spChg>
        <pc:spChg chg="mod">
          <ac:chgData name="Andrew Liao" userId="ab04f800a07082ab" providerId="LiveId" clId="{0A03B4B3-0F19-464D-ADB1-6341FF276EC5}" dt="2021-05-23T12:30:05.609" v="42282"/>
          <ac:spMkLst>
            <pc:docMk/>
            <pc:sldMk cId="45350722" sldId="436"/>
            <ac:spMk id="38" creationId="{AD58B8FE-38EF-4835-BD72-8345D30DB5AC}"/>
          </ac:spMkLst>
        </pc:spChg>
        <pc:spChg chg="mod">
          <ac:chgData name="Andrew Liao" userId="ab04f800a07082ab" providerId="LiveId" clId="{0A03B4B3-0F19-464D-ADB1-6341FF276EC5}" dt="2021-05-23T12:30:05.609" v="42282"/>
          <ac:spMkLst>
            <pc:docMk/>
            <pc:sldMk cId="45350722" sldId="436"/>
            <ac:spMk id="40" creationId="{27288749-9006-4A89-92E0-486D95BF173E}"/>
          </ac:spMkLst>
        </pc:spChg>
        <pc:spChg chg="mod">
          <ac:chgData name="Andrew Liao" userId="ab04f800a07082ab" providerId="LiveId" clId="{0A03B4B3-0F19-464D-ADB1-6341FF276EC5}" dt="2021-05-23T12:30:05.609" v="42282"/>
          <ac:spMkLst>
            <pc:docMk/>
            <pc:sldMk cId="45350722" sldId="436"/>
            <ac:spMk id="43" creationId="{AF1A489B-DF93-4C28-B182-742F622EE262}"/>
          </ac:spMkLst>
        </pc:spChg>
        <pc:spChg chg="add del mod">
          <ac:chgData name="Andrew Liao" userId="ab04f800a07082ab" providerId="LiveId" clId="{0A03B4B3-0F19-464D-ADB1-6341FF276EC5}" dt="2021-05-27T08:48:38.725" v="54204" actId="20577"/>
          <ac:spMkLst>
            <pc:docMk/>
            <pc:sldMk cId="45350722" sldId="436"/>
            <ac:spMk id="44" creationId="{BC517921-4DFB-4B86-B2A1-3AE1D10A0995}"/>
          </ac:spMkLst>
        </pc:spChg>
        <pc:spChg chg="mod">
          <ac:chgData name="Andrew Liao" userId="ab04f800a07082ab" providerId="LiveId" clId="{0A03B4B3-0F19-464D-ADB1-6341FF276EC5}" dt="2021-05-23T12:35:54.001" v="42462"/>
          <ac:spMkLst>
            <pc:docMk/>
            <pc:sldMk cId="45350722" sldId="436"/>
            <ac:spMk id="51" creationId="{AD6537EE-727A-4FAD-B65B-D67942A2E342}"/>
          </ac:spMkLst>
        </pc:spChg>
        <pc:spChg chg="mod">
          <ac:chgData name="Andrew Liao" userId="ab04f800a07082ab" providerId="LiveId" clId="{0A03B4B3-0F19-464D-ADB1-6341FF276EC5}" dt="2021-05-23T12:35:54.001" v="42462"/>
          <ac:spMkLst>
            <pc:docMk/>
            <pc:sldMk cId="45350722" sldId="436"/>
            <ac:spMk id="52" creationId="{46DE62D5-FFD5-4932-AD70-7B43D0CA2AA1}"/>
          </ac:spMkLst>
        </pc:spChg>
        <pc:spChg chg="mod">
          <ac:chgData name="Andrew Liao" userId="ab04f800a07082ab" providerId="LiveId" clId="{0A03B4B3-0F19-464D-ADB1-6341FF276EC5}" dt="2021-05-23T12:35:54.001" v="42462"/>
          <ac:spMkLst>
            <pc:docMk/>
            <pc:sldMk cId="45350722" sldId="436"/>
            <ac:spMk id="54" creationId="{9C8D00B2-8F93-4164-8F82-5CFC31951AA6}"/>
          </ac:spMkLst>
        </pc:spChg>
        <pc:spChg chg="mod">
          <ac:chgData name="Andrew Liao" userId="ab04f800a07082ab" providerId="LiveId" clId="{0A03B4B3-0F19-464D-ADB1-6341FF276EC5}" dt="2021-05-23T12:35:54.001" v="42462"/>
          <ac:spMkLst>
            <pc:docMk/>
            <pc:sldMk cId="45350722" sldId="436"/>
            <ac:spMk id="57" creationId="{B57D7845-6F57-4F07-8737-2C8034E38BBD}"/>
          </ac:spMkLst>
        </pc:spChg>
        <pc:spChg chg="add mod">
          <ac:chgData name="Andrew Liao" userId="ab04f800a07082ab" providerId="LiveId" clId="{0A03B4B3-0F19-464D-ADB1-6341FF276EC5}" dt="2021-05-23T12:37:25.365" v="42480" actId="1076"/>
          <ac:spMkLst>
            <pc:docMk/>
            <pc:sldMk cId="45350722" sldId="436"/>
            <ac:spMk id="58" creationId="{105872AA-A00D-42E0-8037-D544AFD0A68D}"/>
          </ac:spMkLst>
        </pc:spChg>
        <pc:spChg chg="add mod">
          <ac:chgData name="Andrew Liao" userId="ab04f800a07082ab" providerId="LiveId" clId="{0A03B4B3-0F19-464D-ADB1-6341FF276EC5}" dt="2021-05-23T12:37:00.905" v="42475" actId="1076"/>
          <ac:spMkLst>
            <pc:docMk/>
            <pc:sldMk cId="45350722" sldId="436"/>
            <ac:spMk id="59" creationId="{C8A94A25-E25B-4F99-A7F4-2EA61DC07C29}"/>
          </ac:spMkLst>
        </pc:spChg>
        <pc:grpChg chg="add mod">
          <ac:chgData name="Andrew Liao" userId="ab04f800a07082ab" providerId="LiveId" clId="{0A03B4B3-0F19-464D-ADB1-6341FF276EC5}" dt="2021-05-23T12:30:38.579" v="42294" actId="1076"/>
          <ac:grpSpMkLst>
            <pc:docMk/>
            <pc:sldMk cId="45350722" sldId="436"/>
            <ac:grpSpMk id="5" creationId="{DDA1C059-D97A-49CE-AF64-E7C85CECACD3}"/>
          </ac:grpSpMkLst>
        </pc:grpChg>
        <pc:grpChg chg="add del mod">
          <ac:chgData name="Andrew Liao" userId="ab04f800a07082ab" providerId="LiveId" clId="{0A03B4B3-0F19-464D-ADB1-6341FF276EC5}" dt="2021-05-23T12:29:42.068" v="42280" actId="165"/>
          <ac:grpSpMkLst>
            <pc:docMk/>
            <pc:sldMk cId="45350722" sldId="436"/>
            <ac:grpSpMk id="19" creationId="{9F50E16C-7425-4E83-A71C-FEC8184966D2}"/>
          </ac:grpSpMkLst>
        </pc:grpChg>
        <pc:grpChg chg="add del mod">
          <ac:chgData name="Andrew Liao" userId="ab04f800a07082ab" providerId="LiveId" clId="{0A03B4B3-0F19-464D-ADB1-6341FF276EC5}" dt="2021-05-23T12:33:46.312" v="42327" actId="165"/>
          <ac:grpSpMkLst>
            <pc:docMk/>
            <pc:sldMk cId="45350722" sldId="436"/>
            <ac:grpSpMk id="35" creationId="{163404F4-49D3-433F-9BE8-1BB494189617}"/>
          </ac:grpSpMkLst>
        </pc:grpChg>
        <pc:grpChg chg="add mod">
          <ac:chgData name="Andrew Liao" userId="ab04f800a07082ab" providerId="LiveId" clId="{0A03B4B3-0F19-464D-ADB1-6341FF276EC5}" dt="2021-05-23T12:37:00.905" v="42475" actId="1076"/>
          <ac:grpSpMkLst>
            <pc:docMk/>
            <pc:sldMk cId="45350722" sldId="436"/>
            <ac:grpSpMk id="36" creationId="{FC86FFF9-A8F0-46ED-9280-73D36A0FA529}"/>
          </ac:grpSpMkLst>
        </pc:grpChg>
        <pc:grpChg chg="add mod">
          <ac:chgData name="Andrew Liao" userId="ab04f800a07082ab" providerId="LiveId" clId="{0A03B4B3-0F19-464D-ADB1-6341FF276EC5}" dt="2021-05-23T12:37:17.908" v="42479" actId="1076"/>
          <ac:grpSpMkLst>
            <pc:docMk/>
            <pc:sldMk cId="45350722" sldId="436"/>
            <ac:grpSpMk id="49" creationId="{CD0C4399-CD69-49B5-B736-67F8C95A7B34}"/>
          </ac:grpSpMkLst>
        </pc:grpChg>
        <pc:grpChg chg="add mod">
          <ac:chgData name="Andrew Liao" userId="ab04f800a07082ab" providerId="LiveId" clId="{0A03B4B3-0F19-464D-ADB1-6341FF276EC5}" dt="2021-05-23T12:37:25.365" v="42480" actId="1076"/>
          <ac:grpSpMkLst>
            <pc:docMk/>
            <pc:sldMk cId="45350722" sldId="436"/>
            <ac:grpSpMk id="50" creationId="{A96FCBE7-EB52-47B0-A355-B7E48D8AC5C7}"/>
          </ac:grpSpMkLst>
        </pc:grpChg>
        <pc:picChg chg="add mod ord">
          <ac:chgData name="Andrew Liao" userId="ab04f800a07082ab" providerId="LiveId" clId="{0A03B4B3-0F19-464D-ADB1-6341FF276EC5}" dt="2021-05-23T12:37:00.905" v="42475" actId="1076"/>
          <ac:picMkLst>
            <pc:docMk/>
            <pc:sldMk cId="45350722" sldId="436"/>
            <ac:picMk id="34" creationId="{E84D0339-9478-4F7C-9617-49D5505922B0}"/>
          </ac:picMkLst>
        </pc:picChg>
        <pc:picChg chg="add mod">
          <ac:chgData name="Andrew Liao" userId="ab04f800a07082ab" providerId="LiveId" clId="{0A03B4B3-0F19-464D-ADB1-6341FF276EC5}" dt="2021-05-23T12:37:17.908" v="42479" actId="1076"/>
          <ac:picMkLst>
            <pc:docMk/>
            <pc:sldMk cId="45350722" sldId="436"/>
            <ac:picMk id="46" creationId="{451951B3-5D92-44AF-8A88-857E3CBC253E}"/>
          </ac:picMkLst>
        </pc:picChg>
        <pc:picChg chg="add mod ord">
          <ac:chgData name="Andrew Liao" userId="ab04f800a07082ab" providerId="LiveId" clId="{0A03B4B3-0F19-464D-ADB1-6341FF276EC5}" dt="2021-05-23T12:37:25.365" v="42480" actId="1076"/>
          <ac:picMkLst>
            <pc:docMk/>
            <pc:sldMk cId="45350722" sldId="436"/>
            <ac:picMk id="48" creationId="{DEC4558B-793D-4FD4-96D1-9DB25CB9B52E}"/>
          </ac:picMkLst>
        </pc:picChg>
        <pc:cxnChg chg="mod">
          <ac:chgData name="Andrew Liao" userId="ab04f800a07082ab" providerId="LiveId" clId="{0A03B4B3-0F19-464D-ADB1-6341FF276EC5}" dt="2021-05-23T12:27:11.703" v="42256"/>
          <ac:cxnSpMkLst>
            <pc:docMk/>
            <pc:sldMk cId="45350722" sldId="436"/>
            <ac:cxnSpMk id="8" creationId="{0C8BDABA-1AAB-40D2-BAEE-D81C9689F4EF}"/>
          </ac:cxnSpMkLst>
        </pc:cxnChg>
        <pc:cxnChg chg="mod">
          <ac:chgData name="Andrew Liao" userId="ab04f800a07082ab" providerId="LiveId" clId="{0A03B4B3-0F19-464D-ADB1-6341FF276EC5}" dt="2021-05-23T12:27:11.703" v="42256"/>
          <ac:cxnSpMkLst>
            <pc:docMk/>
            <pc:sldMk cId="45350722" sldId="436"/>
            <ac:cxnSpMk id="10" creationId="{B9178C79-A968-44EB-9744-A1244851FABA}"/>
          </ac:cxnSpMkLst>
        </pc:cxnChg>
        <pc:cxnChg chg="mod">
          <ac:chgData name="Andrew Liao" userId="ab04f800a07082ab" providerId="LiveId" clId="{0A03B4B3-0F19-464D-ADB1-6341FF276EC5}" dt="2021-05-23T12:27:11.703" v="42256"/>
          <ac:cxnSpMkLst>
            <pc:docMk/>
            <pc:sldMk cId="45350722" sldId="436"/>
            <ac:cxnSpMk id="11" creationId="{A202FC29-7B19-483E-B09B-11D3580637BD}"/>
          </ac:cxnSpMkLst>
        </pc:cxnChg>
        <pc:cxnChg chg="mod topLvl">
          <ac:chgData name="Andrew Liao" userId="ab04f800a07082ab" providerId="LiveId" clId="{0A03B4B3-0F19-464D-ADB1-6341FF276EC5}" dt="2021-05-23T12:33:51.578" v="42328" actId="164"/>
          <ac:cxnSpMkLst>
            <pc:docMk/>
            <pc:sldMk cId="45350722" sldId="436"/>
            <ac:cxnSpMk id="22" creationId="{A4EC51D0-F52F-4CFD-86CB-E71F84CE7CC6}"/>
          </ac:cxnSpMkLst>
        </pc:cxnChg>
        <pc:cxnChg chg="mod topLvl">
          <ac:chgData name="Andrew Liao" userId="ab04f800a07082ab" providerId="LiveId" clId="{0A03B4B3-0F19-464D-ADB1-6341FF276EC5}" dt="2021-05-23T12:33:51.578" v="42328" actId="164"/>
          <ac:cxnSpMkLst>
            <pc:docMk/>
            <pc:sldMk cId="45350722" sldId="436"/>
            <ac:cxnSpMk id="24" creationId="{4D4F302F-89F2-4E9A-8D05-39749D565EB7}"/>
          </ac:cxnSpMkLst>
        </pc:cxnChg>
        <pc:cxnChg chg="mod topLvl">
          <ac:chgData name="Andrew Liao" userId="ab04f800a07082ab" providerId="LiveId" clId="{0A03B4B3-0F19-464D-ADB1-6341FF276EC5}" dt="2021-05-23T12:33:51.578" v="42328" actId="164"/>
          <ac:cxnSpMkLst>
            <pc:docMk/>
            <pc:sldMk cId="45350722" sldId="436"/>
            <ac:cxnSpMk id="25" creationId="{43F006A3-8697-4DA0-AE1D-6FBB7AF2BC78}"/>
          </ac:cxnSpMkLst>
        </pc:cxnChg>
        <pc:cxnChg chg="mod">
          <ac:chgData name="Andrew Liao" userId="ab04f800a07082ab" providerId="LiveId" clId="{0A03B4B3-0F19-464D-ADB1-6341FF276EC5}" dt="2021-05-23T12:30:05.609" v="42282"/>
          <ac:cxnSpMkLst>
            <pc:docMk/>
            <pc:sldMk cId="45350722" sldId="436"/>
            <ac:cxnSpMk id="39" creationId="{5A9C3145-FD93-450C-9ADB-0C12778D0DD2}"/>
          </ac:cxnSpMkLst>
        </pc:cxnChg>
        <pc:cxnChg chg="mod">
          <ac:chgData name="Andrew Liao" userId="ab04f800a07082ab" providerId="LiveId" clId="{0A03B4B3-0F19-464D-ADB1-6341FF276EC5}" dt="2021-05-23T12:30:05.609" v="42282"/>
          <ac:cxnSpMkLst>
            <pc:docMk/>
            <pc:sldMk cId="45350722" sldId="436"/>
            <ac:cxnSpMk id="41" creationId="{16BCF893-528E-46C0-921D-B16FDB900CB8}"/>
          </ac:cxnSpMkLst>
        </pc:cxnChg>
        <pc:cxnChg chg="mod">
          <ac:chgData name="Andrew Liao" userId="ab04f800a07082ab" providerId="LiveId" clId="{0A03B4B3-0F19-464D-ADB1-6341FF276EC5}" dt="2021-05-23T12:30:05.609" v="42282"/>
          <ac:cxnSpMkLst>
            <pc:docMk/>
            <pc:sldMk cId="45350722" sldId="436"/>
            <ac:cxnSpMk id="42" creationId="{672A6293-0E40-4EBC-B296-89B16C68CA33}"/>
          </ac:cxnSpMkLst>
        </pc:cxnChg>
        <pc:cxnChg chg="mod">
          <ac:chgData name="Andrew Liao" userId="ab04f800a07082ab" providerId="LiveId" clId="{0A03B4B3-0F19-464D-ADB1-6341FF276EC5}" dt="2021-05-23T12:35:54.001" v="42462"/>
          <ac:cxnSpMkLst>
            <pc:docMk/>
            <pc:sldMk cId="45350722" sldId="436"/>
            <ac:cxnSpMk id="53" creationId="{53611891-80B2-484F-952D-B683A54DA49B}"/>
          </ac:cxnSpMkLst>
        </pc:cxnChg>
        <pc:cxnChg chg="mod">
          <ac:chgData name="Andrew Liao" userId="ab04f800a07082ab" providerId="LiveId" clId="{0A03B4B3-0F19-464D-ADB1-6341FF276EC5}" dt="2021-05-23T12:35:54.001" v="42462"/>
          <ac:cxnSpMkLst>
            <pc:docMk/>
            <pc:sldMk cId="45350722" sldId="436"/>
            <ac:cxnSpMk id="55" creationId="{008FD49B-2A0A-4ACB-8C18-B381973ACE35}"/>
          </ac:cxnSpMkLst>
        </pc:cxnChg>
        <pc:cxnChg chg="mod">
          <ac:chgData name="Andrew Liao" userId="ab04f800a07082ab" providerId="LiveId" clId="{0A03B4B3-0F19-464D-ADB1-6341FF276EC5}" dt="2021-05-23T12:35:54.001" v="42462"/>
          <ac:cxnSpMkLst>
            <pc:docMk/>
            <pc:sldMk cId="45350722" sldId="436"/>
            <ac:cxnSpMk id="56" creationId="{AACF14D9-23A3-46BC-9AF6-B4B38A1184D8}"/>
          </ac:cxnSpMkLst>
        </pc:cxnChg>
        <pc:cxnChg chg="add mod">
          <ac:chgData name="Andrew Liao" userId="ab04f800a07082ab" providerId="LiveId" clId="{0A03B4B3-0F19-464D-ADB1-6341FF276EC5}" dt="2021-05-23T12:38:36.782" v="42489" actId="13822"/>
          <ac:cxnSpMkLst>
            <pc:docMk/>
            <pc:sldMk cId="45350722" sldId="436"/>
            <ac:cxnSpMk id="61" creationId="{C1A1CEC0-0AC5-4A58-932D-FBB8484AD7F6}"/>
          </ac:cxnSpMkLst>
        </pc:cxnChg>
        <pc:cxnChg chg="add mod">
          <ac:chgData name="Andrew Liao" userId="ab04f800a07082ab" providerId="LiveId" clId="{0A03B4B3-0F19-464D-ADB1-6341FF276EC5}" dt="2021-05-23T12:38:36.782" v="42489" actId="13822"/>
          <ac:cxnSpMkLst>
            <pc:docMk/>
            <pc:sldMk cId="45350722" sldId="436"/>
            <ac:cxnSpMk id="63" creationId="{99AF411A-566E-49CB-A87E-4D6E0CD06336}"/>
          </ac:cxnSpMkLst>
        </pc:cxnChg>
        <pc:cxnChg chg="add mod">
          <ac:chgData name="Andrew Liao" userId="ab04f800a07082ab" providerId="LiveId" clId="{0A03B4B3-0F19-464D-ADB1-6341FF276EC5}" dt="2021-05-23T12:38:36.782" v="42489" actId="13822"/>
          <ac:cxnSpMkLst>
            <pc:docMk/>
            <pc:sldMk cId="45350722" sldId="436"/>
            <ac:cxnSpMk id="65" creationId="{3A4EB54D-7E69-4EAD-9092-6B9428FB5EA4}"/>
          </ac:cxnSpMkLst>
        </pc:cxnChg>
        <pc:cxnChg chg="add mod">
          <ac:chgData name="Andrew Liao" userId="ab04f800a07082ab" providerId="LiveId" clId="{0A03B4B3-0F19-464D-ADB1-6341FF276EC5}" dt="2021-05-23T12:38:36.782" v="42489" actId="13822"/>
          <ac:cxnSpMkLst>
            <pc:docMk/>
            <pc:sldMk cId="45350722" sldId="436"/>
            <ac:cxnSpMk id="70" creationId="{F3DBBEAA-71E9-4A29-A396-B3B45BCF9F0B}"/>
          </ac:cxnSpMkLst>
        </pc:cxnChg>
      </pc:sldChg>
      <pc:sldChg chg="addSp delSp modSp add mod delAnim modAnim">
        <pc:chgData name="Andrew Liao" userId="ab04f800a07082ab" providerId="LiveId" clId="{0A03B4B3-0F19-464D-ADB1-6341FF276EC5}" dt="2021-05-23T13:33:28.355" v="43325" actId="13822"/>
        <pc:sldMkLst>
          <pc:docMk/>
          <pc:sldMk cId="2469898634" sldId="437"/>
        </pc:sldMkLst>
        <pc:spChg chg="mod">
          <ac:chgData name="Andrew Liao" userId="ab04f800a07082ab" providerId="LiveId" clId="{0A03B4B3-0F19-464D-ADB1-6341FF276EC5}" dt="2021-05-23T12:59:42.484" v="42929" actId="20577"/>
          <ac:spMkLst>
            <pc:docMk/>
            <pc:sldMk cId="2469898634" sldId="437"/>
            <ac:spMk id="2" creationId="{6BC62E14-B4C5-40C6-AED9-A085619EAC3D}"/>
          </ac:spMkLst>
        </pc:spChg>
        <pc:spChg chg="del">
          <ac:chgData name="Andrew Liao" userId="ab04f800a07082ab" providerId="LiveId" clId="{0A03B4B3-0F19-464D-ADB1-6341FF276EC5}" dt="2021-05-23T12:59:55.950" v="42930" actId="478"/>
          <ac:spMkLst>
            <pc:docMk/>
            <pc:sldMk cId="2469898634" sldId="437"/>
            <ac:spMk id="5" creationId="{923AEAA5-ABAA-46CA-B395-46552C3F1471}"/>
          </ac:spMkLst>
        </pc:spChg>
        <pc:spChg chg="del mod">
          <ac:chgData name="Andrew Liao" userId="ab04f800a07082ab" providerId="LiveId" clId="{0A03B4B3-0F19-464D-ADB1-6341FF276EC5}" dt="2021-05-23T13:02:19.905" v="42959" actId="478"/>
          <ac:spMkLst>
            <pc:docMk/>
            <pc:sldMk cId="2469898634" sldId="437"/>
            <ac:spMk id="10" creationId="{028B3A8E-6AEA-4D41-8944-D623B6D9BA6E}"/>
          </ac:spMkLst>
        </pc:spChg>
        <pc:spChg chg="mod">
          <ac:chgData name="Andrew Liao" userId="ab04f800a07082ab" providerId="LiveId" clId="{0A03B4B3-0F19-464D-ADB1-6341FF276EC5}" dt="2021-05-23T13:03:24.003" v="43000" actId="14100"/>
          <ac:spMkLst>
            <pc:docMk/>
            <pc:sldMk cId="2469898634" sldId="437"/>
            <ac:spMk id="11" creationId="{7DC18460-B8E1-4884-9D7E-2710D3136198}"/>
          </ac:spMkLst>
        </pc:spChg>
        <pc:spChg chg="mod">
          <ac:chgData name="Andrew Liao" userId="ab04f800a07082ab" providerId="LiveId" clId="{0A03B4B3-0F19-464D-ADB1-6341FF276EC5}" dt="2021-05-23T13:03:24.003" v="43000" actId="14100"/>
          <ac:spMkLst>
            <pc:docMk/>
            <pc:sldMk cId="2469898634" sldId="437"/>
            <ac:spMk id="12" creationId="{EDA2520B-3E1D-47F1-BDCB-AD50168FB46F}"/>
          </ac:spMkLst>
        </pc:spChg>
        <pc:spChg chg="mod">
          <ac:chgData name="Andrew Liao" userId="ab04f800a07082ab" providerId="LiveId" clId="{0A03B4B3-0F19-464D-ADB1-6341FF276EC5}" dt="2021-05-23T13:03:24.003" v="43000" actId="14100"/>
          <ac:spMkLst>
            <pc:docMk/>
            <pc:sldMk cId="2469898634" sldId="437"/>
            <ac:spMk id="13" creationId="{441EBB86-3085-4BEF-A5B1-88017183A08B}"/>
          </ac:spMkLst>
        </pc:spChg>
        <pc:spChg chg="del">
          <ac:chgData name="Andrew Liao" userId="ab04f800a07082ab" providerId="LiveId" clId="{0A03B4B3-0F19-464D-ADB1-6341FF276EC5}" dt="2021-05-23T12:59:59.905" v="42931" actId="478"/>
          <ac:spMkLst>
            <pc:docMk/>
            <pc:sldMk cId="2469898634" sldId="437"/>
            <ac:spMk id="14" creationId="{67E59DA0-06CB-4E9C-AD1B-9A5270B9CFB8}"/>
          </ac:spMkLst>
        </pc:spChg>
        <pc:spChg chg="del">
          <ac:chgData name="Andrew Liao" userId="ab04f800a07082ab" providerId="LiveId" clId="{0A03B4B3-0F19-464D-ADB1-6341FF276EC5}" dt="2021-05-23T12:59:59.905" v="42931" actId="478"/>
          <ac:spMkLst>
            <pc:docMk/>
            <pc:sldMk cId="2469898634" sldId="437"/>
            <ac:spMk id="15" creationId="{0A518BC0-F1C8-4A91-B308-9BA14BD703F1}"/>
          </ac:spMkLst>
        </pc:spChg>
        <pc:spChg chg="del">
          <ac:chgData name="Andrew Liao" userId="ab04f800a07082ab" providerId="LiveId" clId="{0A03B4B3-0F19-464D-ADB1-6341FF276EC5}" dt="2021-05-23T12:59:55.950" v="42930" actId="478"/>
          <ac:spMkLst>
            <pc:docMk/>
            <pc:sldMk cId="2469898634" sldId="437"/>
            <ac:spMk id="16" creationId="{9041D061-E707-4D7F-8609-392E7D609866}"/>
          </ac:spMkLst>
        </pc:spChg>
        <pc:spChg chg="del">
          <ac:chgData name="Andrew Liao" userId="ab04f800a07082ab" providerId="LiveId" clId="{0A03B4B3-0F19-464D-ADB1-6341FF276EC5}" dt="2021-05-23T12:59:55.950" v="42930" actId="478"/>
          <ac:spMkLst>
            <pc:docMk/>
            <pc:sldMk cId="2469898634" sldId="437"/>
            <ac:spMk id="17" creationId="{56F7064A-A9C2-47E7-88C2-A3505A7AE7BE}"/>
          </ac:spMkLst>
        </pc:spChg>
        <pc:spChg chg="del">
          <ac:chgData name="Andrew Liao" userId="ab04f800a07082ab" providerId="LiveId" clId="{0A03B4B3-0F19-464D-ADB1-6341FF276EC5}" dt="2021-05-23T12:59:55.950" v="42930" actId="478"/>
          <ac:spMkLst>
            <pc:docMk/>
            <pc:sldMk cId="2469898634" sldId="437"/>
            <ac:spMk id="18" creationId="{30F9DABF-4B3F-48EE-AE76-0F367C6FE1AB}"/>
          </ac:spMkLst>
        </pc:spChg>
        <pc:spChg chg="del">
          <ac:chgData name="Andrew Liao" userId="ab04f800a07082ab" providerId="LiveId" clId="{0A03B4B3-0F19-464D-ADB1-6341FF276EC5}" dt="2021-05-23T12:59:55.950" v="42930" actId="478"/>
          <ac:spMkLst>
            <pc:docMk/>
            <pc:sldMk cId="2469898634" sldId="437"/>
            <ac:spMk id="19" creationId="{A1D411EE-E708-481C-9ABB-58E4028EA81D}"/>
          </ac:spMkLst>
        </pc:spChg>
        <pc:spChg chg="del">
          <ac:chgData name="Andrew Liao" userId="ab04f800a07082ab" providerId="LiveId" clId="{0A03B4B3-0F19-464D-ADB1-6341FF276EC5}" dt="2021-05-23T12:59:55.950" v="42930" actId="478"/>
          <ac:spMkLst>
            <pc:docMk/>
            <pc:sldMk cId="2469898634" sldId="437"/>
            <ac:spMk id="20" creationId="{37354EB2-5C92-4F11-BB12-2115B25A15A3}"/>
          </ac:spMkLst>
        </pc:spChg>
        <pc:spChg chg="del">
          <ac:chgData name="Andrew Liao" userId="ab04f800a07082ab" providerId="LiveId" clId="{0A03B4B3-0F19-464D-ADB1-6341FF276EC5}" dt="2021-05-23T12:59:55.950" v="42930" actId="478"/>
          <ac:spMkLst>
            <pc:docMk/>
            <pc:sldMk cId="2469898634" sldId="437"/>
            <ac:spMk id="21" creationId="{8E58D0AA-F5FD-4868-B793-1C5A254FE50B}"/>
          </ac:spMkLst>
        </pc:spChg>
        <pc:spChg chg="mod">
          <ac:chgData name="Andrew Liao" userId="ab04f800a07082ab" providerId="LiveId" clId="{0A03B4B3-0F19-464D-ADB1-6341FF276EC5}" dt="2021-05-23T13:03:24.003" v="43000" actId="14100"/>
          <ac:spMkLst>
            <pc:docMk/>
            <pc:sldMk cId="2469898634" sldId="437"/>
            <ac:spMk id="23" creationId="{EB90EC4D-3111-409A-B252-384146FC2C7D}"/>
          </ac:spMkLst>
        </pc:spChg>
        <pc:spChg chg="del">
          <ac:chgData name="Andrew Liao" userId="ab04f800a07082ab" providerId="LiveId" clId="{0A03B4B3-0F19-464D-ADB1-6341FF276EC5}" dt="2021-05-23T12:59:55.950" v="42930" actId="478"/>
          <ac:spMkLst>
            <pc:docMk/>
            <pc:sldMk cId="2469898634" sldId="437"/>
            <ac:spMk id="24" creationId="{C40322F2-0D6F-4405-AD2E-04F812C72C1A}"/>
          </ac:spMkLst>
        </pc:spChg>
        <pc:spChg chg="add mod">
          <ac:chgData name="Andrew Liao" userId="ab04f800a07082ab" providerId="LiveId" clId="{0A03B4B3-0F19-464D-ADB1-6341FF276EC5}" dt="2021-05-23T13:03:24.003" v="43000" actId="14100"/>
          <ac:spMkLst>
            <pc:docMk/>
            <pc:sldMk cId="2469898634" sldId="437"/>
            <ac:spMk id="25" creationId="{5DCD6B0A-6D71-496F-BE1E-1FD715EE3ED6}"/>
          </ac:spMkLst>
        </pc:spChg>
        <pc:spChg chg="add mod">
          <ac:chgData name="Andrew Liao" userId="ab04f800a07082ab" providerId="LiveId" clId="{0A03B4B3-0F19-464D-ADB1-6341FF276EC5}" dt="2021-05-23T13:03:24.003" v="43000" actId="14100"/>
          <ac:spMkLst>
            <pc:docMk/>
            <pc:sldMk cId="2469898634" sldId="437"/>
            <ac:spMk id="31" creationId="{45F9E577-B26B-4474-BF15-C7C948FD3965}"/>
          </ac:spMkLst>
        </pc:spChg>
        <pc:spChg chg="add mod">
          <ac:chgData name="Andrew Liao" userId="ab04f800a07082ab" providerId="LiveId" clId="{0A03B4B3-0F19-464D-ADB1-6341FF276EC5}" dt="2021-05-23T13:03:48.035" v="43007" actId="1076"/>
          <ac:spMkLst>
            <pc:docMk/>
            <pc:sldMk cId="2469898634" sldId="437"/>
            <ac:spMk id="40" creationId="{00B411A1-5C28-49A9-881F-23D15F180A05}"/>
          </ac:spMkLst>
        </pc:spChg>
        <pc:spChg chg="add del mod">
          <ac:chgData name="Andrew Liao" userId="ab04f800a07082ab" providerId="LiveId" clId="{0A03B4B3-0F19-464D-ADB1-6341FF276EC5}" dt="2021-05-23T13:04:35.281" v="43030" actId="478"/>
          <ac:spMkLst>
            <pc:docMk/>
            <pc:sldMk cId="2469898634" sldId="437"/>
            <ac:spMk id="42" creationId="{6791CE27-6E9F-428C-AC9E-6915632B6C77}"/>
          </ac:spMkLst>
        </pc:spChg>
        <pc:spChg chg="add mod">
          <ac:chgData name="Andrew Liao" userId="ab04f800a07082ab" providerId="LiveId" clId="{0A03B4B3-0F19-464D-ADB1-6341FF276EC5}" dt="2021-05-23T13:04:21.731" v="43016" actId="20577"/>
          <ac:spMkLst>
            <pc:docMk/>
            <pc:sldMk cId="2469898634" sldId="437"/>
            <ac:spMk id="45" creationId="{BE0D2F85-B18A-459C-AB17-6B6BAB942CDC}"/>
          </ac:spMkLst>
        </pc:spChg>
        <pc:spChg chg="add mod">
          <ac:chgData name="Andrew Liao" userId="ab04f800a07082ab" providerId="LiveId" clId="{0A03B4B3-0F19-464D-ADB1-6341FF276EC5}" dt="2021-05-23T13:33:28.355" v="43325" actId="13822"/>
          <ac:spMkLst>
            <pc:docMk/>
            <pc:sldMk cId="2469898634" sldId="437"/>
            <ac:spMk id="46" creationId="{D9E91A79-2989-4F64-866D-AAF9F7461781}"/>
          </ac:spMkLst>
        </pc:spChg>
        <pc:cxnChg chg="add mod">
          <ac:chgData name="Andrew Liao" userId="ab04f800a07082ab" providerId="LiveId" clId="{0A03B4B3-0F19-464D-ADB1-6341FF276EC5}" dt="2021-05-23T13:03:24.003" v="43000" actId="14100"/>
          <ac:cxnSpMkLst>
            <pc:docMk/>
            <pc:sldMk cId="2469898634" sldId="437"/>
            <ac:cxnSpMk id="26" creationId="{7DBB9089-3E06-4CC9-B1A5-E41998C58600}"/>
          </ac:cxnSpMkLst>
        </pc:cxnChg>
        <pc:cxnChg chg="add mod">
          <ac:chgData name="Andrew Liao" userId="ab04f800a07082ab" providerId="LiveId" clId="{0A03B4B3-0F19-464D-ADB1-6341FF276EC5}" dt="2021-05-23T13:03:24.003" v="43000" actId="14100"/>
          <ac:cxnSpMkLst>
            <pc:docMk/>
            <pc:sldMk cId="2469898634" sldId="437"/>
            <ac:cxnSpMk id="36" creationId="{667F68B5-7E2C-4D2A-B21E-304A1BB33CB8}"/>
          </ac:cxnSpMkLst>
        </pc:cxnChg>
        <pc:cxnChg chg="add mod">
          <ac:chgData name="Andrew Liao" userId="ab04f800a07082ab" providerId="LiveId" clId="{0A03B4B3-0F19-464D-ADB1-6341FF276EC5}" dt="2021-05-23T13:03:24.003" v="43000" actId="14100"/>
          <ac:cxnSpMkLst>
            <pc:docMk/>
            <pc:sldMk cId="2469898634" sldId="437"/>
            <ac:cxnSpMk id="38" creationId="{E2A13B38-185B-4D0C-9C67-9428F168706F}"/>
          </ac:cxnSpMkLst>
        </pc:cxnChg>
        <pc:cxnChg chg="add mod">
          <ac:chgData name="Andrew Liao" userId="ab04f800a07082ab" providerId="LiveId" clId="{0A03B4B3-0F19-464D-ADB1-6341FF276EC5}" dt="2021-05-23T13:04:53.865" v="43039" actId="13822"/>
          <ac:cxnSpMkLst>
            <pc:docMk/>
            <pc:sldMk cId="2469898634" sldId="437"/>
            <ac:cxnSpMk id="44" creationId="{D552F992-8198-4396-8FC2-320720DFD0B5}"/>
          </ac:cxnSpMkLst>
        </pc:cxnChg>
      </pc:sldChg>
      <pc:sldChg chg="addSp delSp modSp new mod">
        <pc:chgData name="Andrew Liao" userId="ab04f800a07082ab" providerId="LiveId" clId="{0A03B4B3-0F19-464D-ADB1-6341FF276EC5}" dt="2021-05-23T13:25:40.854" v="43215" actId="20577"/>
        <pc:sldMkLst>
          <pc:docMk/>
          <pc:sldMk cId="2921799370" sldId="438"/>
        </pc:sldMkLst>
        <pc:spChg chg="mod">
          <ac:chgData name="Andrew Liao" userId="ab04f800a07082ab" providerId="LiveId" clId="{0A03B4B3-0F19-464D-ADB1-6341FF276EC5}" dt="2021-05-23T13:13:00.652" v="43108" actId="20577"/>
          <ac:spMkLst>
            <pc:docMk/>
            <pc:sldMk cId="2921799370" sldId="438"/>
            <ac:spMk id="2" creationId="{6C5DD878-E80A-482E-8D60-166A87A6A7B8}"/>
          </ac:spMkLst>
        </pc:spChg>
        <pc:spChg chg="del">
          <ac:chgData name="Andrew Liao" userId="ab04f800a07082ab" providerId="LiveId" clId="{0A03B4B3-0F19-464D-ADB1-6341FF276EC5}" dt="2021-05-23T13:13:04.378" v="43109"/>
          <ac:spMkLst>
            <pc:docMk/>
            <pc:sldMk cId="2921799370" sldId="438"/>
            <ac:spMk id="3" creationId="{6D4403FE-2997-473D-8592-177BD51D57C5}"/>
          </ac:spMkLst>
        </pc:spChg>
        <pc:spChg chg="add del">
          <ac:chgData name="Andrew Liao" userId="ab04f800a07082ab" providerId="LiveId" clId="{0A03B4B3-0F19-464D-ADB1-6341FF276EC5}" dt="2021-05-23T13:13:22.545" v="43112" actId="478"/>
          <ac:spMkLst>
            <pc:docMk/>
            <pc:sldMk cId="2921799370" sldId="438"/>
            <ac:spMk id="5" creationId="{E966DA37-6340-454B-A6EA-BB0A475A7364}"/>
          </ac:spMkLst>
        </pc:spChg>
        <pc:spChg chg="add mod">
          <ac:chgData name="Andrew Liao" userId="ab04f800a07082ab" providerId="LiveId" clId="{0A03B4B3-0F19-464D-ADB1-6341FF276EC5}" dt="2021-05-23T13:25:40.854" v="43215" actId="20577"/>
          <ac:spMkLst>
            <pc:docMk/>
            <pc:sldMk cId="2921799370" sldId="438"/>
            <ac:spMk id="9" creationId="{42D58B00-6246-4F4D-92F4-239E674C8690}"/>
          </ac:spMkLst>
        </pc:spChg>
        <pc:graphicFrameChg chg="add mod modGraphic">
          <ac:chgData name="Andrew Liao" userId="ab04f800a07082ab" providerId="LiveId" clId="{0A03B4B3-0F19-464D-ADB1-6341FF276EC5}" dt="2021-05-23T13:23:35.016" v="43119" actId="1076"/>
          <ac:graphicFrameMkLst>
            <pc:docMk/>
            <pc:sldMk cId="2921799370" sldId="438"/>
            <ac:graphicFrameMk id="4" creationId="{696645BA-E9BA-4C1B-B756-12BBEA8B08D0}"/>
          </ac:graphicFrameMkLst>
        </pc:graphicFrameChg>
        <pc:picChg chg="add mod">
          <ac:chgData name="Andrew Liao" userId="ab04f800a07082ab" providerId="LiveId" clId="{0A03B4B3-0F19-464D-ADB1-6341FF276EC5}" dt="2021-05-23T13:23:28.759" v="43118" actId="1076"/>
          <ac:picMkLst>
            <pc:docMk/>
            <pc:sldMk cId="2921799370" sldId="438"/>
            <ac:picMk id="6" creationId="{B4DA8D87-0630-4A65-932D-49CE3859A6E7}"/>
          </ac:picMkLst>
        </pc:picChg>
        <pc:cxnChg chg="add mod">
          <ac:chgData name="Andrew Liao" userId="ab04f800a07082ab" providerId="LiveId" clId="{0A03B4B3-0F19-464D-ADB1-6341FF276EC5}" dt="2021-05-23T13:23:56.584" v="43121" actId="13822"/>
          <ac:cxnSpMkLst>
            <pc:docMk/>
            <pc:sldMk cId="2921799370" sldId="438"/>
            <ac:cxnSpMk id="8" creationId="{DE96F10D-CEFC-42A5-8DCE-5DB26DB21FCD}"/>
          </ac:cxnSpMkLst>
        </pc:cxnChg>
      </pc:sldChg>
      <pc:sldChg chg="modSp del mod">
        <pc:chgData name="Andrew Liao" userId="ab04f800a07082ab" providerId="LiveId" clId="{0A03B4B3-0F19-464D-ADB1-6341FF276EC5}" dt="2021-05-23T13:24:04.254" v="43122" actId="47"/>
        <pc:sldMkLst>
          <pc:docMk/>
          <pc:sldMk cId="4278192768" sldId="439"/>
        </pc:sldMkLst>
        <pc:picChg chg="mod">
          <ac:chgData name="Andrew Liao" userId="ab04f800a07082ab" providerId="LiveId" clId="{0A03B4B3-0F19-464D-ADB1-6341FF276EC5}" dt="2021-05-23T13:23:00.397" v="43115" actId="1076"/>
          <ac:picMkLst>
            <pc:docMk/>
            <pc:sldMk cId="4278192768" sldId="439"/>
            <ac:picMk id="5" creationId="{43D4BDF5-F447-4EF2-8F74-96D2C97651F3}"/>
          </ac:picMkLst>
        </pc:picChg>
      </pc:sldChg>
      <pc:sldChg chg="modSp mod">
        <pc:chgData name="Andrew Liao" userId="ab04f800a07082ab" providerId="LiveId" clId="{0A03B4B3-0F19-464D-ADB1-6341FF276EC5}" dt="2021-05-27T08:38:21.227" v="54089" actId="207"/>
        <pc:sldMkLst>
          <pc:docMk/>
          <pc:sldMk cId="1051691384" sldId="440"/>
        </pc:sldMkLst>
        <pc:spChg chg="mod">
          <ac:chgData name="Andrew Liao" userId="ab04f800a07082ab" providerId="LiveId" clId="{0A03B4B3-0F19-464D-ADB1-6341FF276EC5}" dt="2021-05-27T08:38:21.227" v="54089" actId="207"/>
          <ac:spMkLst>
            <pc:docMk/>
            <pc:sldMk cId="1051691384" sldId="440"/>
            <ac:spMk id="3" creationId="{5D3BC3D7-DFE5-4807-BB9E-ECBA9EBEAE95}"/>
          </ac:spMkLst>
        </pc:spChg>
      </pc:sldChg>
      <pc:sldChg chg="addSp modSp mod chgLayout">
        <pc:chgData name="Andrew Liao" userId="ab04f800a07082ab" providerId="LiveId" clId="{0A03B4B3-0F19-464D-ADB1-6341FF276EC5}" dt="2021-05-27T08:43:18.898" v="54187" actId="207"/>
        <pc:sldMkLst>
          <pc:docMk/>
          <pc:sldMk cId="2594190072" sldId="442"/>
        </pc:sldMkLst>
        <pc:spChg chg="mod ord">
          <ac:chgData name="Andrew Liao" userId="ab04f800a07082ab" providerId="LiveId" clId="{0A03B4B3-0F19-464D-ADB1-6341FF276EC5}" dt="2021-05-27T08:42:50.334" v="54133" actId="700"/>
          <ac:spMkLst>
            <pc:docMk/>
            <pc:sldMk cId="2594190072" sldId="442"/>
            <ac:spMk id="2" creationId="{6C5DD878-E80A-482E-8D60-166A87A6A7B8}"/>
          </ac:spMkLst>
        </pc:spChg>
        <pc:spChg chg="add mod">
          <ac:chgData name="Andrew Liao" userId="ab04f800a07082ab" providerId="LiveId" clId="{0A03B4B3-0F19-464D-ADB1-6341FF276EC5}" dt="2021-05-27T08:43:18.898" v="54187" actId="207"/>
          <ac:spMkLst>
            <pc:docMk/>
            <pc:sldMk cId="2594190072" sldId="442"/>
            <ac:spMk id="3" creationId="{FC17007C-5426-4381-958B-53C6D2E5079A}"/>
          </ac:spMkLst>
        </pc:spChg>
        <pc:graphicFrameChg chg="mod ord modGraphic">
          <ac:chgData name="Andrew Liao" userId="ab04f800a07082ab" providerId="LiveId" clId="{0A03B4B3-0F19-464D-ADB1-6341FF276EC5}" dt="2021-05-27T08:42:50.334" v="54133" actId="700"/>
          <ac:graphicFrameMkLst>
            <pc:docMk/>
            <pc:sldMk cId="2594190072" sldId="442"/>
            <ac:graphicFrameMk id="4" creationId="{696645BA-E9BA-4C1B-B756-12BBEA8B08D0}"/>
          </ac:graphicFrameMkLst>
        </pc:graphicFrameChg>
      </pc:sldChg>
      <pc:sldChg chg="modSp mod">
        <pc:chgData name="Andrew Liao" userId="ab04f800a07082ab" providerId="LiveId" clId="{0A03B4B3-0F19-464D-ADB1-6341FF276EC5}" dt="2021-05-26T08:29:01.303" v="48094" actId="6549"/>
        <pc:sldMkLst>
          <pc:docMk/>
          <pc:sldMk cId="2300008134" sldId="444"/>
        </pc:sldMkLst>
        <pc:spChg chg="mod">
          <ac:chgData name="Andrew Liao" userId="ab04f800a07082ab" providerId="LiveId" clId="{0A03B4B3-0F19-464D-ADB1-6341FF276EC5}" dt="2021-05-26T08:29:01.303" v="48094" actId="6549"/>
          <ac:spMkLst>
            <pc:docMk/>
            <pc:sldMk cId="2300008134" sldId="444"/>
            <ac:spMk id="3" creationId="{B88CBC19-9649-C746-A9F7-37AA5177295B}"/>
          </ac:spMkLst>
        </pc:spChg>
      </pc:sldChg>
      <pc:sldChg chg="ord">
        <pc:chgData name="Andrew Liao" userId="ab04f800a07082ab" providerId="LiveId" clId="{0A03B4B3-0F19-464D-ADB1-6341FF276EC5}" dt="2021-05-26T06:25:57.227" v="43743"/>
        <pc:sldMkLst>
          <pc:docMk/>
          <pc:sldMk cId="3560610280" sldId="447"/>
        </pc:sldMkLst>
      </pc:sldChg>
      <pc:sldChg chg="modSp new mod ord">
        <pc:chgData name="Andrew Liao" userId="ab04f800a07082ab" providerId="LiveId" clId="{0A03B4B3-0F19-464D-ADB1-6341FF276EC5}" dt="2021-05-26T07:17:03.966" v="45704" actId="20577"/>
        <pc:sldMkLst>
          <pc:docMk/>
          <pc:sldMk cId="1547730327" sldId="448"/>
        </pc:sldMkLst>
        <pc:spChg chg="mod">
          <ac:chgData name="Andrew Liao" userId="ab04f800a07082ab" providerId="LiveId" clId="{0A03B4B3-0F19-464D-ADB1-6341FF276EC5}" dt="2021-05-26T06:54:00.960" v="44773" actId="20577"/>
          <ac:spMkLst>
            <pc:docMk/>
            <pc:sldMk cId="1547730327" sldId="448"/>
            <ac:spMk id="2" creationId="{B4134897-11FB-4FC9-9CD3-F64F22A8B4CB}"/>
          </ac:spMkLst>
        </pc:spChg>
        <pc:spChg chg="mod">
          <ac:chgData name="Andrew Liao" userId="ab04f800a07082ab" providerId="LiveId" clId="{0A03B4B3-0F19-464D-ADB1-6341FF276EC5}" dt="2021-05-26T07:17:03.966" v="45704" actId="20577"/>
          <ac:spMkLst>
            <pc:docMk/>
            <pc:sldMk cId="1547730327" sldId="448"/>
            <ac:spMk id="3" creationId="{4013F687-87E4-4D7F-89A8-153752C5A571}"/>
          </ac:spMkLst>
        </pc:spChg>
      </pc:sldChg>
      <pc:sldChg chg="addSp modSp new mod">
        <pc:chgData name="Andrew Liao" userId="ab04f800a07082ab" providerId="LiveId" clId="{0A03B4B3-0F19-464D-ADB1-6341FF276EC5}" dt="2021-05-26T09:32:37.079" v="50551" actId="207"/>
        <pc:sldMkLst>
          <pc:docMk/>
          <pc:sldMk cId="1222102563" sldId="449"/>
        </pc:sldMkLst>
        <pc:spChg chg="mod">
          <ac:chgData name="Andrew Liao" userId="ab04f800a07082ab" providerId="LiveId" clId="{0A03B4B3-0F19-464D-ADB1-6341FF276EC5}" dt="2021-05-26T06:52:42.243" v="44702" actId="20577"/>
          <ac:spMkLst>
            <pc:docMk/>
            <pc:sldMk cId="1222102563" sldId="449"/>
            <ac:spMk id="2" creationId="{FC79588A-7E42-4B02-9BCB-D5EB6072F26C}"/>
          </ac:spMkLst>
        </pc:spChg>
        <pc:spChg chg="mod">
          <ac:chgData name="Andrew Liao" userId="ab04f800a07082ab" providerId="LiveId" clId="{0A03B4B3-0F19-464D-ADB1-6341FF276EC5}" dt="2021-05-26T09:32:37.079" v="50551" actId="207"/>
          <ac:spMkLst>
            <pc:docMk/>
            <pc:sldMk cId="1222102563" sldId="449"/>
            <ac:spMk id="3" creationId="{8F2A88C5-A427-4267-8B93-2DD0672FA049}"/>
          </ac:spMkLst>
        </pc:spChg>
        <pc:spChg chg="add mod">
          <ac:chgData name="Andrew Liao" userId="ab04f800a07082ab" providerId="LiveId" clId="{0A03B4B3-0F19-464D-ADB1-6341FF276EC5}" dt="2021-05-26T07:08:35.208" v="45615" actId="20577"/>
          <ac:spMkLst>
            <pc:docMk/>
            <pc:sldMk cId="1222102563" sldId="449"/>
            <ac:spMk id="4" creationId="{ACBB511C-953B-4B90-AF38-CEF41F8E9E4C}"/>
          </ac:spMkLst>
        </pc:spChg>
        <pc:spChg chg="add mod">
          <ac:chgData name="Andrew Liao" userId="ab04f800a07082ab" providerId="LiveId" clId="{0A03B4B3-0F19-464D-ADB1-6341FF276EC5}" dt="2021-05-26T07:08:01.941" v="45582" actId="20577"/>
          <ac:spMkLst>
            <pc:docMk/>
            <pc:sldMk cId="1222102563" sldId="449"/>
            <ac:spMk id="5" creationId="{78B73FC4-C8F0-43B8-8BBB-D66576178E59}"/>
          </ac:spMkLst>
        </pc:spChg>
      </pc:sldChg>
      <pc:sldChg chg="modSp new mod">
        <pc:chgData name="Andrew Liao" userId="ab04f800a07082ab" providerId="LiveId" clId="{0A03B4B3-0F19-464D-ADB1-6341FF276EC5}" dt="2021-05-27T07:45:56.818" v="52539" actId="20577"/>
        <pc:sldMkLst>
          <pc:docMk/>
          <pc:sldMk cId="1586818453" sldId="450"/>
        </pc:sldMkLst>
        <pc:spChg chg="mod">
          <ac:chgData name="Andrew Liao" userId="ab04f800a07082ab" providerId="LiveId" clId="{0A03B4B3-0F19-464D-ADB1-6341FF276EC5}" dt="2021-05-27T07:45:56.818" v="52539" actId="20577"/>
          <ac:spMkLst>
            <pc:docMk/>
            <pc:sldMk cId="1586818453" sldId="450"/>
            <ac:spMk id="2" creationId="{1D621A25-B003-411E-9827-F06A23755C46}"/>
          </ac:spMkLst>
        </pc:spChg>
        <pc:spChg chg="mod">
          <ac:chgData name="Andrew Liao" userId="ab04f800a07082ab" providerId="LiveId" clId="{0A03B4B3-0F19-464D-ADB1-6341FF276EC5}" dt="2021-05-26T07:42:23.747" v="46342" actId="20577"/>
          <ac:spMkLst>
            <pc:docMk/>
            <pc:sldMk cId="1586818453" sldId="450"/>
            <ac:spMk id="3" creationId="{5837A7D6-49C7-4815-9A80-CA8DFEDB84F8}"/>
          </ac:spMkLst>
        </pc:spChg>
      </pc:sldChg>
      <pc:sldChg chg="addSp delSp modSp new del mod">
        <pc:chgData name="Andrew Liao" userId="ab04f800a07082ab" providerId="LiveId" clId="{0A03B4B3-0F19-464D-ADB1-6341FF276EC5}" dt="2021-05-26T07:04:04.087" v="45381" actId="47"/>
        <pc:sldMkLst>
          <pc:docMk/>
          <pc:sldMk cId="3859121970" sldId="450"/>
        </pc:sldMkLst>
        <pc:spChg chg="mod">
          <ac:chgData name="Andrew Liao" userId="ab04f800a07082ab" providerId="LiveId" clId="{0A03B4B3-0F19-464D-ADB1-6341FF276EC5}" dt="2021-05-26T07:02:05.366" v="45293" actId="20577"/>
          <ac:spMkLst>
            <pc:docMk/>
            <pc:sldMk cId="3859121970" sldId="450"/>
            <ac:spMk id="2" creationId="{80EC7EDB-E149-4D2C-9B27-DB11DEF7E125}"/>
          </ac:spMkLst>
        </pc:spChg>
        <pc:spChg chg="del">
          <ac:chgData name="Andrew Liao" userId="ab04f800a07082ab" providerId="LiveId" clId="{0A03B4B3-0F19-464D-ADB1-6341FF276EC5}" dt="2021-05-26T07:02:34.471" v="45294" actId="478"/>
          <ac:spMkLst>
            <pc:docMk/>
            <pc:sldMk cId="3859121970" sldId="450"/>
            <ac:spMk id="3" creationId="{961FAFE6-31F9-4A9F-982A-A2E8A1201083}"/>
          </ac:spMkLst>
        </pc:spChg>
        <pc:spChg chg="add mod">
          <ac:chgData name="Andrew Liao" userId="ab04f800a07082ab" providerId="LiveId" clId="{0A03B4B3-0F19-464D-ADB1-6341FF276EC5}" dt="2021-05-26T07:03:54.336" v="45380" actId="20577"/>
          <ac:spMkLst>
            <pc:docMk/>
            <pc:sldMk cId="3859121970" sldId="450"/>
            <ac:spMk id="4" creationId="{A94BB020-6008-41B8-BFC0-98BC273D35C7}"/>
          </ac:spMkLst>
        </pc:spChg>
        <pc:spChg chg="add mod">
          <ac:chgData name="Andrew Liao" userId="ab04f800a07082ab" providerId="LiveId" clId="{0A03B4B3-0F19-464D-ADB1-6341FF276EC5}" dt="2021-05-26T07:02:40.168" v="45297" actId="27636"/>
          <ac:spMkLst>
            <pc:docMk/>
            <pc:sldMk cId="3859121970" sldId="450"/>
            <ac:spMk id="5" creationId="{D4BB753F-4BDD-4CE7-BCCE-099E81E4F160}"/>
          </ac:spMkLst>
        </pc:spChg>
      </pc:sldChg>
      <pc:sldChg chg="modSp new mod">
        <pc:chgData name="Andrew Liao" userId="ab04f800a07082ab" providerId="LiveId" clId="{0A03B4B3-0F19-464D-ADB1-6341FF276EC5}" dt="2021-05-27T08:09:43.702" v="53352"/>
        <pc:sldMkLst>
          <pc:docMk/>
          <pc:sldMk cId="3054819645" sldId="451"/>
        </pc:sldMkLst>
        <pc:spChg chg="mod">
          <ac:chgData name="Andrew Liao" userId="ab04f800a07082ab" providerId="LiveId" clId="{0A03B4B3-0F19-464D-ADB1-6341FF276EC5}" dt="2021-05-26T07:43:06.828" v="46367" actId="20577"/>
          <ac:spMkLst>
            <pc:docMk/>
            <pc:sldMk cId="3054819645" sldId="451"/>
            <ac:spMk id="2" creationId="{219C2515-6973-4B92-BCC9-93445E15DD63}"/>
          </ac:spMkLst>
        </pc:spChg>
        <pc:spChg chg="mod">
          <ac:chgData name="Andrew Liao" userId="ab04f800a07082ab" providerId="LiveId" clId="{0A03B4B3-0F19-464D-ADB1-6341FF276EC5}" dt="2021-05-27T08:09:43.702" v="53352"/>
          <ac:spMkLst>
            <pc:docMk/>
            <pc:sldMk cId="3054819645" sldId="451"/>
            <ac:spMk id="3" creationId="{BEFA08AF-9CD0-45DC-BA6F-A59526BEEA4B}"/>
          </ac:spMkLst>
        </pc:spChg>
      </pc:sldChg>
      <pc:sldChg chg="modSp new del mod">
        <pc:chgData name="Andrew Liao" userId="ab04f800a07082ab" providerId="LiveId" clId="{0A03B4B3-0F19-464D-ADB1-6341FF276EC5}" dt="2021-05-26T07:58:06.462" v="46729" actId="47"/>
        <pc:sldMkLst>
          <pc:docMk/>
          <pc:sldMk cId="1686201574" sldId="452"/>
        </pc:sldMkLst>
        <pc:spChg chg="mod">
          <ac:chgData name="Andrew Liao" userId="ab04f800a07082ab" providerId="LiveId" clId="{0A03B4B3-0F19-464D-ADB1-6341FF276EC5}" dt="2021-05-26T07:56:02.225" v="46703" actId="20577"/>
          <ac:spMkLst>
            <pc:docMk/>
            <pc:sldMk cId="1686201574" sldId="452"/>
            <ac:spMk id="2" creationId="{26B69DA8-45B9-4CC6-9076-615627EA7D11}"/>
          </ac:spMkLst>
        </pc:spChg>
        <pc:spChg chg="mod">
          <ac:chgData name="Andrew Liao" userId="ab04f800a07082ab" providerId="LiveId" clId="{0A03B4B3-0F19-464D-ADB1-6341FF276EC5}" dt="2021-05-26T07:57:59.077" v="46728" actId="20577"/>
          <ac:spMkLst>
            <pc:docMk/>
            <pc:sldMk cId="1686201574" sldId="452"/>
            <ac:spMk id="3" creationId="{85D9B5EF-C487-4B43-8DD9-BB2625C4E129}"/>
          </ac:spMkLst>
        </pc:spChg>
      </pc:sldChg>
      <pc:sldChg chg="modSp new mod">
        <pc:chgData name="Andrew Liao" userId="ab04f800a07082ab" providerId="LiveId" clId="{0A03B4B3-0F19-464D-ADB1-6341FF276EC5}" dt="2021-05-26T08:10:27.110" v="47534" actId="20577"/>
        <pc:sldMkLst>
          <pc:docMk/>
          <pc:sldMk cId="3162705852" sldId="452"/>
        </pc:sldMkLst>
        <pc:spChg chg="mod">
          <ac:chgData name="Andrew Liao" userId="ab04f800a07082ab" providerId="LiveId" clId="{0A03B4B3-0F19-464D-ADB1-6341FF276EC5}" dt="2021-05-26T08:01:51.920" v="46922" actId="20577"/>
          <ac:spMkLst>
            <pc:docMk/>
            <pc:sldMk cId="3162705852" sldId="452"/>
            <ac:spMk id="2" creationId="{7CFAB11F-E76F-443B-8C08-675EA089E6B9}"/>
          </ac:spMkLst>
        </pc:spChg>
        <pc:spChg chg="mod">
          <ac:chgData name="Andrew Liao" userId="ab04f800a07082ab" providerId="LiveId" clId="{0A03B4B3-0F19-464D-ADB1-6341FF276EC5}" dt="2021-05-26T08:10:27.110" v="47534" actId="20577"/>
          <ac:spMkLst>
            <pc:docMk/>
            <pc:sldMk cId="3162705852" sldId="452"/>
            <ac:spMk id="3" creationId="{4E3ABC45-CE8D-4497-B2E2-B04F0B4CBF59}"/>
          </ac:spMkLst>
        </pc:spChg>
      </pc:sldChg>
      <pc:sldChg chg="addSp modSp new mod ord">
        <pc:chgData name="Andrew Liao" userId="ab04f800a07082ab" providerId="LiveId" clId="{0A03B4B3-0F19-464D-ADB1-6341FF276EC5}" dt="2021-05-26T08:20:41.774" v="47845"/>
        <pc:sldMkLst>
          <pc:docMk/>
          <pc:sldMk cId="1592613588" sldId="453"/>
        </pc:sldMkLst>
        <pc:spChg chg="mod">
          <ac:chgData name="Andrew Liao" userId="ab04f800a07082ab" providerId="LiveId" clId="{0A03B4B3-0F19-464D-ADB1-6341FF276EC5}" dt="2021-05-26T08:07:50.140" v="47327" actId="20577"/>
          <ac:spMkLst>
            <pc:docMk/>
            <pc:sldMk cId="1592613588" sldId="453"/>
            <ac:spMk id="2" creationId="{1B1067E3-C857-4640-8E83-044B1C8C2159}"/>
          </ac:spMkLst>
        </pc:spChg>
        <pc:spChg chg="mod">
          <ac:chgData name="Andrew Liao" userId="ab04f800a07082ab" providerId="LiveId" clId="{0A03B4B3-0F19-464D-ADB1-6341FF276EC5}" dt="2021-05-26T08:14:14.154" v="47741" actId="13822"/>
          <ac:spMkLst>
            <pc:docMk/>
            <pc:sldMk cId="1592613588" sldId="453"/>
            <ac:spMk id="3" creationId="{075839C3-600D-4FAE-92C1-4A042482AE5E}"/>
          </ac:spMkLst>
        </pc:spChg>
        <pc:spChg chg="add mod">
          <ac:chgData name="Andrew Liao" userId="ab04f800a07082ab" providerId="LiveId" clId="{0A03B4B3-0F19-464D-ADB1-6341FF276EC5}" dt="2021-05-26T08:14:23.099" v="47744" actId="1076"/>
          <ac:spMkLst>
            <pc:docMk/>
            <pc:sldMk cId="1592613588" sldId="453"/>
            <ac:spMk id="4" creationId="{94A10ED6-6724-4520-A13D-8127A110E1B7}"/>
          </ac:spMkLst>
        </pc:spChg>
        <pc:spChg chg="add mod">
          <ac:chgData name="Andrew Liao" userId="ab04f800a07082ab" providerId="LiveId" clId="{0A03B4B3-0F19-464D-ADB1-6341FF276EC5}" dt="2021-05-26T08:14:19.454" v="47743" actId="13822"/>
          <ac:spMkLst>
            <pc:docMk/>
            <pc:sldMk cId="1592613588" sldId="453"/>
            <ac:spMk id="5" creationId="{84CD07F9-0E0F-4128-8F94-12C9B444905F}"/>
          </ac:spMkLst>
        </pc:spChg>
        <pc:cxnChg chg="add mod">
          <ac:chgData name="Andrew Liao" userId="ab04f800a07082ab" providerId="LiveId" clId="{0A03B4B3-0F19-464D-ADB1-6341FF276EC5}" dt="2021-05-26T08:14:39.622" v="47747" actId="13822"/>
          <ac:cxnSpMkLst>
            <pc:docMk/>
            <pc:sldMk cId="1592613588" sldId="453"/>
            <ac:cxnSpMk id="7" creationId="{52E1C57C-B5EA-4323-9E5A-EE7A90D036FA}"/>
          </ac:cxnSpMkLst>
        </pc:cxnChg>
        <pc:cxnChg chg="add mod">
          <ac:chgData name="Andrew Liao" userId="ab04f800a07082ab" providerId="LiveId" clId="{0A03B4B3-0F19-464D-ADB1-6341FF276EC5}" dt="2021-05-26T08:14:39.622" v="47747" actId="13822"/>
          <ac:cxnSpMkLst>
            <pc:docMk/>
            <pc:sldMk cId="1592613588" sldId="453"/>
            <ac:cxnSpMk id="9" creationId="{AD703208-0C4B-41BD-BB6E-916E6A52C011}"/>
          </ac:cxnSpMkLst>
        </pc:cxnChg>
      </pc:sldChg>
      <pc:sldChg chg="modSp new mod">
        <pc:chgData name="Andrew Liao" userId="ab04f800a07082ab" providerId="LiveId" clId="{0A03B4B3-0F19-464D-ADB1-6341FF276EC5}" dt="2021-05-26T08:42:49.383" v="48725"/>
        <pc:sldMkLst>
          <pc:docMk/>
          <pc:sldMk cId="4239256048" sldId="454"/>
        </pc:sldMkLst>
        <pc:spChg chg="mod">
          <ac:chgData name="Andrew Liao" userId="ab04f800a07082ab" providerId="LiveId" clId="{0A03B4B3-0F19-464D-ADB1-6341FF276EC5}" dt="2021-05-26T08:18:46.851" v="47843" actId="20577"/>
          <ac:spMkLst>
            <pc:docMk/>
            <pc:sldMk cId="4239256048" sldId="454"/>
            <ac:spMk id="2" creationId="{02AA981F-B881-4524-8C8C-88AB4E8A6BC1}"/>
          </ac:spMkLst>
        </pc:spChg>
        <pc:spChg chg="mod">
          <ac:chgData name="Andrew Liao" userId="ab04f800a07082ab" providerId="LiveId" clId="{0A03B4B3-0F19-464D-ADB1-6341FF276EC5}" dt="2021-05-26T08:42:49.383" v="48725"/>
          <ac:spMkLst>
            <pc:docMk/>
            <pc:sldMk cId="4239256048" sldId="454"/>
            <ac:spMk id="3" creationId="{0C47027E-CBDB-4B51-98C6-214B71B5EAA8}"/>
          </ac:spMkLst>
        </pc:spChg>
      </pc:sldChg>
      <pc:sldChg chg="modSp new mod">
        <pc:chgData name="Andrew Liao" userId="ab04f800a07082ab" providerId="LiveId" clId="{0A03B4B3-0F19-464D-ADB1-6341FF276EC5}" dt="2021-05-26T08:28:17.269" v="48090" actId="20577"/>
        <pc:sldMkLst>
          <pc:docMk/>
          <pc:sldMk cId="2579082166" sldId="455"/>
        </pc:sldMkLst>
        <pc:spChg chg="mod">
          <ac:chgData name="Andrew Liao" userId="ab04f800a07082ab" providerId="LiveId" clId="{0A03B4B3-0F19-464D-ADB1-6341FF276EC5}" dt="2021-05-26T08:27:06.419" v="47937" actId="20577"/>
          <ac:spMkLst>
            <pc:docMk/>
            <pc:sldMk cId="2579082166" sldId="455"/>
            <ac:spMk id="2" creationId="{8802E683-CB30-4092-A277-D71770E226C9}"/>
          </ac:spMkLst>
        </pc:spChg>
        <pc:spChg chg="mod">
          <ac:chgData name="Andrew Liao" userId="ab04f800a07082ab" providerId="LiveId" clId="{0A03B4B3-0F19-464D-ADB1-6341FF276EC5}" dt="2021-05-26T08:28:17.269" v="48090" actId="20577"/>
          <ac:spMkLst>
            <pc:docMk/>
            <pc:sldMk cId="2579082166" sldId="455"/>
            <ac:spMk id="3" creationId="{A6593CB9-553F-446B-B96D-BA8B2884C033}"/>
          </ac:spMkLst>
        </pc:spChg>
      </pc:sldChg>
      <pc:sldChg chg="modSp new mod">
        <pc:chgData name="Andrew Liao" userId="ab04f800a07082ab" providerId="LiveId" clId="{0A03B4B3-0F19-464D-ADB1-6341FF276EC5}" dt="2021-05-26T08:33:52.764" v="48512" actId="20577"/>
        <pc:sldMkLst>
          <pc:docMk/>
          <pc:sldMk cId="1343256710" sldId="456"/>
        </pc:sldMkLst>
        <pc:spChg chg="mod">
          <ac:chgData name="Andrew Liao" userId="ab04f800a07082ab" providerId="LiveId" clId="{0A03B4B3-0F19-464D-ADB1-6341FF276EC5}" dt="2021-05-26T08:30:35.015" v="48123" actId="20577"/>
          <ac:spMkLst>
            <pc:docMk/>
            <pc:sldMk cId="1343256710" sldId="456"/>
            <ac:spMk id="2" creationId="{47D94E8B-FB12-4891-AD96-AF197AEADA29}"/>
          </ac:spMkLst>
        </pc:spChg>
        <pc:spChg chg="mod">
          <ac:chgData name="Andrew Liao" userId="ab04f800a07082ab" providerId="LiveId" clId="{0A03B4B3-0F19-464D-ADB1-6341FF276EC5}" dt="2021-05-26T08:33:52.764" v="48512" actId="20577"/>
          <ac:spMkLst>
            <pc:docMk/>
            <pc:sldMk cId="1343256710" sldId="456"/>
            <ac:spMk id="3" creationId="{9B764F13-BE11-4114-A633-A3CBC1153BDB}"/>
          </ac:spMkLst>
        </pc:spChg>
      </pc:sldChg>
      <pc:sldChg chg="modSp new mod ord">
        <pc:chgData name="Andrew Liao" userId="ab04f800a07082ab" providerId="LiveId" clId="{0A03B4B3-0F19-464D-ADB1-6341FF276EC5}" dt="2021-05-26T09:20:32.062" v="50019"/>
        <pc:sldMkLst>
          <pc:docMk/>
          <pc:sldMk cId="2703539646" sldId="457"/>
        </pc:sldMkLst>
        <pc:spChg chg="mod">
          <ac:chgData name="Andrew Liao" userId="ab04f800a07082ab" providerId="LiveId" clId="{0A03B4B3-0F19-464D-ADB1-6341FF276EC5}" dt="2021-05-26T09:14:13.827" v="49711" actId="20577"/>
          <ac:spMkLst>
            <pc:docMk/>
            <pc:sldMk cId="2703539646" sldId="457"/>
            <ac:spMk id="2" creationId="{4B1C0FCE-EE08-4A80-A529-681B68A87F61}"/>
          </ac:spMkLst>
        </pc:spChg>
        <pc:spChg chg="mod">
          <ac:chgData name="Andrew Liao" userId="ab04f800a07082ab" providerId="LiveId" clId="{0A03B4B3-0F19-464D-ADB1-6341FF276EC5}" dt="2021-05-26T09:17:33.749" v="49959" actId="15"/>
          <ac:spMkLst>
            <pc:docMk/>
            <pc:sldMk cId="2703539646" sldId="457"/>
            <ac:spMk id="3" creationId="{0EE9D4A7-7149-4DF5-970D-29295508DC6A}"/>
          </ac:spMkLst>
        </pc:spChg>
      </pc:sldChg>
      <pc:sldChg chg="modSp new mod">
        <pc:chgData name="Andrew Liao" userId="ab04f800a07082ab" providerId="LiveId" clId="{0A03B4B3-0F19-464D-ADB1-6341FF276EC5}" dt="2021-05-26T09:24:11.264" v="50260" actId="20577"/>
        <pc:sldMkLst>
          <pc:docMk/>
          <pc:sldMk cId="1706982417" sldId="458"/>
        </pc:sldMkLst>
        <pc:spChg chg="mod">
          <ac:chgData name="Andrew Liao" userId="ab04f800a07082ab" providerId="LiveId" clId="{0A03B4B3-0F19-464D-ADB1-6341FF276EC5}" dt="2021-05-26T09:22:41.358" v="50069" actId="20577"/>
          <ac:spMkLst>
            <pc:docMk/>
            <pc:sldMk cId="1706982417" sldId="458"/>
            <ac:spMk id="2" creationId="{B8F1DC3D-F0D8-452B-93D2-3ECEE4737084}"/>
          </ac:spMkLst>
        </pc:spChg>
        <pc:spChg chg="mod">
          <ac:chgData name="Andrew Liao" userId="ab04f800a07082ab" providerId="LiveId" clId="{0A03B4B3-0F19-464D-ADB1-6341FF276EC5}" dt="2021-05-26T09:24:11.264" v="50260" actId="20577"/>
          <ac:spMkLst>
            <pc:docMk/>
            <pc:sldMk cId="1706982417" sldId="458"/>
            <ac:spMk id="3" creationId="{10AB7246-4B65-43C9-9E6B-264223387950}"/>
          </ac:spMkLst>
        </pc:spChg>
      </pc:sldChg>
      <pc:sldChg chg="addSp delSp modSp new mod modClrScheme chgLayout">
        <pc:chgData name="Andrew Liao" userId="ab04f800a07082ab" providerId="LiveId" clId="{0A03B4B3-0F19-464D-ADB1-6341FF276EC5}" dt="2021-05-27T08:32:21.005" v="53932" actId="20577"/>
        <pc:sldMkLst>
          <pc:docMk/>
          <pc:sldMk cId="155547095" sldId="459"/>
        </pc:sldMkLst>
        <pc:spChg chg="del mod ord">
          <ac:chgData name="Andrew Liao" userId="ab04f800a07082ab" providerId="LiveId" clId="{0A03B4B3-0F19-464D-ADB1-6341FF276EC5}" dt="2021-05-27T06:52:10.289" v="50764" actId="700"/>
          <ac:spMkLst>
            <pc:docMk/>
            <pc:sldMk cId="155547095" sldId="459"/>
            <ac:spMk id="2" creationId="{B65BCC43-F7AC-460D-9984-08535A11A271}"/>
          </ac:spMkLst>
        </pc:spChg>
        <pc:spChg chg="del mod ord">
          <ac:chgData name="Andrew Liao" userId="ab04f800a07082ab" providerId="LiveId" clId="{0A03B4B3-0F19-464D-ADB1-6341FF276EC5}" dt="2021-05-27T06:52:10.289" v="50764" actId="700"/>
          <ac:spMkLst>
            <pc:docMk/>
            <pc:sldMk cId="155547095" sldId="459"/>
            <ac:spMk id="3" creationId="{B2C61122-7411-4D18-9C56-B8EBB57DEDFD}"/>
          </ac:spMkLst>
        </pc:spChg>
        <pc:spChg chg="add mod ord">
          <ac:chgData name="Andrew Liao" userId="ab04f800a07082ab" providerId="LiveId" clId="{0A03B4B3-0F19-464D-ADB1-6341FF276EC5}" dt="2021-05-27T08:32:21.005" v="53932" actId="20577"/>
          <ac:spMkLst>
            <pc:docMk/>
            <pc:sldMk cId="155547095" sldId="459"/>
            <ac:spMk id="4" creationId="{C0567A8F-75DD-4B27-B515-44DB0214D454}"/>
          </ac:spMkLst>
        </pc:spChg>
        <pc:spChg chg="add mod ord">
          <ac:chgData name="Andrew Liao" userId="ab04f800a07082ab" providerId="LiveId" clId="{0A03B4B3-0F19-464D-ADB1-6341FF276EC5}" dt="2021-05-27T06:52:10.289" v="50764" actId="700"/>
          <ac:spMkLst>
            <pc:docMk/>
            <pc:sldMk cId="155547095" sldId="459"/>
            <ac:spMk id="5" creationId="{6BDE7E27-B6C5-4460-93A5-3F8E78DDC5CA}"/>
          </ac:spMkLst>
        </pc:spChg>
      </pc:sldChg>
      <pc:sldChg chg="modSp add mod">
        <pc:chgData name="Andrew Liao" userId="ab04f800a07082ab" providerId="LiveId" clId="{0A03B4B3-0F19-464D-ADB1-6341FF276EC5}" dt="2021-05-27T08:52:17.571" v="54324" actId="20577"/>
        <pc:sldMkLst>
          <pc:docMk/>
          <pc:sldMk cId="83807037" sldId="460"/>
        </pc:sldMkLst>
        <pc:spChg chg="mod">
          <ac:chgData name="Andrew Liao" userId="ab04f800a07082ab" providerId="LiveId" clId="{0A03B4B3-0F19-464D-ADB1-6341FF276EC5}" dt="2021-05-27T08:52:17.571" v="54324" actId="20577"/>
          <ac:spMkLst>
            <pc:docMk/>
            <pc:sldMk cId="83807037" sldId="460"/>
            <ac:spMk id="3" creationId="{6B1209C1-0763-43DC-BA41-EFFEDCCA2491}"/>
          </ac:spMkLst>
        </pc:spChg>
      </pc:sldChg>
      <pc:sldChg chg="modSp new mod ord">
        <pc:chgData name="Andrew Liao" userId="ab04f800a07082ab" providerId="LiveId" clId="{0A03B4B3-0F19-464D-ADB1-6341FF276EC5}" dt="2021-05-27T07:12:56.721" v="51632" actId="20577"/>
        <pc:sldMkLst>
          <pc:docMk/>
          <pc:sldMk cId="1539502443" sldId="461"/>
        </pc:sldMkLst>
        <pc:spChg chg="mod">
          <ac:chgData name="Andrew Liao" userId="ab04f800a07082ab" providerId="LiveId" clId="{0A03B4B3-0F19-464D-ADB1-6341FF276EC5}" dt="2021-05-27T07:05:21.894" v="51152" actId="20577"/>
          <ac:spMkLst>
            <pc:docMk/>
            <pc:sldMk cId="1539502443" sldId="461"/>
            <ac:spMk id="2" creationId="{BC71844D-A232-4E06-83BD-97FC0DEE7CF3}"/>
          </ac:spMkLst>
        </pc:spChg>
        <pc:spChg chg="mod">
          <ac:chgData name="Andrew Liao" userId="ab04f800a07082ab" providerId="LiveId" clId="{0A03B4B3-0F19-464D-ADB1-6341FF276EC5}" dt="2021-05-27T07:12:56.721" v="51632" actId="20577"/>
          <ac:spMkLst>
            <pc:docMk/>
            <pc:sldMk cId="1539502443" sldId="461"/>
            <ac:spMk id="3" creationId="{42B2F693-F2B1-42D9-8515-6AA57E03AF44}"/>
          </ac:spMkLst>
        </pc:spChg>
      </pc:sldChg>
      <pc:sldChg chg="addSp modSp new mod">
        <pc:chgData name="Andrew Liao" userId="ab04f800a07082ab" providerId="LiveId" clId="{0A03B4B3-0F19-464D-ADB1-6341FF276EC5}" dt="2021-05-27T07:39:20.107" v="52300" actId="20577"/>
        <pc:sldMkLst>
          <pc:docMk/>
          <pc:sldMk cId="2371506216" sldId="462"/>
        </pc:sldMkLst>
        <pc:spChg chg="mod">
          <ac:chgData name="Andrew Liao" userId="ab04f800a07082ab" providerId="LiveId" clId="{0A03B4B3-0F19-464D-ADB1-6341FF276EC5}" dt="2021-05-27T07:20:52.934" v="51675" actId="20577"/>
          <ac:spMkLst>
            <pc:docMk/>
            <pc:sldMk cId="2371506216" sldId="462"/>
            <ac:spMk id="2" creationId="{F0C4CC15-30C8-49DC-AD57-08B2E67C55A7}"/>
          </ac:spMkLst>
        </pc:spChg>
        <pc:spChg chg="mod">
          <ac:chgData name="Andrew Liao" userId="ab04f800a07082ab" providerId="LiveId" clId="{0A03B4B3-0F19-464D-ADB1-6341FF276EC5}" dt="2021-05-27T07:39:20.107" v="52300" actId="20577"/>
          <ac:spMkLst>
            <pc:docMk/>
            <pc:sldMk cId="2371506216" sldId="462"/>
            <ac:spMk id="3" creationId="{D707DE44-DC37-4EF3-9C0F-E66D383E8E54}"/>
          </ac:spMkLst>
        </pc:spChg>
        <pc:picChg chg="add mod">
          <ac:chgData name="Andrew Liao" userId="ab04f800a07082ab" providerId="LiveId" clId="{0A03B4B3-0F19-464D-ADB1-6341FF276EC5}" dt="2021-05-27T07:30:55.689" v="52028" actId="1076"/>
          <ac:picMkLst>
            <pc:docMk/>
            <pc:sldMk cId="2371506216" sldId="462"/>
            <ac:picMk id="1026" creationId="{0C4D7E3E-6F96-4743-81C6-A2A393A4C00A}"/>
          </ac:picMkLst>
        </pc:picChg>
      </pc:sldChg>
      <pc:sldChg chg="modSp new mod">
        <pc:chgData name="Andrew Liao" userId="ab04f800a07082ab" providerId="LiveId" clId="{0A03B4B3-0F19-464D-ADB1-6341FF276EC5}" dt="2021-05-27T08:00:46.325" v="53152" actId="20577"/>
        <pc:sldMkLst>
          <pc:docMk/>
          <pc:sldMk cId="2073721841" sldId="463"/>
        </pc:sldMkLst>
        <pc:spChg chg="mod">
          <ac:chgData name="Andrew Liao" userId="ab04f800a07082ab" providerId="LiveId" clId="{0A03B4B3-0F19-464D-ADB1-6341FF276EC5}" dt="2021-05-27T07:41:06.042" v="52374" actId="20577"/>
          <ac:spMkLst>
            <pc:docMk/>
            <pc:sldMk cId="2073721841" sldId="463"/>
            <ac:spMk id="2" creationId="{F92CB3B2-941A-422F-B784-0B575520384D}"/>
          </ac:spMkLst>
        </pc:spChg>
        <pc:spChg chg="mod">
          <ac:chgData name="Andrew Liao" userId="ab04f800a07082ab" providerId="LiveId" clId="{0A03B4B3-0F19-464D-ADB1-6341FF276EC5}" dt="2021-05-27T08:00:46.325" v="53152" actId="20577"/>
          <ac:spMkLst>
            <pc:docMk/>
            <pc:sldMk cId="2073721841" sldId="463"/>
            <ac:spMk id="3" creationId="{A3311CB6-C08C-4C85-A82A-562439EB455A}"/>
          </ac:spMkLst>
        </pc:spChg>
      </pc:sldChg>
      <pc:sldChg chg="addSp delSp modSp new mod">
        <pc:chgData name="Andrew Liao" userId="ab04f800a07082ab" providerId="LiveId" clId="{0A03B4B3-0F19-464D-ADB1-6341FF276EC5}" dt="2021-05-27T07:58:23.406" v="53041" actId="20577"/>
        <pc:sldMkLst>
          <pc:docMk/>
          <pc:sldMk cId="3936486935" sldId="464"/>
        </pc:sldMkLst>
        <pc:spChg chg="mod">
          <ac:chgData name="Andrew Liao" userId="ab04f800a07082ab" providerId="LiveId" clId="{0A03B4B3-0F19-464D-ADB1-6341FF276EC5}" dt="2021-05-27T07:46:07.642" v="52546" actId="20577"/>
          <ac:spMkLst>
            <pc:docMk/>
            <pc:sldMk cId="3936486935" sldId="464"/>
            <ac:spMk id="2" creationId="{5CB0BCED-55FB-4073-B448-6E0C1EE475E2}"/>
          </ac:spMkLst>
        </pc:spChg>
        <pc:spChg chg="mod">
          <ac:chgData name="Andrew Liao" userId="ab04f800a07082ab" providerId="LiveId" clId="{0A03B4B3-0F19-464D-ADB1-6341FF276EC5}" dt="2021-05-27T07:58:23.406" v="53041" actId="20577"/>
          <ac:spMkLst>
            <pc:docMk/>
            <pc:sldMk cId="3936486935" sldId="464"/>
            <ac:spMk id="3" creationId="{DB9F9532-4A3C-4065-91CE-ACFD0124159B}"/>
          </ac:spMkLst>
        </pc:spChg>
        <pc:spChg chg="add del">
          <ac:chgData name="Andrew Liao" userId="ab04f800a07082ab" providerId="LiveId" clId="{0A03B4B3-0F19-464D-ADB1-6341FF276EC5}" dt="2021-05-27T07:46:02.920" v="52540" actId="478"/>
          <ac:spMkLst>
            <pc:docMk/>
            <pc:sldMk cId="3936486935" sldId="464"/>
            <ac:spMk id="5" creationId="{9525C091-B21B-42FA-988A-738A5D94DF12}"/>
          </ac:spMkLst>
        </pc:spChg>
        <pc:spChg chg="add del">
          <ac:chgData name="Andrew Liao" userId="ab04f800a07082ab" providerId="LiveId" clId="{0A03B4B3-0F19-464D-ADB1-6341FF276EC5}" dt="2021-05-27T07:49:30.458" v="52751" actId="478"/>
          <ac:spMkLst>
            <pc:docMk/>
            <pc:sldMk cId="3936486935" sldId="464"/>
            <ac:spMk id="6" creationId="{0BE284A4-8A18-47E6-A139-FA3EA03E81A3}"/>
          </ac:spMkLst>
        </pc:spChg>
      </pc:sldChg>
      <pc:sldChg chg="addSp modSp new mod">
        <pc:chgData name="Andrew Liao" userId="ab04f800a07082ab" providerId="LiveId" clId="{0A03B4B3-0F19-464D-ADB1-6341FF276EC5}" dt="2021-05-27T08:22:29.901" v="53799" actId="20577"/>
        <pc:sldMkLst>
          <pc:docMk/>
          <pc:sldMk cId="1920833904" sldId="465"/>
        </pc:sldMkLst>
        <pc:spChg chg="mod">
          <ac:chgData name="Andrew Liao" userId="ab04f800a07082ab" providerId="LiveId" clId="{0A03B4B3-0F19-464D-ADB1-6341FF276EC5}" dt="2021-05-27T08:22:29.901" v="53799" actId="20577"/>
          <ac:spMkLst>
            <pc:docMk/>
            <pc:sldMk cId="1920833904" sldId="465"/>
            <ac:spMk id="2" creationId="{78E15985-7872-49DB-85D8-92D62033E00D}"/>
          </ac:spMkLst>
        </pc:spChg>
        <pc:spChg chg="mod">
          <ac:chgData name="Andrew Liao" userId="ab04f800a07082ab" providerId="LiveId" clId="{0A03B4B3-0F19-464D-ADB1-6341FF276EC5}" dt="2021-05-27T08:19:42.494" v="53782" actId="20577"/>
          <ac:spMkLst>
            <pc:docMk/>
            <pc:sldMk cId="1920833904" sldId="465"/>
            <ac:spMk id="3" creationId="{7B4684C9-DAD2-4555-93E1-F8642CF15924}"/>
          </ac:spMkLst>
        </pc:spChg>
        <pc:picChg chg="add mod">
          <ac:chgData name="Andrew Liao" userId="ab04f800a07082ab" providerId="LiveId" clId="{0A03B4B3-0F19-464D-ADB1-6341FF276EC5}" dt="2021-05-27T08:21:24.956" v="53783" actId="1076"/>
          <ac:picMkLst>
            <pc:docMk/>
            <pc:sldMk cId="1920833904" sldId="465"/>
            <ac:picMk id="5" creationId="{DEEEFD6B-55C3-4258-98CC-A8B3741326B8}"/>
          </ac:picMkLst>
        </pc:picChg>
      </pc:sldChg>
      <pc:sldChg chg="addSp delSp modSp new del mod">
        <pc:chgData name="Andrew Liao" userId="ab04f800a07082ab" providerId="LiveId" clId="{0A03B4B3-0F19-464D-ADB1-6341FF276EC5}" dt="2021-05-27T08:42:31.052" v="54129" actId="47"/>
        <pc:sldMkLst>
          <pc:docMk/>
          <pc:sldMk cId="2674233308" sldId="466"/>
        </pc:sldMkLst>
        <pc:spChg chg="mod">
          <ac:chgData name="Andrew Liao" userId="ab04f800a07082ab" providerId="LiveId" clId="{0A03B4B3-0F19-464D-ADB1-6341FF276EC5}" dt="2021-05-27T08:39:23.828" v="54126" actId="5793"/>
          <ac:spMkLst>
            <pc:docMk/>
            <pc:sldMk cId="2674233308" sldId="466"/>
            <ac:spMk id="2" creationId="{74F3B5E4-2329-4772-8368-BED1D5A5501A}"/>
          </ac:spMkLst>
        </pc:spChg>
        <pc:spChg chg="add del">
          <ac:chgData name="Andrew Liao" userId="ab04f800a07082ab" providerId="LiveId" clId="{0A03B4B3-0F19-464D-ADB1-6341FF276EC5}" dt="2021-05-27T08:42:20.559" v="54128"/>
          <ac:spMkLst>
            <pc:docMk/>
            <pc:sldMk cId="2674233308" sldId="466"/>
            <ac:spMk id="3" creationId="{D64094F6-85D1-49F0-AE9C-5EC5F88E683E}"/>
          </ac:spMkLst>
        </pc:spChg>
        <pc:spChg chg="add del">
          <ac:chgData name="Andrew Liao" userId="ab04f800a07082ab" providerId="LiveId" clId="{0A03B4B3-0F19-464D-ADB1-6341FF276EC5}" dt="2021-05-27T08:42:20.559" v="54128"/>
          <ac:spMkLst>
            <pc:docMk/>
            <pc:sldMk cId="2674233308" sldId="466"/>
            <ac:spMk id="5" creationId="{25278FF6-A2BC-49AC-A278-F56B67DFA18A}"/>
          </ac:spMkLst>
        </pc:spChg>
        <pc:graphicFrameChg chg="add del mod">
          <ac:chgData name="Andrew Liao" userId="ab04f800a07082ab" providerId="LiveId" clId="{0A03B4B3-0F19-464D-ADB1-6341FF276EC5}" dt="2021-05-27T08:42:20.559" v="54128"/>
          <ac:graphicFrameMkLst>
            <pc:docMk/>
            <pc:sldMk cId="2674233308" sldId="466"/>
            <ac:graphicFrameMk id="4" creationId="{A532AE88-626B-4BC1-A033-BF9B6954B554}"/>
          </ac:graphicFrameMkLst>
        </pc:graphicFrameChg>
      </pc:sldChg>
      <pc:sldChg chg="new del">
        <pc:chgData name="Andrew Liao" userId="ab04f800a07082ab" providerId="LiveId" clId="{0A03B4B3-0F19-464D-ADB1-6341FF276EC5}" dt="2021-05-27T08:34:55.560" v="53963" actId="680"/>
        <pc:sldMkLst>
          <pc:docMk/>
          <pc:sldMk cId="3968609532" sldId="4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F1404-2142-4F3F-BFB6-497A561E3ACA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713B22D-00A3-4FD1-B01F-A1A17080FF46}">
      <dgm:prSet phldrT="[文字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感興趣的問題</a:t>
          </a:r>
        </a:p>
      </dgm:t>
    </dgm:pt>
    <dgm:pt modelId="{08258983-E90D-4741-9003-DE8F73FB4F38}" type="parTrans" cxnId="{203BB28C-696F-4858-8383-97957E1A7156}">
      <dgm:prSet/>
      <dgm:spPr/>
      <dgm:t>
        <a:bodyPr/>
        <a:lstStyle/>
        <a:p>
          <a:endParaRPr lang="zh-TW" altLang="en-US"/>
        </a:p>
      </dgm:t>
    </dgm:pt>
    <dgm:pt modelId="{80D19FE0-3291-4FE1-BDB0-216A5B16D3E6}" type="sibTrans" cxnId="{203BB28C-696F-4858-8383-97957E1A7156}">
      <dgm:prSet/>
      <dgm:spPr/>
      <dgm:t>
        <a:bodyPr/>
        <a:lstStyle/>
        <a:p>
          <a:endParaRPr lang="zh-TW" altLang="en-US"/>
        </a:p>
      </dgm:t>
    </dgm:pt>
    <dgm:pt modelId="{BFD22CAA-EEC0-4EE6-A816-4C7C236F8D86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容器</a:t>
          </a:r>
        </a:p>
      </dgm:t>
    </dgm:pt>
    <dgm:pt modelId="{9674F3AC-3B65-4E01-AB5C-75DE81E945DE}" type="parTrans" cxnId="{35B0FF9D-DBC2-49E8-9356-75BA9A9EAB7D}">
      <dgm:prSet/>
      <dgm:spPr/>
      <dgm:t>
        <a:bodyPr/>
        <a:lstStyle/>
        <a:p>
          <a:endParaRPr lang="zh-TW" altLang="en-US"/>
        </a:p>
      </dgm:t>
    </dgm:pt>
    <dgm:pt modelId="{B43064CE-72F4-44F4-A783-CE44856360A1}" type="sibTrans" cxnId="{35B0FF9D-DBC2-49E8-9356-75BA9A9EAB7D}">
      <dgm:prSet/>
      <dgm:spPr/>
      <dgm:t>
        <a:bodyPr/>
        <a:lstStyle/>
        <a:p>
          <a:endParaRPr lang="zh-TW" altLang="en-US"/>
        </a:p>
      </dgm:t>
    </dgm:pt>
    <dgm:pt modelId="{3B64F02F-8B97-41E3-A023-67C54B627BD0}">
      <dgm:prSet phldrT="[文字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數據</a:t>
          </a:r>
        </a:p>
      </dgm:t>
    </dgm:pt>
    <dgm:pt modelId="{20945E07-200E-4206-8CD0-C9A88F582A28}" type="parTrans" cxnId="{AF3517EF-2B83-4DD5-931F-A887659E661F}">
      <dgm:prSet/>
      <dgm:spPr/>
      <dgm:t>
        <a:bodyPr/>
        <a:lstStyle/>
        <a:p>
          <a:endParaRPr lang="zh-TW" altLang="en-US"/>
        </a:p>
      </dgm:t>
    </dgm:pt>
    <dgm:pt modelId="{E1C1AA98-51CA-4B07-AEA2-30940215EB87}" type="sibTrans" cxnId="{AF3517EF-2B83-4DD5-931F-A887659E661F}">
      <dgm:prSet/>
      <dgm:spPr/>
      <dgm:t>
        <a:bodyPr/>
        <a:lstStyle/>
        <a:p>
          <a:endParaRPr lang="zh-TW" altLang="en-US"/>
        </a:p>
      </dgm:t>
    </dgm:pt>
    <dgm:pt modelId="{3B4A1226-E7A9-41B3-A307-607664F2BFC2}">
      <dgm:prSet phldrT="[文字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數據</a:t>
          </a:r>
        </a:p>
      </dgm:t>
    </dgm:pt>
    <dgm:pt modelId="{1C40D0B7-72DC-482A-9F07-3E5F5DA3064F}" type="parTrans" cxnId="{960FEF4F-3F96-4CF6-96CD-EA928FBF5B8B}">
      <dgm:prSet/>
      <dgm:spPr/>
      <dgm:t>
        <a:bodyPr/>
        <a:lstStyle/>
        <a:p>
          <a:endParaRPr lang="zh-TW" altLang="en-US"/>
        </a:p>
      </dgm:t>
    </dgm:pt>
    <dgm:pt modelId="{94CCF2FE-7A96-46AC-9D1D-8E73C2AE9648}" type="sibTrans" cxnId="{960FEF4F-3F96-4CF6-96CD-EA928FBF5B8B}">
      <dgm:prSet/>
      <dgm:spPr/>
      <dgm:t>
        <a:bodyPr/>
        <a:lstStyle/>
        <a:p>
          <a:endParaRPr lang="zh-TW" altLang="en-US"/>
        </a:p>
      </dgm:t>
    </dgm:pt>
    <dgm:pt modelId="{54D48AC6-67CF-4F88-95F7-2662534FE08B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演算法</a:t>
          </a:r>
        </a:p>
      </dgm:t>
    </dgm:pt>
    <dgm:pt modelId="{28E3447C-0347-4E1D-8660-A0A553775465}" type="parTrans" cxnId="{BD10B1F0-BC92-4D27-965C-AA60F122D5A0}">
      <dgm:prSet/>
      <dgm:spPr/>
      <dgm:t>
        <a:bodyPr/>
        <a:lstStyle/>
        <a:p>
          <a:endParaRPr lang="zh-TW" altLang="en-US"/>
        </a:p>
      </dgm:t>
    </dgm:pt>
    <dgm:pt modelId="{737814DD-E64A-45C6-B2A5-848188BD115F}" type="sibTrans" cxnId="{BD10B1F0-BC92-4D27-965C-AA60F122D5A0}">
      <dgm:prSet/>
      <dgm:spPr/>
      <dgm:t>
        <a:bodyPr/>
        <a:lstStyle/>
        <a:p>
          <a:endParaRPr lang="zh-TW" altLang="en-US"/>
        </a:p>
      </dgm:t>
    </dgm:pt>
    <dgm:pt modelId="{2F6181BB-FF06-4376-BE86-9B792F763FF1}">
      <dgm:prSet phldrT="[文字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數據</a:t>
          </a:r>
        </a:p>
      </dgm:t>
    </dgm:pt>
    <dgm:pt modelId="{B3B55FB8-875A-4865-A54D-575504F64C7A}" type="parTrans" cxnId="{E5B3218F-D866-47FA-9D88-5B8C8D966D63}">
      <dgm:prSet/>
      <dgm:spPr/>
      <dgm:t>
        <a:bodyPr/>
        <a:lstStyle/>
        <a:p>
          <a:endParaRPr lang="zh-TW" altLang="en-US"/>
        </a:p>
      </dgm:t>
    </dgm:pt>
    <dgm:pt modelId="{E3D229B6-6D28-45EA-8349-80D62AE2BC67}" type="sibTrans" cxnId="{E5B3218F-D866-47FA-9D88-5B8C8D966D63}">
      <dgm:prSet/>
      <dgm:spPr/>
      <dgm:t>
        <a:bodyPr/>
        <a:lstStyle/>
        <a:p>
          <a:endParaRPr lang="zh-TW" altLang="en-US"/>
        </a:p>
      </dgm:t>
    </dgm:pt>
    <dgm:pt modelId="{6B5CB5F9-D794-4A7D-8B0F-C05280DCF8E1}" type="pres">
      <dgm:prSet presAssocID="{3ECF1404-2142-4F3F-BFB6-497A561E3AC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2B84F6D-C283-48FA-93B8-D2D31F9CB81F}" type="pres">
      <dgm:prSet presAssocID="{D713B22D-00A3-4FD1-B01F-A1A17080FF46}" presName="vertOne" presStyleCnt="0"/>
      <dgm:spPr/>
    </dgm:pt>
    <dgm:pt modelId="{C1E4DC1B-9BFF-44DE-A662-E1C2F0944E42}" type="pres">
      <dgm:prSet presAssocID="{D713B22D-00A3-4FD1-B01F-A1A17080FF4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5C2672-17F0-413C-8005-AA1B5A826D00}" type="pres">
      <dgm:prSet presAssocID="{D713B22D-00A3-4FD1-B01F-A1A17080FF46}" presName="parTransOne" presStyleCnt="0"/>
      <dgm:spPr/>
    </dgm:pt>
    <dgm:pt modelId="{D0050882-A2E7-45B2-8374-D55277C2F99C}" type="pres">
      <dgm:prSet presAssocID="{D713B22D-00A3-4FD1-B01F-A1A17080FF46}" presName="horzOne" presStyleCnt="0"/>
      <dgm:spPr/>
    </dgm:pt>
    <dgm:pt modelId="{FFC62F75-C977-4265-9F3C-C010FB8BB608}" type="pres">
      <dgm:prSet presAssocID="{BFD22CAA-EEC0-4EE6-A816-4C7C236F8D86}" presName="vertTwo" presStyleCnt="0"/>
      <dgm:spPr/>
    </dgm:pt>
    <dgm:pt modelId="{E89A48C5-9DAF-4E9B-BDBE-77596A53C313}" type="pres">
      <dgm:prSet presAssocID="{BFD22CAA-EEC0-4EE6-A816-4C7C236F8D8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C52728-BF50-4D0D-8EF8-8FF7E828EED2}" type="pres">
      <dgm:prSet presAssocID="{BFD22CAA-EEC0-4EE6-A816-4C7C236F8D86}" presName="parTransTwo" presStyleCnt="0"/>
      <dgm:spPr/>
    </dgm:pt>
    <dgm:pt modelId="{C8199A85-C223-4AEE-B2A2-2823879287AD}" type="pres">
      <dgm:prSet presAssocID="{BFD22CAA-EEC0-4EE6-A816-4C7C236F8D86}" presName="horzTwo" presStyleCnt="0"/>
      <dgm:spPr/>
    </dgm:pt>
    <dgm:pt modelId="{19B05AD9-C9CD-4860-8089-F1C5E27CA316}" type="pres">
      <dgm:prSet presAssocID="{3B64F02F-8B97-41E3-A023-67C54B627BD0}" presName="vertThree" presStyleCnt="0"/>
      <dgm:spPr/>
    </dgm:pt>
    <dgm:pt modelId="{7AAA1F2D-2ACD-460C-A019-E027DC04B0BD}" type="pres">
      <dgm:prSet presAssocID="{3B64F02F-8B97-41E3-A023-67C54B627BD0}" presName="txThree" presStyleLbl="node3" presStyleIdx="0" presStyleCnt="3" custScaleX="10619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B159CB-3ADA-427F-A4F1-ADE068B63F52}" type="pres">
      <dgm:prSet presAssocID="{3B64F02F-8B97-41E3-A023-67C54B627BD0}" presName="horzThree" presStyleCnt="0"/>
      <dgm:spPr/>
    </dgm:pt>
    <dgm:pt modelId="{48C59E85-F74D-47AB-988C-700EE3A9E934}" type="pres">
      <dgm:prSet presAssocID="{E1C1AA98-51CA-4B07-AEA2-30940215EB87}" presName="sibSpaceThree" presStyleCnt="0"/>
      <dgm:spPr/>
    </dgm:pt>
    <dgm:pt modelId="{5DED0A65-E5B1-4673-B213-AF3AF94BB21F}" type="pres">
      <dgm:prSet presAssocID="{3B4A1226-E7A9-41B3-A307-607664F2BFC2}" presName="vertThree" presStyleCnt="0"/>
      <dgm:spPr/>
    </dgm:pt>
    <dgm:pt modelId="{F190F702-3689-4CD7-B126-892E0A9D7633}" type="pres">
      <dgm:prSet presAssocID="{3B4A1226-E7A9-41B3-A307-607664F2BFC2}" presName="txThree" presStyleLbl="node3" presStyleIdx="1" presStyleCnt="3" custScaleX="122585" custLinFactNeighborX="57775" custLinFactNeighborY="85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ABC2A16-3FBF-43AF-9D30-57D721E2F85D}" type="pres">
      <dgm:prSet presAssocID="{3B4A1226-E7A9-41B3-A307-607664F2BFC2}" presName="horzThree" presStyleCnt="0"/>
      <dgm:spPr/>
    </dgm:pt>
    <dgm:pt modelId="{D0048475-3B55-45E2-B1A2-D9C536D93C03}" type="pres">
      <dgm:prSet presAssocID="{B43064CE-72F4-44F4-A783-CE44856360A1}" presName="sibSpaceTwo" presStyleCnt="0"/>
      <dgm:spPr/>
    </dgm:pt>
    <dgm:pt modelId="{60DBE78D-0B48-44B7-B227-100657F8AD0C}" type="pres">
      <dgm:prSet presAssocID="{54D48AC6-67CF-4F88-95F7-2662534FE08B}" presName="vertTwo" presStyleCnt="0"/>
      <dgm:spPr/>
    </dgm:pt>
    <dgm:pt modelId="{21D23B91-3B12-48F8-9A89-B051B3DB47E9}" type="pres">
      <dgm:prSet presAssocID="{54D48AC6-67CF-4F88-95F7-2662534FE08B}" presName="txTwo" presStyleLbl="node2" presStyleIdx="1" presStyleCnt="2" custScaleX="1742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F83EE0-D64C-4094-B76A-99DD7A9AC400}" type="pres">
      <dgm:prSet presAssocID="{54D48AC6-67CF-4F88-95F7-2662534FE08B}" presName="parTransTwo" presStyleCnt="0"/>
      <dgm:spPr/>
    </dgm:pt>
    <dgm:pt modelId="{6D953C75-DE40-4EC1-A61C-CFBB65F6A1A5}" type="pres">
      <dgm:prSet presAssocID="{54D48AC6-67CF-4F88-95F7-2662534FE08B}" presName="horzTwo" presStyleCnt="0"/>
      <dgm:spPr/>
    </dgm:pt>
    <dgm:pt modelId="{17E1E549-4FAC-4813-8691-75F3B1D3A495}" type="pres">
      <dgm:prSet presAssocID="{2F6181BB-FF06-4376-BE86-9B792F763FF1}" presName="vertThree" presStyleCnt="0"/>
      <dgm:spPr/>
    </dgm:pt>
    <dgm:pt modelId="{70552B5D-49D3-413D-9C09-39AF5199A548}" type="pres">
      <dgm:prSet presAssocID="{2F6181BB-FF06-4376-BE86-9B792F763FF1}" presName="txThree" presStyleLbl="node3" presStyleIdx="2" presStyleCnt="3" custScaleX="124353" custLinFactNeighborX="46215" custLinFactNeighborY="85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5698F9-E64F-4A64-98D6-C42266B55D1C}" type="pres">
      <dgm:prSet presAssocID="{2F6181BB-FF06-4376-BE86-9B792F763FF1}" presName="horzThree" presStyleCnt="0"/>
      <dgm:spPr/>
    </dgm:pt>
  </dgm:ptLst>
  <dgm:cxnLst>
    <dgm:cxn modelId="{C5BA5143-0CCF-41F3-8C84-8CADFFE579D4}" type="presOf" srcId="{2F6181BB-FF06-4376-BE86-9B792F763FF1}" destId="{70552B5D-49D3-413D-9C09-39AF5199A548}" srcOrd="0" destOrd="0" presId="urn:microsoft.com/office/officeart/2005/8/layout/hierarchy4"/>
    <dgm:cxn modelId="{BE00F2F5-1215-42FB-8EDB-DB512E048439}" type="presOf" srcId="{3ECF1404-2142-4F3F-BFB6-497A561E3ACA}" destId="{6B5CB5F9-D794-4A7D-8B0F-C05280DCF8E1}" srcOrd="0" destOrd="0" presId="urn:microsoft.com/office/officeart/2005/8/layout/hierarchy4"/>
    <dgm:cxn modelId="{9CDCB8D4-CD44-41A1-9055-F6FBF97075AF}" type="presOf" srcId="{3B4A1226-E7A9-41B3-A307-607664F2BFC2}" destId="{F190F702-3689-4CD7-B126-892E0A9D7633}" srcOrd="0" destOrd="0" presId="urn:microsoft.com/office/officeart/2005/8/layout/hierarchy4"/>
    <dgm:cxn modelId="{BD10B1F0-BC92-4D27-965C-AA60F122D5A0}" srcId="{D713B22D-00A3-4FD1-B01F-A1A17080FF46}" destId="{54D48AC6-67CF-4F88-95F7-2662534FE08B}" srcOrd="1" destOrd="0" parTransId="{28E3447C-0347-4E1D-8660-A0A553775465}" sibTransId="{737814DD-E64A-45C6-B2A5-848188BD115F}"/>
    <dgm:cxn modelId="{B0D613E5-0D2A-4F9A-986E-71ACCFFBE06B}" type="presOf" srcId="{3B64F02F-8B97-41E3-A023-67C54B627BD0}" destId="{7AAA1F2D-2ACD-460C-A019-E027DC04B0BD}" srcOrd="0" destOrd="0" presId="urn:microsoft.com/office/officeart/2005/8/layout/hierarchy4"/>
    <dgm:cxn modelId="{CE48C151-FB59-4174-B466-12E15E61A707}" type="presOf" srcId="{54D48AC6-67CF-4F88-95F7-2662534FE08B}" destId="{21D23B91-3B12-48F8-9A89-B051B3DB47E9}" srcOrd="0" destOrd="0" presId="urn:microsoft.com/office/officeart/2005/8/layout/hierarchy4"/>
    <dgm:cxn modelId="{203BB28C-696F-4858-8383-97957E1A7156}" srcId="{3ECF1404-2142-4F3F-BFB6-497A561E3ACA}" destId="{D713B22D-00A3-4FD1-B01F-A1A17080FF46}" srcOrd="0" destOrd="0" parTransId="{08258983-E90D-4741-9003-DE8F73FB4F38}" sibTransId="{80D19FE0-3291-4FE1-BDB0-216A5B16D3E6}"/>
    <dgm:cxn modelId="{AF3517EF-2B83-4DD5-931F-A887659E661F}" srcId="{BFD22CAA-EEC0-4EE6-A816-4C7C236F8D86}" destId="{3B64F02F-8B97-41E3-A023-67C54B627BD0}" srcOrd="0" destOrd="0" parTransId="{20945E07-200E-4206-8CD0-C9A88F582A28}" sibTransId="{E1C1AA98-51CA-4B07-AEA2-30940215EB87}"/>
    <dgm:cxn modelId="{960FEF4F-3F96-4CF6-96CD-EA928FBF5B8B}" srcId="{BFD22CAA-EEC0-4EE6-A816-4C7C236F8D86}" destId="{3B4A1226-E7A9-41B3-A307-607664F2BFC2}" srcOrd="1" destOrd="0" parTransId="{1C40D0B7-72DC-482A-9F07-3E5F5DA3064F}" sibTransId="{94CCF2FE-7A96-46AC-9D1D-8E73C2AE9648}"/>
    <dgm:cxn modelId="{94ABF204-329B-411F-8968-AD0ACAF15DDF}" type="presOf" srcId="{D713B22D-00A3-4FD1-B01F-A1A17080FF46}" destId="{C1E4DC1B-9BFF-44DE-A662-E1C2F0944E42}" srcOrd="0" destOrd="0" presId="urn:microsoft.com/office/officeart/2005/8/layout/hierarchy4"/>
    <dgm:cxn modelId="{35B0FF9D-DBC2-49E8-9356-75BA9A9EAB7D}" srcId="{D713B22D-00A3-4FD1-B01F-A1A17080FF46}" destId="{BFD22CAA-EEC0-4EE6-A816-4C7C236F8D86}" srcOrd="0" destOrd="0" parTransId="{9674F3AC-3B65-4E01-AB5C-75DE81E945DE}" sibTransId="{B43064CE-72F4-44F4-A783-CE44856360A1}"/>
    <dgm:cxn modelId="{E5B3218F-D866-47FA-9D88-5B8C8D966D63}" srcId="{54D48AC6-67CF-4F88-95F7-2662534FE08B}" destId="{2F6181BB-FF06-4376-BE86-9B792F763FF1}" srcOrd="0" destOrd="0" parTransId="{B3B55FB8-875A-4865-A54D-575504F64C7A}" sibTransId="{E3D229B6-6D28-45EA-8349-80D62AE2BC67}"/>
    <dgm:cxn modelId="{1C7B50F9-C2B2-4003-B98B-A71C889ADCF9}" type="presOf" srcId="{BFD22CAA-EEC0-4EE6-A816-4C7C236F8D86}" destId="{E89A48C5-9DAF-4E9B-BDBE-77596A53C313}" srcOrd="0" destOrd="0" presId="urn:microsoft.com/office/officeart/2005/8/layout/hierarchy4"/>
    <dgm:cxn modelId="{8586D28D-0E88-4F49-A5A3-251A9DE6EFC3}" type="presParOf" srcId="{6B5CB5F9-D794-4A7D-8B0F-C05280DCF8E1}" destId="{C2B84F6D-C283-48FA-93B8-D2D31F9CB81F}" srcOrd="0" destOrd="0" presId="urn:microsoft.com/office/officeart/2005/8/layout/hierarchy4"/>
    <dgm:cxn modelId="{D1BB03CD-7675-4D9C-B4E2-ACA6FE3DBB8C}" type="presParOf" srcId="{C2B84F6D-C283-48FA-93B8-D2D31F9CB81F}" destId="{C1E4DC1B-9BFF-44DE-A662-E1C2F0944E42}" srcOrd="0" destOrd="0" presId="urn:microsoft.com/office/officeart/2005/8/layout/hierarchy4"/>
    <dgm:cxn modelId="{44BF22EA-980C-4F38-B076-C6AE92E2297D}" type="presParOf" srcId="{C2B84F6D-C283-48FA-93B8-D2D31F9CB81F}" destId="{DC5C2672-17F0-413C-8005-AA1B5A826D00}" srcOrd="1" destOrd="0" presId="urn:microsoft.com/office/officeart/2005/8/layout/hierarchy4"/>
    <dgm:cxn modelId="{A12B957C-E746-4A71-9248-D5AC1FA231B9}" type="presParOf" srcId="{C2B84F6D-C283-48FA-93B8-D2D31F9CB81F}" destId="{D0050882-A2E7-45B2-8374-D55277C2F99C}" srcOrd="2" destOrd="0" presId="urn:microsoft.com/office/officeart/2005/8/layout/hierarchy4"/>
    <dgm:cxn modelId="{2114C7CA-1735-4624-9714-B1D7F287FC98}" type="presParOf" srcId="{D0050882-A2E7-45B2-8374-D55277C2F99C}" destId="{FFC62F75-C977-4265-9F3C-C010FB8BB608}" srcOrd="0" destOrd="0" presId="urn:microsoft.com/office/officeart/2005/8/layout/hierarchy4"/>
    <dgm:cxn modelId="{7B6D1A12-FD32-482F-A4A7-A5A319547D83}" type="presParOf" srcId="{FFC62F75-C977-4265-9F3C-C010FB8BB608}" destId="{E89A48C5-9DAF-4E9B-BDBE-77596A53C313}" srcOrd="0" destOrd="0" presId="urn:microsoft.com/office/officeart/2005/8/layout/hierarchy4"/>
    <dgm:cxn modelId="{FEE5A1D4-E524-4ACD-B9BA-D5E28B143BA9}" type="presParOf" srcId="{FFC62F75-C977-4265-9F3C-C010FB8BB608}" destId="{8EC52728-BF50-4D0D-8EF8-8FF7E828EED2}" srcOrd="1" destOrd="0" presId="urn:microsoft.com/office/officeart/2005/8/layout/hierarchy4"/>
    <dgm:cxn modelId="{B82C6CC9-B4AE-498E-B1BE-4D8713648B8D}" type="presParOf" srcId="{FFC62F75-C977-4265-9F3C-C010FB8BB608}" destId="{C8199A85-C223-4AEE-B2A2-2823879287AD}" srcOrd="2" destOrd="0" presId="urn:microsoft.com/office/officeart/2005/8/layout/hierarchy4"/>
    <dgm:cxn modelId="{70AF7077-03BF-400B-8BFE-CE4058A01E8B}" type="presParOf" srcId="{C8199A85-C223-4AEE-B2A2-2823879287AD}" destId="{19B05AD9-C9CD-4860-8089-F1C5E27CA316}" srcOrd="0" destOrd="0" presId="urn:microsoft.com/office/officeart/2005/8/layout/hierarchy4"/>
    <dgm:cxn modelId="{29461FEA-4A8E-4C5A-A483-3F4094C69415}" type="presParOf" srcId="{19B05AD9-C9CD-4860-8089-F1C5E27CA316}" destId="{7AAA1F2D-2ACD-460C-A019-E027DC04B0BD}" srcOrd="0" destOrd="0" presId="urn:microsoft.com/office/officeart/2005/8/layout/hierarchy4"/>
    <dgm:cxn modelId="{84A64A0A-BAF1-433F-8CBA-65F661F28F20}" type="presParOf" srcId="{19B05AD9-C9CD-4860-8089-F1C5E27CA316}" destId="{98B159CB-3ADA-427F-A4F1-ADE068B63F52}" srcOrd="1" destOrd="0" presId="urn:microsoft.com/office/officeart/2005/8/layout/hierarchy4"/>
    <dgm:cxn modelId="{CE0208C8-4185-47F4-8CD7-12EF99E6C5B8}" type="presParOf" srcId="{C8199A85-C223-4AEE-B2A2-2823879287AD}" destId="{48C59E85-F74D-47AB-988C-700EE3A9E934}" srcOrd="1" destOrd="0" presId="urn:microsoft.com/office/officeart/2005/8/layout/hierarchy4"/>
    <dgm:cxn modelId="{86717836-6E9C-4626-A9AC-FEAC906EA8F1}" type="presParOf" srcId="{C8199A85-C223-4AEE-B2A2-2823879287AD}" destId="{5DED0A65-E5B1-4673-B213-AF3AF94BB21F}" srcOrd="2" destOrd="0" presId="urn:microsoft.com/office/officeart/2005/8/layout/hierarchy4"/>
    <dgm:cxn modelId="{B0596E44-752D-4596-AE1F-B450963A564A}" type="presParOf" srcId="{5DED0A65-E5B1-4673-B213-AF3AF94BB21F}" destId="{F190F702-3689-4CD7-B126-892E0A9D7633}" srcOrd="0" destOrd="0" presId="urn:microsoft.com/office/officeart/2005/8/layout/hierarchy4"/>
    <dgm:cxn modelId="{DFC74FAC-99BA-4EA1-BD48-668FEC445D82}" type="presParOf" srcId="{5DED0A65-E5B1-4673-B213-AF3AF94BB21F}" destId="{1ABC2A16-3FBF-43AF-9D30-57D721E2F85D}" srcOrd="1" destOrd="0" presId="urn:microsoft.com/office/officeart/2005/8/layout/hierarchy4"/>
    <dgm:cxn modelId="{3696E61F-875F-4F09-90D5-CD6A657A6AE3}" type="presParOf" srcId="{D0050882-A2E7-45B2-8374-D55277C2F99C}" destId="{D0048475-3B55-45E2-B1A2-D9C536D93C03}" srcOrd="1" destOrd="0" presId="urn:microsoft.com/office/officeart/2005/8/layout/hierarchy4"/>
    <dgm:cxn modelId="{C06C4430-38A6-4E78-A3F8-C8BA293FFAF8}" type="presParOf" srcId="{D0050882-A2E7-45B2-8374-D55277C2F99C}" destId="{60DBE78D-0B48-44B7-B227-100657F8AD0C}" srcOrd="2" destOrd="0" presId="urn:microsoft.com/office/officeart/2005/8/layout/hierarchy4"/>
    <dgm:cxn modelId="{35CC0015-8E2B-4716-9816-354AF451D3E0}" type="presParOf" srcId="{60DBE78D-0B48-44B7-B227-100657F8AD0C}" destId="{21D23B91-3B12-48F8-9A89-B051B3DB47E9}" srcOrd="0" destOrd="0" presId="urn:microsoft.com/office/officeart/2005/8/layout/hierarchy4"/>
    <dgm:cxn modelId="{82AB8D45-506D-45E4-A822-FBB809516F34}" type="presParOf" srcId="{60DBE78D-0B48-44B7-B227-100657F8AD0C}" destId="{E1F83EE0-D64C-4094-B76A-99DD7A9AC400}" srcOrd="1" destOrd="0" presId="urn:microsoft.com/office/officeart/2005/8/layout/hierarchy4"/>
    <dgm:cxn modelId="{B9BC6A3C-E44F-46A5-B62C-FC3603C6490E}" type="presParOf" srcId="{60DBE78D-0B48-44B7-B227-100657F8AD0C}" destId="{6D953C75-DE40-4EC1-A61C-CFBB65F6A1A5}" srcOrd="2" destOrd="0" presId="urn:microsoft.com/office/officeart/2005/8/layout/hierarchy4"/>
    <dgm:cxn modelId="{6BA55900-397D-49A5-9330-A560326C1AFB}" type="presParOf" srcId="{6D953C75-DE40-4EC1-A61C-CFBB65F6A1A5}" destId="{17E1E549-4FAC-4813-8691-75F3B1D3A495}" srcOrd="0" destOrd="0" presId="urn:microsoft.com/office/officeart/2005/8/layout/hierarchy4"/>
    <dgm:cxn modelId="{BED2DD33-1361-4581-AEC0-5E0645548E3A}" type="presParOf" srcId="{17E1E549-4FAC-4813-8691-75F3B1D3A495}" destId="{70552B5D-49D3-413D-9C09-39AF5199A548}" srcOrd="0" destOrd="0" presId="urn:microsoft.com/office/officeart/2005/8/layout/hierarchy4"/>
    <dgm:cxn modelId="{BD7DF2F6-4D0D-46CE-A5A0-51C8685A74A1}" type="presParOf" srcId="{17E1E549-4FAC-4813-8691-75F3B1D3A495}" destId="{4C5698F9-E64F-4A64-98D6-C42266B55D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4DC1B-9BFF-44DE-A662-E1C2F0944E42}">
      <dsp:nvSpPr>
        <dsp:cNvPr id="0" name=""/>
        <dsp:cNvSpPr/>
      </dsp:nvSpPr>
      <dsp:spPr>
        <a:xfrm>
          <a:off x="379" y="3296"/>
          <a:ext cx="7771640" cy="143098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感興趣的問題</a:t>
          </a:r>
        </a:p>
      </dsp:txBody>
      <dsp:txXfrm>
        <a:off x="42291" y="45208"/>
        <a:ext cx="7687816" cy="1347158"/>
      </dsp:txXfrm>
    </dsp:sp>
    <dsp:sp modelId="{E89A48C5-9DAF-4E9B-BDBE-77596A53C313}">
      <dsp:nvSpPr>
        <dsp:cNvPr id="0" name=""/>
        <dsp:cNvSpPr/>
      </dsp:nvSpPr>
      <dsp:spPr>
        <a:xfrm>
          <a:off x="7965" y="1570508"/>
          <a:ext cx="3944529" cy="143098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容器</a:t>
          </a:r>
        </a:p>
      </dsp:txBody>
      <dsp:txXfrm>
        <a:off x="49877" y="1612420"/>
        <a:ext cx="3860705" cy="1347158"/>
      </dsp:txXfrm>
    </dsp:sp>
    <dsp:sp modelId="{7AAA1F2D-2ACD-460C-A019-E027DC04B0BD}">
      <dsp:nvSpPr>
        <dsp:cNvPr id="0" name=""/>
        <dsp:cNvSpPr/>
      </dsp:nvSpPr>
      <dsp:spPr>
        <a:xfrm>
          <a:off x="7965" y="3137720"/>
          <a:ext cx="1797925" cy="143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數據</a:t>
          </a:r>
        </a:p>
      </dsp:txBody>
      <dsp:txXfrm>
        <a:off x="49877" y="3179632"/>
        <a:ext cx="1714101" cy="1347158"/>
      </dsp:txXfrm>
    </dsp:sp>
    <dsp:sp modelId="{F190F702-3689-4CD7-B126-892E0A9D7633}">
      <dsp:nvSpPr>
        <dsp:cNvPr id="0" name=""/>
        <dsp:cNvSpPr/>
      </dsp:nvSpPr>
      <dsp:spPr>
        <a:xfrm>
          <a:off x="2855193" y="3141017"/>
          <a:ext cx="2075493" cy="143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數據</a:t>
          </a:r>
        </a:p>
      </dsp:txBody>
      <dsp:txXfrm>
        <a:off x="2897105" y="3182929"/>
        <a:ext cx="1991669" cy="1347158"/>
      </dsp:txXfrm>
    </dsp:sp>
    <dsp:sp modelId="{21D23B91-3B12-48F8-9A89-B051B3DB47E9}">
      <dsp:nvSpPr>
        <dsp:cNvPr id="0" name=""/>
        <dsp:cNvSpPr/>
      </dsp:nvSpPr>
      <dsp:spPr>
        <a:xfrm>
          <a:off x="4094716" y="1570508"/>
          <a:ext cx="3669718" cy="143098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演算法</a:t>
          </a:r>
        </a:p>
      </dsp:txBody>
      <dsp:txXfrm>
        <a:off x="4136628" y="1612420"/>
        <a:ext cx="3585894" cy="1347158"/>
      </dsp:txXfrm>
    </dsp:sp>
    <dsp:sp modelId="{70552B5D-49D3-413D-9C09-39AF5199A548}">
      <dsp:nvSpPr>
        <dsp:cNvPr id="0" name=""/>
        <dsp:cNvSpPr/>
      </dsp:nvSpPr>
      <dsp:spPr>
        <a:xfrm>
          <a:off x="5659330" y="3141017"/>
          <a:ext cx="2105427" cy="143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數據</a:t>
          </a:r>
        </a:p>
      </dsp:txBody>
      <dsp:txXfrm>
        <a:off x="5701242" y="3182929"/>
        <a:ext cx="2021603" cy="1347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array?view=net-5.0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Xorshift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5%B0%E6%8D%AE%E4%BA%A4%E6%8D%A2" TargetMode="External"/><Relationship Id="rId2" Type="http://schemas.openxmlformats.org/officeDocument/2006/relationships/hyperlink" Target="https://zh.wikipedia.org/wiki/%E9%81%93%E6%A0%BC%E6%8B%89%E6%96%AF%C2%B7%E5%85%8B%E7%BE%85%E5%85%8B%E7%A6%8F%E7%89%B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JSON" TargetMode="Externa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ASCI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csharp/language-reference/keyword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cshar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csharp/language-reference/operators/#operator-precedenc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im.andrew.liao@google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string.format?view=net-5.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csharp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8%83%E8%90%8A%E6%81%A9%C2%B7%E6%9F%AF%E6%9E%97%E6%BC%A2" TargetMode="External"/><Relationship Id="rId2" Type="http://schemas.openxmlformats.org/officeDocument/2006/relationships/hyperlink" Target="https://zh.wikipedia.org/wiki/%E8%B2%9D%E7%88%BE%E5%AF%A6%E9%A9%97%E5%AE%A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B%E8%AA%9E%E8%A8%80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8165A-E320-47EB-A1E0-16CB69925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C# </a:t>
            </a:r>
            <a:r>
              <a:rPr lang="zh-TW" altLang="en-US"/>
              <a:t>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0EEB47-C64C-428C-B933-E38B268D8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Andrew </a:t>
            </a:r>
            <a:r>
              <a:rPr lang="en-US" altLang="zh-TW" dirty="0" smtClean="0"/>
              <a:t>Liao</a:t>
            </a:r>
          </a:p>
          <a:p>
            <a:r>
              <a:rPr lang="zh-TW" altLang="en-US" dirty="0"/>
              <a:t>廖宜財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52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DA2520B-3E1D-47F1-BDCB-AD50168FB46F}"/>
              </a:ext>
            </a:extLst>
          </p:cNvPr>
          <p:cNvSpPr/>
          <p:nvPr/>
        </p:nvSpPr>
        <p:spPr>
          <a:xfrm>
            <a:off x="6032412" y="2859572"/>
            <a:ext cx="1419225" cy="11269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對應</a:t>
            </a:r>
            <a:r>
              <a:rPr lang="en-US" altLang="zh-TW"/>
              <a:t>OS</a:t>
            </a:r>
            <a:r>
              <a:rPr lang="zh-TW" altLang="en-US"/>
              <a:t>指令</a:t>
            </a:r>
            <a:endParaRPr lang="en-US" altLang="zh-TW"/>
          </a:p>
          <a:p>
            <a:pPr algn="ctr"/>
            <a:r>
              <a:rPr lang="en-US" altLang="zh-TW"/>
              <a:t>(</a:t>
            </a:r>
            <a:r>
              <a:rPr lang="zh-TW" altLang="en-US"/>
              <a:t>機械碼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EBB86-3085-4BEF-A5B1-88017183A08B}"/>
              </a:ext>
            </a:extLst>
          </p:cNvPr>
          <p:cNvSpPr/>
          <p:nvPr/>
        </p:nvSpPr>
        <p:spPr>
          <a:xfrm>
            <a:off x="6032412" y="3986479"/>
            <a:ext cx="1419225" cy="1126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C62E14-B4C5-40C6-AED9-A085619E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程式的產生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68DCCC-6006-4DA6-AA24-99ED34B53AF3}"/>
              </a:ext>
            </a:extLst>
          </p:cNvPr>
          <p:cNvSpPr/>
          <p:nvPr/>
        </p:nvSpPr>
        <p:spPr>
          <a:xfrm>
            <a:off x="914400" y="2019300"/>
            <a:ext cx="14192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程式碼</a:t>
            </a:r>
            <a:endParaRPr lang="en-US" altLang="zh-TW"/>
          </a:p>
          <a:p>
            <a:pPr algn="ctr"/>
            <a:r>
              <a:rPr lang="en-US" altLang="zh-TW"/>
              <a:t>(</a:t>
            </a:r>
            <a:r>
              <a:rPr lang="zh-TW" altLang="en-US"/>
              <a:t>字符集合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3AEAA5-ABAA-46CA-B395-46552C3F1471}"/>
              </a:ext>
            </a:extLst>
          </p:cNvPr>
          <p:cNvSpPr/>
          <p:nvPr/>
        </p:nvSpPr>
        <p:spPr>
          <a:xfrm>
            <a:off x="8625579" y="2019299"/>
            <a:ext cx="15716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D4907F2-6A00-4682-A947-6E8EF8C9302F}"/>
              </a:ext>
            </a:extLst>
          </p:cNvPr>
          <p:cNvSpPr/>
          <p:nvPr/>
        </p:nvSpPr>
        <p:spPr>
          <a:xfrm>
            <a:off x="2543175" y="3881437"/>
            <a:ext cx="46672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09BA93-9C98-465F-B6E9-4F3DBF17B21A}"/>
              </a:ext>
            </a:extLst>
          </p:cNvPr>
          <p:cNvSpPr/>
          <p:nvPr/>
        </p:nvSpPr>
        <p:spPr>
          <a:xfrm>
            <a:off x="3410296" y="2865546"/>
            <a:ext cx="1419225" cy="11269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語法樹</a:t>
            </a:r>
            <a:endParaRPr lang="en-US" altLang="zh-TW"/>
          </a:p>
          <a:p>
            <a:pPr algn="ctr"/>
            <a:r>
              <a:rPr lang="en-US" altLang="zh-TW"/>
              <a:t>/</a:t>
            </a:r>
            <a:r>
              <a:rPr lang="zh-TW" altLang="en-US"/>
              <a:t>指令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74D388-45D1-4D4F-93D1-70D7DD1E4350}"/>
              </a:ext>
            </a:extLst>
          </p:cNvPr>
          <p:cNvSpPr txBox="1"/>
          <p:nvPr/>
        </p:nvSpPr>
        <p:spPr>
          <a:xfrm>
            <a:off x="2344507" y="2426418"/>
            <a:ext cx="1173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Compile</a:t>
            </a:r>
          </a:p>
          <a:p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編譯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  <a:p>
            <a:r>
              <a:rPr lang="zh-TW" altLang="en-US"/>
              <a:t>檢查錯字</a:t>
            </a:r>
            <a:r>
              <a:rPr lang="en-US" altLang="zh-TW"/>
              <a:t>/</a:t>
            </a:r>
            <a:r>
              <a:rPr lang="zh-TW" altLang="en-US"/>
              <a:t>不存在資訊</a:t>
            </a:r>
            <a:r>
              <a:rPr lang="en-US" altLang="zh-TW"/>
              <a:t>…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95B55F-BCB1-48D8-8BB4-CA0560CFEF49}"/>
              </a:ext>
            </a:extLst>
          </p:cNvPr>
          <p:cNvSpPr/>
          <p:nvPr/>
        </p:nvSpPr>
        <p:spPr>
          <a:xfrm>
            <a:off x="3410296" y="3992453"/>
            <a:ext cx="1419225" cy="1126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028B3A8E-6AEA-4D41-8944-D623B6D9BA6E}"/>
              </a:ext>
            </a:extLst>
          </p:cNvPr>
          <p:cNvSpPr/>
          <p:nvPr/>
        </p:nvSpPr>
        <p:spPr>
          <a:xfrm>
            <a:off x="5245880" y="3836987"/>
            <a:ext cx="46672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C18460-B8E1-4884-9D7E-2710D3136198}"/>
              </a:ext>
            </a:extLst>
          </p:cNvPr>
          <p:cNvSpPr txBox="1"/>
          <p:nvPr/>
        </p:nvSpPr>
        <p:spPr>
          <a:xfrm>
            <a:off x="4826060" y="2426418"/>
            <a:ext cx="1177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Link(</a:t>
            </a:r>
            <a:r>
              <a:rPr lang="zh-TW" altLang="en-US">
                <a:solidFill>
                  <a:srgbClr val="FF0000"/>
                </a:solidFill>
              </a:rPr>
              <a:t>鏈結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  <a:p>
            <a:r>
              <a:rPr lang="zh-TW" altLang="en-US"/>
              <a:t>結合外部</a:t>
            </a:r>
            <a:r>
              <a:rPr lang="en-US" altLang="zh-TW"/>
              <a:t>DLL</a:t>
            </a:r>
          </a:p>
          <a:p>
            <a:r>
              <a:rPr lang="zh-TW" altLang="en-US"/>
              <a:t>產生可執行檔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7E59DA0-06CB-4E9C-AD1B-9A5270B9CFB8}"/>
              </a:ext>
            </a:extLst>
          </p:cNvPr>
          <p:cNvSpPr/>
          <p:nvPr/>
        </p:nvSpPr>
        <p:spPr>
          <a:xfrm>
            <a:off x="7665230" y="3836986"/>
            <a:ext cx="46672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A518BC0-F1C8-4A91-B308-9BA14BD703F1}"/>
              </a:ext>
            </a:extLst>
          </p:cNvPr>
          <p:cNvSpPr txBox="1"/>
          <p:nvPr/>
        </p:nvSpPr>
        <p:spPr>
          <a:xfrm>
            <a:off x="7451637" y="2913655"/>
            <a:ext cx="105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執行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/>
              <a:t>載入記憶體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41D061-E707-4D7F-8609-392E7D609866}"/>
              </a:ext>
            </a:extLst>
          </p:cNvPr>
          <p:cNvSpPr/>
          <p:nvPr/>
        </p:nvSpPr>
        <p:spPr>
          <a:xfrm>
            <a:off x="8625579" y="2877586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zh-TW" altLang="en-US"/>
              <a:t>唯讀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F7064A-A9C2-47E7-88C2-A3505A7AE7BE}"/>
              </a:ext>
            </a:extLst>
          </p:cNvPr>
          <p:cNvSpPr/>
          <p:nvPr/>
        </p:nvSpPr>
        <p:spPr>
          <a:xfrm>
            <a:off x="8625579" y="3513820"/>
            <a:ext cx="157162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  <a:r>
              <a:rPr lang="en-US" altLang="zh-TW"/>
              <a:t>(</a:t>
            </a:r>
            <a:r>
              <a:rPr lang="zh-TW" altLang="en-US"/>
              <a:t>唯讀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F9DABF-4B3F-48EE-AE76-0F367C6FE1AB}"/>
              </a:ext>
            </a:extLst>
          </p:cNvPr>
          <p:cNvSpPr/>
          <p:nvPr/>
        </p:nvSpPr>
        <p:spPr>
          <a:xfrm>
            <a:off x="8625576" y="4423798"/>
            <a:ext cx="1571625" cy="870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執行期間資料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1D411EE-E708-481C-9ABB-58E4028EA81D}"/>
              </a:ext>
            </a:extLst>
          </p:cNvPr>
          <p:cNvSpPr txBox="1"/>
          <p:nvPr/>
        </p:nvSpPr>
        <p:spPr>
          <a:xfrm>
            <a:off x="8511143" y="1625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作業系統記憶體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7354EB2-5C92-4F11-BB12-2115B25A15A3}"/>
              </a:ext>
            </a:extLst>
          </p:cNvPr>
          <p:cNvSpPr txBox="1"/>
          <p:nvPr/>
        </p:nvSpPr>
        <p:spPr>
          <a:xfrm>
            <a:off x="8857392" y="2241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系統程式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E58D0AA-F5FD-4868-B793-1C5A254FE50B}"/>
              </a:ext>
            </a:extLst>
          </p:cNvPr>
          <p:cNvSpPr txBox="1"/>
          <p:nvPr/>
        </p:nvSpPr>
        <p:spPr>
          <a:xfrm>
            <a:off x="8857392" y="5354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其他程式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C43D19-EA52-4FD5-BE5B-E28FB8DF7453}"/>
              </a:ext>
            </a:extLst>
          </p:cNvPr>
          <p:cNvSpPr/>
          <p:nvPr/>
        </p:nvSpPr>
        <p:spPr>
          <a:xfrm>
            <a:off x="3406835" y="5055187"/>
            <a:ext cx="1419225" cy="374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額外屬性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90EC4D-3111-409A-B252-384146FC2C7D}"/>
              </a:ext>
            </a:extLst>
          </p:cNvPr>
          <p:cNvSpPr/>
          <p:nvPr/>
        </p:nvSpPr>
        <p:spPr>
          <a:xfrm>
            <a:off x="6032411" y="5055187"/>
            <a:ext cx="1419225" cy="374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額外屬性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0322F2-0D6F-4405-AD2E-04F812C72C1A}"/>
              </a:ext>
            </a:extLst>
          </p:cNvPr>
          <p:cNvSpPr/>
          <p:nvPr/>
        </p:nvSpPr>
        <p:spPr>
          <a:xfrm>
            <a:off x="8625573" y="4092549"/>
            <a:ext cx="1571625" cy="374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額外屬性</a:t>
            </a:r>
          </a:p>
        </p:txBody>
      </p:sp>
    </p:spTree>
    <p:extLst>
      <p:ext uri="{BB962C8B-B14F-4D97-AF65-F5344CB8AC3E}">
        <p14:creationId xmlns:p14="http://schemas.microsoft.com/office/powerpoint/2010/main" val="30566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" grpId="0" animBg="1"/>
      <p:bldP spid="6" grpId="0" animBg="1"/>
      <p:bldP spid="8" grpId="0" animBg="1"/>
      <p:bldP spid="7" grpId="0"/>
      <p:bldP spid="9" grpId="0" animBg="1"/>
      <p:bldP spid="10" grpId="0" animBg="1"/>
      <p:bldP spid="11" grpId="0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567A8F-75DD-4B27-B515-44DB0214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類別其他特性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DE7E27-B6C5-4460-93A5-3F8E78DDC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470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3419CE-322A-4A97-898E-0C7B218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類別屬性衍生問題與解決之道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212EAEA-ED34-4800-88D2-DEB45F61F099}"/>
              </a:ext>
            </a:extLst>
          </p:cNvPr>
          <p:cNvSpPr/>
          <p:nvPr/>
        </p:nvSpPr>
        <p:spPr>
          <a:xfrm>
            <a:off x="4003040" y="3429000"/>
            <a:ext cx="1899920" cy="115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類別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7AA6B06-9AF6-4641-A581-87558FB4AAB4}"/>
              </a:ext>
            </a:extLst>
          </p:cNvPr>
          <p:cNvSpPr/>
          <p:nvPr/>
        </p:nvSpPr>
        <p:spPr>
          <a:xfrm>
            <a:off x="4003040" y="2050327"/>
            <a:ext cx="1899920" cy="10204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參考型資料</a:t>
            </a:r>
            <a:endParaRPr lang="en-US" altLang="zh-TW"/>
          </a:p>
          <a:p>
            <a:pPr algn="ctr"/>
            <a:r>
              <a:rPr lang="zh-TW" altLang="en-US"/>
              <a:t>可是我想要值型</a:t>
            </a:r>
            <a:r>
              <a:rPr lang="en-US" altLang="zh-TW"/>
              <a:t>!</a:t>
            </a:r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7A421D9-5847-400B-B7C0-9FAE2560DDCD}"/>
              </a:ext>
            </a:extLst>
          </p:cNvPr>
          <p:cNvSpPr/>
          <p:nvPr/>
        </p:nvSpPr>
        <p:spPr>
          <a:xfrm>
            <a:off x="4003040" y="4940381"/>
            <a:ext cx="1899920" cy="8055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Public </a:t>
            </a:r>
            <a:r>
              <a:rPr lang="zh-TW" altLang="en-US"/>
              <a:t>好方便</a:t>
            </a:r>
            <a:r>
              <a:rPr lang="en-US" altLang="zh-TW"/>
              <a:t>!</a:t>
            </a: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9A204486-3776-45C8-ACD5-1AA8E2183DBF}"/>
              </a:ext>
            </a:extLst>
          </p:cNvPr>
          <p:cNvSpPr/>
          <p:nvPr/>
        </p:nvSpPr>
        <p:spPr>
          <a:xfrm rot="10800000">
            <a:off x="4788031" y="2964726"/>
            <a:ext cx="329938" cy="39071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BCA9556A-E2FC-4CFE-85F1-D5153DBAA28B}"/>
              </a:ext>
            </a:extLst>
          </p:cNvPr>
          <p:cNvSpPr/>
          <p:nvPr/>
        </p:nvSpPr>
        <p:spPr>
          <a:xfrm>
            <a:off x="4788031" y="4655718"/>
            <a:ext cx="329938" cy="50831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EBE45E5-1B3A-4338-B79A-C1C4C88BFC94}"/>
              </a:ext>
            </a:extLst>
          </p:cNvPr>
          <p:cNvSpPr/>
          <p:nvPr/>
        </p:nvSpPr>
        <p:spPr>
          <a:xfrm>
            <a:off x="1743958" y="3495354"/>
            <a:ext cx="1745739" cy="10204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有沒有其他要注意的</a:t>
            </a:r>
            <a:r>
              <a:rPr lang="en-US" altLang="zh-TW"/>
              <a:t>?</a:t>
            </a:r>
          </a:p>
          <a:p>
            <a:pPr algn="ctr"/>
            <a:r>
              <a:rPr lang="en-US" altLang="zh-TW"/>
              <a:t>(</a:t>
            </a:r>
            <a:r>
              <a:rPr lang="zh-TW" altLang="en-US"/>
              <a:t>很多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E96C8DE7-084E-4891-B496-B80DC23971AD}"/>
              </a:ext>
            </a:extLst>
          </p:cNvPr>
          <p:cNvSpPr/>
          <p:nvPr/>
        </p:nvSpPr>
        <p:spPr>
          <a:xfrm rot="10967018">
            <a:off x="3489697" y="3874416"/>
            <a:ext cx="375293" cy="3582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C461D88-FB97-42D2-84AB-DF5DE2ED9084}"/>
              </a:ext>
            </a:extLst>
          </p:cNvPr>
          <p:cNvSpPr/>
          <p:nvPr/>
        </p:nvSpPr>
        <p:spPr>
          <a:xfrm>
            <a:off x="6340523" y="3429000"/>
            <a:ext cx="1899920" cy="1153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陣列結合類別</a:t>
            </a: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91D7F5E4-36D7-4F82-8DB4-34C0E7505AA5}"/>
              </a:ext>
            </a:extLst>
          </p:cNvPr>
          <p:cNvSpPr/>
          <p:nvPr/>
        </p:nvSpPr>
        <p:spPr>
          <a:xfrm>
            <a:off x="6032533" y="3893270"/>
            <a:ext cx="417922" cy="34826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AA0D25E-A939-42AB-BD96-6F6873FDABFD}"/>
              </a:ext>
            </a:extLst>
          </p:cNvPr>
          <p:cNvSpPr txBox="1"/>
          <p:nvPr/>
        </p:nvSpPr>
        <p:spPr>
          <a:xfrm>
            <a:off x="6032533" y="2050327"/>
            <a:ext cx="260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結構</a:t>
            </a:r>
            <a:r>
              <a:rPr lang="en-US" altLang="zh-TW"/>
              <a:t>(struct)</a:t>
            </a:r>
          </a:p>
          <a:p>
            <a:r>
              <a:rPr lang="en-US" altLang="zh-TW"/>
              <a:t>(</a:t>
            </a:r>
            <a:r>
              <a:rPr lang="zh-TW" altLang="en-US"/>
              <a:t>其他相似語法的東西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5E051D7-CC27-4369-AE4D-E570EBAE2E48}"/>
              </a:ext>
            </a:extLst>
          </p:cNvPr>
          <p:cNvSpPr txBox="1"/>
          <p:nvPr/>
        </p:nvSpPr>
        <p:spPr>
          <a:xfrm>
            <a:off x="4788031" y="5745904"/>
            <a:ext cx="2172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你有多信任團隊</a:t>
            </a:r>
            <a:r>
              <a:rPr lang="en-US" altLang="zh-TW"/>
              <a:t>?</a:t>
            </a:r>
          </a:p>
          <a:p>
            <a:r>
              <a:rPr lang="zh-TW" altLang="en-US"/>
              <a:t>你個性有多嚴謹</a:t>
            </a:r>
            <a:r>
              <a:rPr lang="en-US" altLang="zh-TW"/>
              <a:t>?</a:t>
            </a:r>
          </a:p>
          <a:p>
            <a:r>
              <a:rPr lang="zh-TW" altLang="en-US"/>
              <a:t>你</a:t>
            </a:r>
            <a:r>
              <a:rPr lang="en-US" altLang="zh-TW"/>
              <a:t>EQ</a:t>
            </a:r>
            <a:r>
              <a:rPr lang="zh-TW" altLang="en-US"/>
              <a:t>有多好</a:t>
            </a:r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65307BB-3146-46D5-8D3D-E3ACC5CA8234}"/>
              </a:ext>
            </a:extLst>
          </p:cNvPr>
          <p:cNvSpPr txBox="1"/>
          <p:nvPr/>
        </p:nvSpPr>
        <p:spPr>
          <a:xfrm>
            <a:off x="6671902" y="4537036"/>
            <a:ext cx="21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小心踩雷</a:t>
            </a:r>
          </a:p>
        </p:txBody>
      </p:sp>
    </p:spTree>
    <p:extLst>
      <p:ext uri="{BB962C8B-B14F-4D97-AF65-F5344CB8AC3E}">
        <p14:creationId xmlns:p14="http://schemas.microsoft.com/office/powerpoint/2010/main" val="28724480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0F217-BFAC-4A15-8A89-F1BD689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建構式 </a:t>
            </a:r>
            <a:r>
              <a:rPr lang="en-US" altLang="zh-TW"/>
              <a:t>(Constructor)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E9D5C-4276-41D0-B1E5-5CA134FC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zh-TW" altLang="en-US"/>
              <a:t>類別內特別的函式</a:t>
            </a:r>
            <a:r>
              <a:rPr lang="en-US" altLang="zh-TW"/>
              <a:t>(</a:t>
            </a:r>
            <a:r>
              <a:rPr lang="zh-TW" altLang="en-US"/>
              <a:t>無法直接呼叫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只於配置</a:t>
            </a:r>
            <a:r>
              <a:rPr lang="en-US" altLang="zh-TW"/>
              <a:t>(new)</a:t>
            </a:r>
            <a:r>
              <a:rPr lang="zh-TW" altLang="en-US"/>
              <a:t>時</a:t>
            </a:r>
            <a:r>
              <a:rPr lang="zh-TW" altLang="en-US">
                <a:solidFill>
                  <a:srgbClr val="FF0000"/>
                </a:solidFill>
              </a:rPr>
              <a:t>自動執行對應多載</a:t>
            </a:r>
            <a:endParaRPr lang="en-US" altLang="zh-TW"/>
          </a:p>
          <a:p>
            <a:r>
              <a:rPr lang="zh-TW" altLang="en-US"/>
              <a:t>名稱與類別一樣，不得寫回傳型</a:t>
            </a:r>
            <a:r>
              <a:rPr lang="en-US" altLang="zh-TW"/>
              <a:t>(</a:t>
            </a:r>
            <a:r>
              <a:rPr lang="zh-TW" altLang="en-US"/>
              <a:t>連 </a:t>
            </a:r>
            <a:r>
              <a:rPr lang="en-US" altLang="zh-TW"/>
              <a:t>void</a:t>
            </a:r>
            <a:r>
              <a:rPr lang="zh-TW" altLang="en-US"/>
              <a:t> 都沒有</a:t>
            </a:r>
            <a:r>
              <a:rPr lang="en-US" altLang="zh-TW"/>
              <a:t>)</a:t>
            </a:r>
          </a:p>
          <a:p>
            <a:r>
              <a:rPr lang="zh-TW" altLang="en-US"/>
              <a:t>可多載、支援可見性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Mob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public int hp = 100;</a:t>
            </a:r>
          </a:p>
          <a:p>
            <a:pPr marL="0" indent="0">
              <a:buNone/>
            </a:pPr>
            <a:r>
              <a:rPr lang="en-US" altLang="zh-TW"/>
              <a:t>    public Mob() { hp = 300; }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public Mob(int value){ hp = value;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7C3338-D423-4D62-9202-1693658332AC}"/>
              </a:ext>
            </a:extLst>
          </p:cNvPr>
          <p:cNvSpPr/>
          <p:nvPr/>
        </p:nvSpPr>
        <p:spPr>
          <a:xfrm>
            <a:off x="5409012" y="3585467"/>
            <a:ext cx="3921551" cy="2447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/>
              <a:t>呼叫方：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Mob mb = new Mob();</a:t>
            </a:r>
          </a:p>
          <a:p>
            <a:endParaRPr lang="en-US" altLang="zh-TW"/>
          </a:p>
          <a:p>
            <a:r>
              <a:rPr lang="en-US" altLang="zh-TW"/>
              <a:t>Mob mb1 = new Mob{ hp = 400 };</a:t>
            </a:r>
          </a:p>
          <a:p>
            <a:endParaRPr lang="en-US" altLang="zh-TW"/>
          </a:p>
          <a:p>
            <a:r>
              <a:rPr lang="en-US" altLang="zh-TW"/>
              <a:t>Mob mb2 = new Mob(100);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51C6E9-743A-4965-9F76-EED4102CEC4E}"/>
              </a:ext>
            </a:extLst>
          </p:cNvPr>
          <p:cNvSpPr/>
          <p:nvPr/>
        </p:nvSpPr>
        <p:spPr>
          <a:xfrm>
            <a:off x="9197016" y="3731584"/>
            <a:ext cx="2039332" cy="64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各自執行建構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2580A52-FF43-4A3E-B473-B7A4AA8DB9CD}"/>
              </a:ext>
            </a:extLst>
          </p:cNvPr>
          <p:cNvCxnSpPr>
            <a:stCxn id="5" idx="1"/>
          </p:cNvCxnSpPr>
          <p:nvPr/>
        </p:nvCxnSpPr>
        <p:spPr>
          <a:xfrm flipH="1">
            <a:off x="7890234" y="4054451"/>
            <a:ext cx="1306782" cy="187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640E0CD-E3C4-4D0E-A274-2A2E4954DE05}"/>
              </a:ext>
            </a:extLst>
          </p:cNvPr>
          <p:cNvCxnSpPr>
            <a:cxnSpLocks/>
          </p:cNvCxnSpPr>
          <p:nvPr/>
        </p:nvCxnSpPr>
        <p:spPr>
          <a:xfrm flipH="1">
            <a:off x="8700940" y="4377318"/>
            <a:ext cx="1018095" cy="399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9301DF75-BB4A-4549-A52B-C1F2200C972C}"/>
              </a:ext>
            </a:extLst>
          </p:cNvPr>
          <p:cNvCxnSpPr>
            <a:stCxn id="5" idx="2"/>
          </p:cNvCxnSpPr>
          <p:nvPr/>
        </p:nvCxnSpPr>
        <p:spPr>
          <a:xfrm rot="5400000">
            <a:off x="8713377" y="3884115"/>
            <a:ext cx="1010103" cy="19965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58DD316C-5A05-4871-864F-19F80B731063}"/>
              </a:ext>
            </a:extLst>
          </p:cNvPr>
          <p:cNvCxnSpPr>
            <a:cxnSpLocks/>
            <a:stCxn id="18" idx="5"/>
            <a:endCxn id="15" idx="5"/>
          </p:cNvCxnSpPr>
          <p:nvPr/>
        </p:nvCxnSpPr>
        <p:spPr>
          <a:xfrm rot="5400000">
            <a:off x="2084101" y="3002025"/>
            <a:ext cx="2459405" cy="3134146"/>
          </a:xfrm>
          <a:prstGeom prst="bentConnector3">
            <a:avLst>
              <a:gd name="adj1" fmla="val 10956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09C9714-9DE5-43D3-AA3B-9C6DE29DC853}"/>
              </a:ext>
            </a:extLst>
          </p:cNvPr>
          <p:cNvSpPr/>
          <p:nvPr/>
        </p:nvSpPr>
        <p:spPr>
          <a:xfrm>
            <a:off x="1687398" y="5759777"/>
            <a:ext cx="69512" cy="45719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EB6419D-306C-424E-A6A3-596DFD7F0E66}"/>
              </a:ext>
            </a:extLst>
          </p:cNvPr>
          <p:cNvSpPr/>
          <p:nvPr/>
        </p:nvSpPr>
        <p:spPr>
          <a:xfrm>
            <a:off x="4841852" y="3271101"/>
            <a:ext cx="45719" cy="80012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0976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1B7D3-2708-4474-B40A-D31A9ED5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程式碼片段 </a:t>
            </a:r>
            <a:r>
              <a:rPr lang="en-US" altLang="zh-TW"/>
              <a:t>(Code Snippets)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FDED35-FD45-4CD3-9447-2B98629EC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477" y="1984604"/>
            <a:ext cx="3670286" cy="3881437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FC97D28-74CA-4CC8-91C1-02B31A1F0331}"/>
              </a:ext>
            </a:extLst>
          </p:cNvPr>
          <p:cNvCxnSpPr/>
          <p:nvPr/>
        </p:nvCxnSpPr>
        <p:spPr>
          <a:xfrm flipH="1" flipV="1">
            <a:off x="2123440" y="2103120"/>
            <a:ext cx="203200" cy="1178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24696E4-15D0-4836-9BF5-51A85B7C98B2}"/>
              </a:ext>
            </a:extLst>
          </p:cNvPr>
          <p:cNvSpPr/>
          <p:nvPr/>
        </p:nvSpPr>
        <p:spPr>
          <a:xfrm>
            <a:off x="2326640" y="2196445"/>
            <a:ext cx="3257916" cy="6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工具</a:t>
            </a:r>
            <a:r>
              <a:rPr lang="en-US" altLang="zh-TW"/>
              <a:t>/</a:t>
            </a:r>
            <a:r>
              <a:rPr lang="zh-TW" altLang="en-US"/>
              <a:t>程式碼片段管理員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2B8A3D9-EDC8-4C77-9180-A3FCE3637E3B}"/>
              </a:ext>
            </a:extLst>
          </p:cNvPr>
          <p:cNvCxnSpPr/>
          <p:nvPr/>
        </p:nvCxnSpPr>
        <p:spPr>
          <a:xfrm flipH="1">
            <a:off x="3195687" y="3657600"/>
            <a:ext cx="1779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F5926C5-9FC3-4017-8D6F-D3F26B45561C}"/>
              </a:ext>
            </a:extLst>
          </p:cNvPr>
          <p:cNvSpPr/>
          <p:nvPr/>
        </p:nvSpPr>
        <p:spPr>
          <a:xfrm>
            <a:off x="4128940" y="3429000"/>
            <a:ext cx="1455616" cy="49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選 </a:t>
            </a:r>
            <a:r>
              <a:rPr lang="en-US" altLang="zh-TW" err="1"/>
              <a:t>CSharp</a:t>
            </a:r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EFA261B-D339-4811-8AB4-DA6F54C3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56" y="1930400"/>
            <a:ext cx="6283441" cy="3881438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64EB0A8-DC55-4EE3-A9E3-5A90B9645830}"/>
              </a:ext>
            </a:extLst>
          </p:cNvPr>
          <p:cNvCxnSpPr/>
          <p:nvPr/>
        </p:nvCxnSpPr>
        <p:spPr>
          <a:xfrm flipH="1">
            <a:off x="2026763" y="4864231"/>
            <a:ext cx="282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4DE459C-5B0B-435F-BB25-1482D88A6078}"/>
              </a:ext>
            </a:extLst>
          </p:cNvPr>
          <p:cNvSpPr/>
          <p:nvPr/>
        </p:nvSpPr>
        <p:spPr>
          <a:xfrm>
            <a:off x="4085677" y="4524866"/>
            <a:ext cx="1498879" cy="49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選 </a:t>
            </a:r>
            <a:r>
              <a:rPr lang="en-US" altLang="zh-TW"/>
              <a:t>Visual C#</a:t>
            </a:r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700516D-44D5-4A18-847A-668CFF04C7BB}"/>
              </a:ext>
            </a:extLst>
          </p:cNvPr>
          <p:cNvSpPr/>
          <p:nvPr/>
        </p:nvSpPr>
        <p:spPr>
          <a:xfrm>
            <a:off x="5684363" y="4656841"/>
            <a:ext cx="411637" cy="36056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1094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5057D-383C-4323-9260-6729AABF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static </a:t>
            </a:r>
            <a:r>
              <a:rPr lang="zh-TW" altLang="en-US"/>
              <a:t>對類別的影響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79E6A-6B95-4EC0-AB7E-079870B5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91" y="2160589"/>
            <a:ext cx="8596668" cy="4326708"/>
          </a:xfrm>
        </p:spPr>
        <p:txBody>
          <a:bodyPr>
            <a:normAutofit/>
          </a:bodyPr>
          <a:lstStyle/>
          <a:p>
            <a:r>
              <a:rPr lang="zh-TW" altLang="en-US"/>
              <a:t>修飾成員變數</a:t>
            </a:r>
            <a:endParaRPr lang="en-US" altLang="zh-TW"/>
          </a:p>
          <a:p>
            <a:pPr lvl="1"/>
            <a:r>
              <a:rPr lang="zh-TW" altLang="en-US"/>
              <a:t>該記憶體空間編譯時就配置好</a:t>
            </a:r>
            <a:endParaRPr lang="en-US" altLang="zh-TW"/>
          </a:p>
          <a:p>
            <a:pPr lvl="1"/>
            <a:r>
              <a:rPr lang="zh-TW" altLang="en-US">
                <a:sym typeface="Wingdings" panose="05000000000000000000" pitchFamily="2" charset="2"/>
              </a:rPr>
              <a:t>所有物件都存讀在共同位置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只有一份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/>
              <a:t>函式 </a:t>
            </a:r>
            <a:r>
              <a:rPr lang="en-US" altLang="zh-TW"/>
              <a:t>vs </a:t>
            </a:r>
            <a:r>
              <a:rPr lang="zh-TW" altLang="en-US"/>
              <a:t>靜態函式</a:t>
            </a:r>
            <a:endParaRPr lang="en-US" altLang="zh-TW"/>
          </a:p>
          <a:p>
            <a:pPr lvl="1"/>
            <a:r>
              <a:rPr lang="zh-TW" altLang="en-US"/>
              <a:t>靜態函式沒有 </a:t>
            </a:r>
            <a:r>
              <a:rPr lang="en-US" altLang="zh-TW"/>
              <a:t>this </a:t>
            </a:r>
            <a:r>
              <a:rPr lang="zh-TW" altLang="en-US"/>
              <a:t>變數故不能操作一般成員</a:t>
            </a:r>
            <a:endParaRPr lang="en-US" altLang="zh-TW"/>
          </a:p>
          <a:p>
            <a:pPr lvl="1"/>
            <a:r>
              <a:rPr lang="zh-TW" altLang="en-US"/>
              <a:t>靜態函式操作的其他資料只能位於</a:t>
            </a:r>
            <a:r>
              <a:rPr lang="zh-TW" altLang="en-US">
                <a:solidFill>
                  <a:srgbClr val="FF0000"/>
                </a:solidFill>
              </a:rPr>
              <a:t>函式內變數、類別常數或其他靜態成員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/>
              <a:t>一般函式可存取靜態成員</a:t>
            </a:r>
            <a:endParaRPr lang="en-US" altLang="zh-TW"/>
          </a:p>
          <a:p>
            <a:pPr lvl="2"/>
            <a:r>
              <a:rPr lang="zh-TW" altLang="en-US">
                <a:solidFill>
                  <a:srgbClr val="FF0000"/>
                </a:solidFill>
              </a:rPr>
              <a:t>類別名</a:t>
            </a:r>
            <a:r>
              <a:rPr lang="en-US" altLang="zh-TW">
                <a:solidFill>
                  <a:srgbClr val="FF0000"/>
                </a:solidFill>
              </a:rPr>
              <a:t>.</a:t>
            </a:r>
            <a:r>
              <a:rPr lang="en-US" altLang="zh-TW" err="1">
                <a:solidFill>
                  <a:srgbClr val="FF0000"/>
                </a:solidFill>
              </a:rPr>
              <a:t>memberName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/>
              <a:t>靜態類別</a:t>
            </a:r>
            <a:endParaRPr lang="en-US" altLang="zh-TW"/>
          </a:p>
          <a:p>
            <a:pPr lvl="1"/>
            <a:r>
              <a:rPr lang="zh-TW" altLang="en-US"/>
              <a:t>除 </a:t>
            </a:r>
            <a:r>
              <a:rPr lang="en-US" altLang="zh-TW"/>
              <a:t>const</a:t>
            </a:r>
            <a:r>
              <a:rPr lang="zh-TW" altLang="en-US"/>
              <a:t> 類，整個類別裡面不能有非靜態成員</a:t>
            </a:r>
            <a:endParaRPr lang="en-US" altLang="zh-TW"/>
          </a:p>
          <a:p>
            <a:pPr lvl="1"/>
            <a:r>
              <a:rPr lang="zh-TW" altLang="en-US"/>
              <a:t>這個類別不能 </a:t>
            </a:r>
            <a:r>
              <a:rPr lang="en-US" altLang="zh-TW"/>
              <a:t>new</a:t>
            </a:r>
            <a:r>
              <a:rPr lang="zh-TW" altLang="en-US"/>
              <a:t>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>
                <a:sym typeface="Wingdings" pitchFamily="2" charset="2"/>
              </a:rPr>
              <a:t>拿來當 </a:t>
            </a:r>
            <a:r>
              <a:rPr lang="en-US" altLang="zh-TW">
                <a:sym typeface="Wingdings" pitchFamily="2" charset="2"/>
              </a:rPr>
              <a:t>”</a:t>
            </a:r>
            <a:r>
              <a:rPr lang="zh-TW" altLang="en-US">
                <a:sym typeface="Wingdings" pitchFamily="2" charset="2"/>
              </a:rPr>
              <a:t>變數</a:t>
            </a:r>
            <a:r>
              <a:rPr lang="en-US" altLang="zh-TW">
                <a:sym typeface="Wingdings" pitchFamily="2" charset="2"/>
              </a:rPr>
              <a:t>/</a:t>
            </a:r>
            <a:r>
              <a:rPr lang="zh-TW" altLang="en-US">
                <a:sym typeface="Wingdings" pitchFamily="2" charset="2"/>
              </a:rPr>
              <a:t>函式集</a:t>
            </a:r>
            <a:r>
              <a:rPr lang="en-US" altLang="zh-TW">
                <a:sym typeface="Wingdings" pitchFamily="2" charset="2"/>
              </a:rPr>
              <a:t>”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934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23103-3F53-4D39-960B-23DC06F5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靜態建構式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AE0A3-F043-4400-95DF-5C6EB162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在系統任何時候參照該類別前，自動執行且只執行一次</a:t>
            </a:r>
            <a:endParaRPr lang="en-US" altLang="zh-TW"/>
          </a:p>
          <a:p>
            <a:r>
              <a:rPr lang="zh-TW" altLang="en-US"/>
              <a:t>建構式與靜態建構式無關</a:t>
            </a:r>
            <a:endParaRPr lang="en-US" altLang="zh-TW"/>
          </a:p>
          <a:p>
            <a:r>
              <a:rPr lang="zh-TW" altLang="en-US"/>
              <a:t>只能私有</a:t>
            </a:r>
            <a:endParaRPr lang="en-US" altLang="zh-TW"/>
          </a:p>
          <a:p>
            <a:r>
              <a:rPr lang="zh-TW" altLang="en-US"/>
              <a:t>語法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</a:t>
            </a:r>
            <a:r>
              <a:rPr lang="en-US" altLang="zh-TW" err="1"/>
              <a:t>GameManager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const int Version = 1;</a:t>
            </a:r>
          </a:p>
          <a:p>
            <a:pPr marL="0" indent="0">
              <a:buNone/>
            </a:pPr>
            <a:r>
              <a:rPr lang="en-US" altLang="zh-TW"/>
              <a:t>    static </a:t>
            </a:r>
            <a:r>
              <a:rPr lang="en-US" altLang="zh-TW" err="1"/>
              <a:t>GameManager</a:t>
            </a:r>
            <a:r>
              <a:rPr lang="en-US" altLang="zh-TW"/>
              <a:t>()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// </a:t>
            </a:r>
            <a:r>
              <a:rPr lang="zh-TW" altLang="en-US"/>
              <a:t>載入所有地圖資料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AA92E6-AC38-4077-AB2E-17E7B785DB79}"/>
              </a:ext>
            </a:extLst>
          </p:cNvPr>
          <p:cNvSpPr/>
          <p:nvPr/>
        </p:nvSpPr>
        <p:spPr>
          <a:xfrm>
            <a:off x="4550004" y="3648174"/>
            <a:ext cx="3921551" cy="1800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/>
              <a:t>呼叫方：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int vs = </a:t>
            </a:r>
            <a:r>
              <a:rPr lang="en-US" altLang="zh-TW" err="1"/>
              <a:t>GameMaster.Version</a:t>
            </a:r>
            <a:r>
              <a:rPr lang="en-US" altLang="zh-TW"/>
              <a:t>;</a:t>
            </a:r>
          </a:p>
          <a:p>
            <a:endParaRPr lang="en-US" altLang="zh-TW"/>
          </a:p>
          <a:p>
            <a:r>
              <a:rPr lang="en-US" altLang="zh-TW"/>
              <a:t>var gm = new </a:t>
            </a:r>
            <a:r>
              <a:rPr lang="en-US" altLang="zh-TW" err="1"/>
              <a:t>GameMaster</a:t>
            </a:r>
            <a:r>
              <a:rPr lang="en-US" altLang="zh-TW"/>
              <a:t>();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E67BEE-2341-4DDC-92F1-B97EBCE57F71}"/>
              </a:ext>
            </a:extLst>
          </p:cNvPr>
          <p:cNvSpPr/>
          <p:nvPr/>
        </p:nvSpPr>
        <p:spPr>
          <a:xfrm>
            <a:off x="7794579" y="2886959"/>
            <a:ext cx="2039332" cy="64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這時靜態建構執行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AD567A3-47C9-4F0F-9255-FADB1B21F02E}"/>
              </a:ext>
            </a:extLst>
          </p:cNvPr>
          <p:cNvCxnSpPr>
            <a:stCxn id="5" idx="1"/>
          </p:cNvCxnSpPr>
          <p:nvPr/>
        </p:nvCxnSpPr>
        <p:spPr>
          <a:xfrm flipH="1">
            <a:off x="6702458" y="3209826"/>
            <a:ext cx="1092121" cy="1022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B287CA5-D1CF-49BD-B292-18DF72FCF0A3}"/>
              </a:ext>
            </a:extLst>
          </p:cNvPr>
          <p:cNvSpPr/>
          <p:nvPr/>
        </p:nvSpPr>
        <p:spPr>
          <a:xfrm>
            <a:off x="8254336" y="4555502"/>
            <a:ext cx="2039332" cy="64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此時執行一般建構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F8D9911-5D68-45BD-8016-01A2952A7105}"/>
              </a:ext>
            </a:extLst>
          </p:cNvPr>
          <p:cNvCxnSpPr>
            <a:stCxn id="8" idx="1"/>
          </p:cNvCxnSpPr>
          <p:nvPr/>
        </p:nvCxnSpPr>
        <p:spPr>
          <a:xfrm flipH="1">
            <a:off x="7663992" y="4878369"/>
            <a:ext cx="590344" cy="70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90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70B251-59E6-4415-A5D9-FFF55B30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類別函式特殊型 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Property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1CCF30-097B-483C-9809-287266DC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不建議翻屬性 </a:t>
            </a:r>
            <a:r>
              <a:rPr lang="en-US" altLang="zh-TW"/>
              <a:t>(</a:t>
            </a:r>
            <a:r>
              <a:rPr lang="en-US" altLang="zh-TW" err="1"/>
              <a:t>c#</a:t>
            </a:r>
            <a:r>
              <a:rPr lang="en-US" altLang="zh-TW"/>
              <a:t> </a:t>
            </a:r>
            <a:r>
              <a:rPr lang="zh-TW" altLang="en-US"/>
              <a:t>這兩字都會用 </a:t>
            </a:r>
            <a:r>
              <a:rPr lang="en-US" altLang="zh-TW"/>
              <a:t>Property, Attribute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將來會混淆</a:t>
            </a:r>
            <a:r>
              <a:rPr lang="en-US" altLang="zh-TW"/>
              <a:t>)</a:t>
            </a:r>
          </a:p>
          <a:p>
            <a:r>
              <a:rPr lang="zh-TW" altLang="en-US"/>
              <a:t>用起來很像變數的函式</a:t>
            </a:r>
            <a:endParaRPr lang="en-US" altLang="zh-TW"/>
          </a:p>
          <a:p>
            <a:pPr lvl="1"/>
            <a:r>
              <a:rPr lang="zh-TW" altLang="en-US"/>
              <a:t>用變數形式比較方便</a:t>
            </a:r>
            <a:endParaRPr lang="en-US" altLang="zh-TW"/>
          </a:p>
          <a:p>
            <a:pPr lvl="1"/>
            <a:r>
              <a:rPr lang="zh-TW" altLang="en-US"/>
              <a:t>想要控制讀、賦值可見性</a:t>
            </a:r>
            <a:endParaRPr lang="en-US" altLang="zh-TW"/>
          </a:p>
          <a:p>
            <a:pPr lvl="1"/>
            <a:r>
              <a:rPr lang="zh-TW" altLang="en-US"/>
              <a:t>想要控制讀、賦值額外行為</a:t>
            </a:r>
            <a:endParaRPr lang="en-US" altLang="zh-TW"/>
          </a:p>
          <a:p>
            <a:r>
              <a:rPr lang="zh-TW" altLang="en-US"/>
              <a:t>一般宣告語法</a:t>
            </a:r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r>
              <a:rPr lang="zh-TW" altLang="en-US"/>
              <a:t>    可見性 </a:t>
            </a:r>
            <a:r>
              <a:rPr lang="en-US" altLang="zh-TW"/>
              <a:t>type name {</a:t>
            </a:r>
            <a:r>
              <a:rPr lang="zh-TW" altLang="en-US"/>
              <a:t>賦值可見性 </a:t>
            </a:r>
            <a:r>
              <a:rPr lang="en-US" altLang="zh-TW"/>
              <a:t>set;</a:t>
            </a:r>
            <a:r>
              <a:rPr lang="zh-TW" altLang="en-US"/>
              <a:t> 讀取可見性 </a:t>
            </a:r>
            <a:r>
              <a:rPr lang="en-US" altLang="zh-TW"/>
              <a:t>get;} = </a:t>
            </a:r>
            <a:r>
              <a:rPr lang="zh-TW" altLang="en-US"/>
              <a:t>初值</a:t>
            </a:r>
            <a:r>
              <a:rPr lang="en-US" altLang="zh-TW"/>
              <a:t>;</a:t>
            </a:r>
          </a:p>
          <a:p>
            <a:pPr lvl="1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D078FED-2ECE-4557-A39F-91A8BEA5ACF7}"/>
              </a:ext>
            </a:extLst>
          </p:cNvPr>
          <p:cNvSpPr/>
          <p:nvPr/>
        </p:nvSpPr>
        <p:spPr>
          <a:xfrm>
            <a:off x="3638746" y="48359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0639716-951A-470F-8208-0F885826CFE8}"/>
              </a:ext>
            </a:extLst>
          </p:cNvPr>
          <p:cNvSpPr/>
          <p:nvPr/>
        </p:nvSpPr>
        <p:spPr>
          <a:xfrm>
            <a:off x="1376313" y="48265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E5CFE793-84D6-432B-8D02-15606E049403}"/>
              </a:ext>
            </a:extLst>
          </p:cNvPr>
          <p:cNvCxnSpPr>
            <a:stCxn id="9" idx="1"/>
            <a:endCxn id="10" idx="7"/>
          </p:cNvCxnSpPr>
          <p:nvPr/>
        </p:nvCxnSpPr>
        <p:spPr>
          <a:xfrm rot="16200000" flipV="1">
            <a:off x="2514247" y="3711452"/>
            <a:ext cx="16121" cy="2246268"/>
          </a:xfrm>
          <a:prstGeom prst="bentConnector3">
            <a:avLst>
              <a:gd name="adj1" fmla="val 15180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6D3FEE6-CEDC-413D-934F-ECEA39944CF4}"/>
              </a:ext>
            </a:extLst>
          </p:cNvPr>
          <p:cNvCxnSpPr>
            <a:cxnSpLocks/>
            <a:stCxn id="15" idx="5"/>
            <a:endCxn id="18" idx="3"/>
          </p:cNvCxnSpPr>
          <p:nvPr/>
        </p:nvCxnSpPr>
        <p:spPr>
          <a:xfrm rot="5400000">
            <a:off x="3320876" y="3365321"/>
            <a:ext cx="24275" cy="3900007"/>
          </a:xfrm>
          <a:prstGeom prst="bentConnector3">
            <a:avLst>
              <a:gd name="adj1" fmla="val 106928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7B4027A7-5756-44CD-9FFD-E0FC17CA8E3A}"/>
              </a:ext>
            </a:extLst>
          </p:cNvPr>
          <p:cNvSpPr/>
          <p:nvPr/>
        </p:nvSpPr>
        <p:spPr>
          <a:xfrm>
            <a:off x="5243992" y="5264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03F197A-E3FB-40C4-9CFF-775CC24F3D90}"/>
              </a:ext>
            </a:extLst>
          </p:cNvPr>
          <p:cNvSpPr/>
          <p:nvPr/>
        </p:nvSpPr>
        <p:spPr>
          <a:xfrm>
            <a:off x="1376314" y="52884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A82742-D905-4D59-9466-00F13415CAD6}"/>
              </a:ext>
            </a:extLst>
          </p:cNvPr>
          <p:cNvSpPr/>
          <p:nvPr/>
        </p:nvSpPr>
        <p:spPr>
          <a:xfrm>
            <a:off x="6551628" y="4383465"/>
            <a:ext cx="961534" cy="443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可省略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3A2A43-4DB1-4152-A406-4158CD660652}"/>
              </a:ext>
            </a:extLst>
          </p:cNvPr>
          <p:cNvSpPr txBox="1"/>
          <p:nvPr/>
        </p:nvSpPr>
        <p:spPr>
          <a:xfrm>
            <a:off x="1306269" y="4420329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不得高於</a:t>
            </a:r>
            <a:r>
              <a:rPr lang="en-US" altLang="zh-TW"/>
              <a:t>(</a:t>
            </a:r>
            <a:r>
              <a:rPr lang="zh-TW" altLang="en-US"/>
              <a:t>相同可省略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4E8C26-3E89-49C1-880A-48EFFDA3B9CB}"/>
              </a:ext>
            </a:extLst>
          </p:cNvPr>
          <p:cNvSpPr txBox="1"/>
          <p:nvPr/>
        </p:nvSpPr>
        <p:spPr>
          <a:xfrm>
            <a:off x="2116975" y="5379647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不得高於</a:t>
            </a:r>
            <a:r>
              <a:rPr lang="en-US" altLang="zh-TW"/>
              <a:t>(</a:t>
            </a:r>
            <a:r>
              <a:rPr lang="zh-TW" altLang="en-US"/>
              <a:t>相同可省略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037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90031-3CE8-4F9D-990F-CFF67AC2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Property </a:t>
            </a:r>
            <a:r>
              <a:rPr lang="zh-TW" altLang="en-US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3ADD06-712F-45AC-9CEE-5A54FF7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43837" cy="388077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/>
              <a:t>角色血量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Player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int _hp;</a:t>
            </a:r>
          </a:p>
          <a:p>
            <a:pPr marL="0" indent="0">
              <a:buNone/>
            </a:pPr>
            <a:r>
              <a:rPr lang="en-US" altLang="zh-TW"/>
              <a:t>    int </a:t>
            </a:r>
            <a:r>
              <a:rPr lang="en-US" altLang="zh-TW" err="1"/>
              <a:t>hpBuff</a:t>
            </a:r>
            <a:r>
              <a:rPr lang="en-US" altLang="zh-TW"/>
              <a:t> = 10;</a:t>
            </a:r>
          </a:p>
          <a:p>
            <a:pPr marL="0" indent="0">
              <a:buNone/>
            </a:pPr>
            <a:r>
              <a:rPr lang="en-US" altLang="zh-TW"/>
              <a:t>    public int Hp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 set { _hp = value; }</a:t>
            </a:r>
          </a:p>
          <a:p>
            <a:pPr marL="0" indent="0">
              <a:buNone/>
            </a:pPr>
            <a:r>
              <a:rPr lang="en-US" altLang="zh-TW"/>
              <a:t>         get { return _hp + </a:t>
            </a:r>
            <a:r>
              <a:rPr lang="en-US" altLang="zh-TW" err="1"/>
              <a:t>hpBuff</a:t>
            </a:r>
            <a:r>
              <a:rPr lang="en-US" altLang="zh-TW"/>
              <a:t>; }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3A04DDE-A501-4A22-8DAF-69FE32CBBA67}"/>
              </a:ext>
            </a:extLst>
          </p:cNvPr>
          <p:cNvSpPr txBox="1">
            <a:spLocks/>
          </p:cNvSpPr>
          <p:nvPr/>
        </p:nvSpPr>
        <p:spPr>
          <a:xfrm>
            <a:off x="5616980" y="2160588"/>
            <a:ext cx="37438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呼叫端 </a:t>
            </a:r>
            <a:r>
              <a:rPr lang="en-US" altLang="zh-TW"/>
              <a:t>(</a:t>
            </a:r>
            <a:r>
              <a:rPr lang="zh-TW" altLang="en-US"/>
              <a:t>一點都沒感覺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Player </a:t>
            </a:r>
            <a:r>
              <a:rPr lang="en-US" altLang="zh-TW" err="1"/>
              <a:t>player</a:t>
            </a:r>
            <a:r>
              <a:rPr lang="en-US" altLang="zh-TW"/>
              <a:t> = new Player();</a:t>
            </a:r>
          </a:p>
          <a:p>
            <a:pPr marL="0" indent="0">
              <a:buNone/>
            </a:pPr>
            <a:r>
              <a:rPr lang="en-US" altLang="zh-TW" err="1"/>
              <a:t>player.Hp</a:t>
            </a:r>
            <a:r>
              <a:rPr lang="en-US" altLang="zh-TW"/>
              <a:t> = 100;</a:t>
            </a:r>
          </a:p>
          <a:p>
            <a:pPr marL="0" indent="0">
              <a:buNone/>
            </a:pPr>
            <a:r>
              <a:rPr lang="en-US" altLang="zh-TW"/>
              <a:t>int hp = </a:t>
            </a:r>
            <a:r>
              <a:rPr lang="en-US" altLang="zh-TW" err="1"/>
              <a:t>player.Hp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en-US" altLang="zh-TW" err="1"/>
              <a:t>player.Hp</a:t>
            </a:r>
            <a:r>
              <a:rPr lang="en-US" altLang="zh-TW"/>
              <a:t> += 3;</a:t>
            </a:r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C1C557-0461-44E4-9BC9-E28835F98AC1}"/>
              </a:ext>
            </a:extLst>
          </p:cNvPr>
          <p:cNvSpPr/>
          <p:nvPr/>
        </p:nvSpPr>
        <p:spPr>
          <a:xfrm>
            <a:off x="2669180" y="2507531"/>
            <a:ext cx="2242184" cy="6410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會故意用差異大命名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C4E9EE4-37C5-4894-BB8D-CACFB1F7E16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885361" y="2828042"/>
            <a:ext cx="783819" cy="43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4795C79-ABF7-47DD-A8AC-B568C78E8459}"/>
              </a:ext>
            </a:extLst>
          </p:cNvPr>
          <p:cNvSpPr/>
          <p:nvPr/>
        </p:nvSpPr>
        <p:spPr>
          <a:xfrm>
            <a:off x="1212739" y="5720850"/>
            <a:ext cx="2912882" cy="6410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因為是函式，自定義寫法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0A3C46D-BF3D-4EEF-A147-29285BA6B8CD}"/>
              </a:ext>
            </a:extLst>
          </p:cNvPr>
          <p:cNvCxnSpPr>
            <a:stCxn id="9" idx="0"/>
          </p:cNvCxnSpPr>
          <p:nvPr/>
        </p:nvCxnSpPr>
        <p:spPr>
          <a:xfrm flipV="1">
            <a:off x="2669180" y="5156462"/>
            <a:ext cx="0" cy="564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291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15872-CBAB-4F8C-A473-1543DB4F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巢狀類別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8F5C4-63B8-469E-80B7-1566FDAD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類別裡面可以宣告類別同位階類型</a:t>
            </a:r>
            <a:endParaRPr lang="en-US" altLang="zh-TW"/>
          </a:p>
          <a:p>
            <a:r>
              <a:rPr lang="zh-TW" altLang="en-US"/>
              <a:t>應用</a:t>
            </a:r>
            <a:r>
              <a:rPr lang="en-US" altLang="zh-TW"/>
              <a:t>: </a:t>
            </a:r>
            <a:r>
              <a:rPr lang="zh-TW" altLang="en-US"/>
              <a:t>強調</a:t>
            </a:r>
            <a:r>
              <a:rPr lang="zh-TW" altLang="en-US">
                <a:solidFill>
                  <a:srgbClr val="FF0000"/>
                </a:solidFill>
              </a:rPr>
              <a:t>管理的意圖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/>
              <a:t>外部可直接配置記憶體，但違反管理意圖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 err="1"/>
              <a:t>Parent.Child</a:t>
            </a:r>
            <a:r>
              <a:rPr lang="en-US" altLang="zh-TW"/>
              <a:t> child = new </a:t>
            </a:r>
            <a:r>
              <a:rPr lang="en-US" altLang="zh-TW" err="1"/>
              <a:t>Parent.Child</a:t>
            </a:r>
            <a:r>
              <a:rPr lang="en-US" altLang="zh-TW"/>
              <a:t>();</a:t>
            </a:r>
          </a:p>
          <a:p>
            <a:pPr lvl="1"/>
            <a:r>
              <a:rPr lang="zh-TW" altLang="en-US"/>
              <a:t>受可見性控制</a:t>
            </a:r>
            <a:endParaRPr lang="en-US" altLang="zh-TW"/>
          </a:p>
          <a:p>
            <a:pPr marL="457200" lvl="1" indent="0">
              <a:buNone/>
            </a:pP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8EB6F23-6304-4F71-B414-DC4224B326FB}"/>
              </a:ext>
            </a:extLst>
          </p:cNvPr>
          <p:cNvSpPr txBox="1">
            <a:spLocks/>
          </p:cNvSpPr>
          <p:nvPr/>
        </p:nvSpPr>
        <p:spPr>
          <a:xfrm>
            <a:off x="6518006" y="2160588"/>
            <a:ext cx="3257590" cy="3080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/>
              <a:t>class Parent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public class Child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public int </a:t>
            </a:r>
            <a:r>
              <a:rPr lang="en-US" altLang="zh-TW" err="1"/>
              <a:t>val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1988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12AE3-BD2A-44B1-B72B-F9A0D72B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其他可自定義類型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ABCE4F-C2F7-49A9-A592-956FD55F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委派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把函式拿來當數值</a:t>
            </a:r>
            <a:r>
              <a:rPr lang="en-US" altLang="zh-TW"/>
              <a:t>(</a:t>
            </a:r>
            <a:r>
              <a:rPr lang="zh-TW" altLang="en-US"/>
              <a:t>後述</a:t>
            </a:r>
            <a:r>
              <a:rPr lang="en-US" altLang="zh-TW"/>
              <a:t>)</a:t>
            </a:r>
          </a:p>
          <a:p>
            <a:r>
              <a:rPr lang="en-US" altLang="zh-TW" err="1">
                <a:solidFill>
                  <a:srgbClr val="FF0000"/>
                </a:solidFill>
              </a:rPr>
              <a:t>enum</a:t>
            </a:r>
            <a:r>
              <a:rPr lang="en-US" altLang="zh-TW"/>
              <a:t> </a:t>
            </a:r>
            <a:r>
              <a:rPr lang="zh-TW" altLang="en-US"/>
              <a:t>用來設計 </a:t>
            </a:r>
            <a:r>
              <a:rPr lang="zh-TW" altLang="en-US">
                <a:solidFill>
                  <a:srgbClr val="FF0000"/>
                </a:solidFill>
              </a:rPr>
              <a:t>整數常數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>
                <a:solidFill>
                  <a:srgbClr val="FF0000"/>
                </a:solidFill>
              </a:rPr>
              <a:t>struct</a:t>
            </a:r>
            <a:r>
              <a:rPr lang="en-US" altLang="zh-TW"/>
              <a:t> </a:t>
            </a:r>
            <a:r>
              <a:rPr lang="zh-TW" altLang="en-US"/>
              <a:t>用來設計“</a:t>
            </a:r>
            <a:r>
              <a:rPr lang="zh-TW" altLang="en-US">
                <a:solidFill>
                  <a:srgbClr val="FF0000"/>
                </a:solidFill>
              </a:rPr>
              <a:t>值型類別” 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類別外觀值型內在</a:t>
            </a:r>
            <a:r>
              <a:rPr lang="en-US" altLang="zh-TW">
                <a:solidFill>
                  <a:schemeClr val="tx1"/>
                </a:solidFill>
              </a:rPr>
              <a:t>…)</a:t>
            </a: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老派工程師 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 只有數據</a:t>
            </a:r>
            <a:endParaRPr lang="en-US" altLang="zh-TW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向量、矩陣</a:t>
            </a:r>
            <a:endParaRPr lang="en-US" altLang="zh-TW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/>
              <a:t>struct Vector</a:t>
            </a:r>
          </a:p>
          <a:p>
            <a:pPr marL="457200" lvl="1" indent="0">
              <a:buNone/>
            </a:pPr>
            <a:r>
              <a:rPr lang="en-US" altLang="zh-TW"/>
              <a:t>{</a:t>
            </a:r>
          </a:p>
          <a:p>
            <a:pPr marL="457200" lvl="1" indent="0">
              <a:buNone/>
            </a:pPr>
            <a:r>
              <a:rPr lang="en-US" altLang="zh-TW"/>
              <a:t>    public float x, y, z;</a:t>
            </a:r>
          </a:p>
          <a:p>
            <a:pPr marL="457200" lvl="1" indent="0">
              <a:buNone/>
            </a:pPr>
            <a:r>
              <a:rPr lang="en-US" altLang="zh-TW"/>
              <a:t>    public float Distance(Vector v) { … }</a:t>
            </a:r>
          </a:p>
          <a:p>
            <a:pPr marL="457200" lvl="1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59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AFE0-1EF5-DB43-89A3-3841AD7A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增廣見聞：函式庫</a:t>
            </a:r>
            <a:r>
              <a:rPr lang="en-US" altLang="zh-TW"/>
              <a:t/>
            </a:r>
            <a:br>
              <a:rPr lang="en-US" altLang="zh-TW"/>
            </a:b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FE54-2E4A-0447-B3BF-A8ABCC7B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程式任何操作，都必須有定義該如何執行</a:t>
            </a:r>
          </a:p>
          <a:p>
            <a:pPr lvl="1"/>
            <a:r>
              <a:rPr lang="en-TW"/>
              <a:t>自己寫的</a:t>
            </a:r>
          </a:p>
          <a:p>
            <a:pPr lvl="1"/>
            <a:r>
              <a:rPr lang="en-TW"/>
              <a:t>系統給的</a:t>
            </a:r>
          </a:p>
          <a:p>
            <a:pPr lvl="1"/>
            <a:r>
              <a:rPr lang="en-TW"/>
              <a:t>別人（自己別處）寫的</a:t>
            </a:r>
          </a:p>
          <a:p>
            <a:r>
              <a:rPr lang="en-TW"/>
              <a:t>程式允許將之包裝成獨立的檔案</a:t>
            </a:r>
            <a:r>
              <a:rPr lang="zh-TW" altLang="en-US"/>
              <a:t> （ＤＬＬ）方便我們一再使用</a:t>
            </a:r>
            <a:endParaRPr lang="en-US" altLang="zh-TW"/>
          </a:p>
          <a:p>
            <a:pPr lvl="1"/>
            <a:r>
              <a:rPr lang="zh-TW" altLang="en-US"/>
              <a:t>額外好處，可抽換</a:t>
            </a:r>
            <a:endParaRPr lang="en-US" altLang="zh-TW"/>
          </a:p>
          <a:p>
            <a:r>
              <a:rPr lang="zh-TW" altLang="en-US"/>
              <a:t>注意</a:t>
            </a:r>
            <a:r>
              <a:rPr lang="en-US" altLang="zh-TW"/>
              <a:t>: DLL </a:t>
            </a:r>
            <a:r>
              <a:rPr lang="zh-TW" altLang="en-US"/>
              <a:t>必須為相同規範的機械碼</a:t>
            </a:r>
            <a:endParaRPr lang="en-US" altLang="zh-TW"/>
          </a:p>
          <a:p>
            <a:pPr lvl="1"/>
            <a:r>
              <a:rPr lang="zh-TW" altLang="en-US"/>
              <a:t>不一定為相同語言</a:t>
            </a:r>
            <a:endParaRPr lang="en-US" altLang="zh-TW"/>
          </a:p>
          <a:p>
            <a:pPr lvl="1"/>
            <a:r>
              <a:rPr lang="en-TW"/>
              <a:t>如：C# 呼叫</a:t>
            </a:r>
            <a:r>
              <a:rPr lang="zh-TW" altLang="en-US"/>
              <a:t>  </a:t>
            </a:r>
            <a:r>
              <a:rPr lang="en-US" altLang="zh-TW"/>
              <a:t>Java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88198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C7FFF-A256-47CE-998E-DBC67E71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常數處理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Magic Number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8302F-A887-448B-B18A-410D2C02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24604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/>
              <a:t>通用形式 </a:t>
            </a:r>
            <a:r>
              <a:rPr lang="en-US" altLang="zh-TW"/>
              <a:t>- const</a:t>
            </a:r>
          </a:p>
          <a:p>
            <a:pPr marL="0" indent="0">
              <a:buNone/>
            </a:pPr>
            <a:r>
              <a:rPr lang="en-US" altLang="zh-TW"/>
              <a:t>  class </a:t>
            </a:r>
            <a:r>
              <a:rPr lang="en-US" altLang="zh-TW" err="1"/>
              <a:t>ConstTags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{</a:t>
            </a:r>
          </a:p>
          <a:p>
            <a:pPr marL="0" indent="0">
              <a:buNone/>
            </a:pPr>
            <a:r>
              <a:rPr lang="en-US" altLang="zh-TW"/>
              <a:t>     const int </a:t>
            </a:r>
            <a:r>
              <a:rPr lang="en-US" altLang="zh-TW" err="1"/>
              <a:t>MaxLevel</a:t>
            </a:r>
            <a:r>
              <a:rPr lang="en-US" altLang="zh-TW"/>
              <a:t> = 100;</a:t>
            </a:r>
          </a:p>
          <a:p>
            <a:pPr marL="0" indent="0">
              <a:buNone/>
            </a:pPr>
            <a:r>
              <a:rPr lang="en-US" altLang="zh-TW"/>
              <a:t>     const string Version = “1.0.0.1”;</a:t>
            </a:r>
          </a:p>
          <a:p>
            <a:pPr marL="0" indent="0">
              <a:buNone/>
            </a:pPr>
            <a:r>
              <a:rPr lang="en-US" altLang="zh-TW"/>
              <a:t>     const float PI = 3.14f;</a:t>
            </a:r>
          </a:p>
          <a:p>
            <a:pPr marL="0" indent="0">
              <a:buNone/>
            </a:pPr>
            <a:r>
              <a:rPr lang="en-US" altLang="zh-TW"/>
              <a:t>  }</a:t>
            </a:r>
          </a:p>
          <a:p>
            <a:pPr marL="0" indent="0">
              <a:buNone/>
            </a:pPr>
            <a:r>
              <a:rPr lang="en-US" altLang="zh-TW"/>
              <a:t>  int </a:t>
            </a:r>
            <a:r>
              <a:rPr lang="en-US" altLang="zh-TW" err="1"/>
              <a:t>maxLevel</a:t>
            </a:r>
            <a:r>
              <a:rPr lang="en-US" altLang="zh-TW"/>
              <a:t> = </a:t>
            </a:r>
            <a:r>
              <a:rPr lang="en-US" altLang="zh-TW" err="1"/>
              <a:t>ConstTags.MaxLevel</a:t>
            </a:r>
            <a:r>
              <a:rPr lang="en-US" altLang="zh-TW"/>
              <a:t>;</a:t>
            </a:r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D2F4A3-89E3-4DE5-9ACF-91D9CE0DB7D8}"/>
              </a:ext>
            </a:extLst>
          </p:cNvPr>
          <p:cNvSpPr txBox="1">
            <a:spLocks/>
          </p:cNvSpPr>
          <p:nvPr/>
        </p:nvSpPr>
        <p:spPr>
          <a:xfrm>
            <a:off x="5049398" y="2160588"/>
            <a:ext cx="4224604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整數 </a:t>
            </a:r>
            <a:r>
              <a:rPr lang="en-US" altLang="zh-TW"/>
              <a:t>– </a:t>
            </a:r>
            <a:r>
              <a:rPr lang="en-US" altLang="zh-TW" err="1"/>
              <a:t>enum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宣告語法</a:t>
            </a:r>
            <a:r>
              <a:rPr lang="en-US" altLang="zh-TW"/>
              <a:t>:</a:t>
            </a:r>
            <a:r>
              <a:rPr lang="zh-TW" altLang="en-US"/>
              <a:t> 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enum</a:t>
            </a:r>
            <a:r>
              <a:rPr lang="en-US" altLang="zh-TW"/>
              <a:t> </a:t>
            </a:r>
            <a:r>
              <a:rPr lang="en-US" altLang="zh-TW" err="1"/>
              <a:t>EnumName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E1, </a:t>
            </a:r>
          </a:p>
          <a:p>
            <a:pPr marL="0" indent="0">
              <a:buNone/>
            </a:pPr>
            <a:r>
              <a:rPr lang="en-US" altLang="zh-TW"/>
              <a:t>    E2 = 10,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E3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10,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 err="1"/>
              <a:t>EnumName</a:t>
            </a:r>
            <a:r>
              <a:rPr lang="en-US" altLang="zh-TW"/>
              <a:t> </a:t>
            </a:r>
            <a:r>
              <a:rPr lang="en-US" altLang="zh-TW" err="1"/>
              <a:t>en</a:t>
            </a:r>
            <a:r>
              <a:rPr lang="en-US" altLang="zh-TW"/>
              <a:t> = EnumName.E2;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6C55F4-06D9-4AE8-AD9E-B8F4DF30167F}"/>
              </a:ext>
            </a:extLst>
          </p:cNvPr>
          <p:cNvSpPr/>
          <p:nvPr/>
        </p:nvSpPr>
        <p:spPr>
          <a:xfrm>
            <a:off x="6793059" y="4188749"/>
            <a:ext cx="1448359" cy="405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可賦值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6647D2-EAC0-4A5E-A171-EDA4420D5E6C}"/>
              </a:ext>
            </a:extLst>
          </p:cNvPr>
          <p:cNvSpPr/>
          <p:nvPr/>
        </p:nvSpPr>
        <p:spPr>
          <a:xfrm>
            <a:off x="6793058" y="4796902"/>
            <a:ext cx="1448359" cy="405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可重複值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7D775B-7D37-415B-B3E2-F3AE63B66AB0}"/>
              </a:ext>
            </a:extLst>
          </p:cNvPr>
          <p:cNvSpPr/>
          <p:nvPr/>
        </p:nvSpPr>
        <p:spPr>
          <a:xfrm>
            <a:off x="6663679" y="3317766"/>
            <a:ext cx="2909515" cy="74972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/>
              <a:t>沒賦值者，值為前一個</a:t>
            </a:r>
            <a:r>
              <a:rPr lang="en-US" altLang="zh-TW"/>
              <a:t>+1</a:t>
            </a:r>
          </a:p>
          <a:p>
            <a:r>
              <a:rPr lang="zh-TW" altLang="en-US"/>
              <a:t>若第一個，則為</a:t>
            </a:r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0DC85D01-8806-4206-83F4-5C6271E42E28}"/>
              </a:ext>
            </a:extLst>
          </p:cNvPr>
          <p:cNvSpPr/>
          <p:nvPr/>
        </p:nvSpPr>
        <p:spPr>
          <a:xfrm rot="10800000">
            <a:off x="6096000" y="3846136"/>
            <a:ext cx="415231" cy="25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EC12DFE-874E-411E-BC13-98579A5C5B9E}"/>
              </a:ext>
            </a:extLst>
          </p:cNvPr>
          <p:cNvSpPr/>
          <p:nvPr/>
        </p:nvSpPr>
        <p:spPr>
          <a:xfrm rot="10800000">
            <a:off x="6248448" y="4263849"/>
            <a:ext cx="415231" cy="25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BD1F361-2CA3-4C99-9BD3-0DDDB598A5CB}"/>
              </a:ext>
            </a:extLst>
          </p:cNvPr>
          <p:cNvSpPr/>
          <p:nvPr/>
        </p:nvSpPr>
        <p:spPr>
          <a:xfrm rot="12195434">
            <a:off x="6296659" y="4820501"/>
            <a:ext cx="415231" cy="25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0773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D930D-C18E-4547-926E-BC4281E5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Enum </a:t>
            </a:r>
            <a:r>
              <a:rPr lang="zh-TW" altLang="en-US"/>
              <a:t>其他特性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85D1C-9F7B-4537-9518-D80F4D39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42320" cy="3880773"/>
          </a:xfrm>
        </p:spPr>
        <p:txBody>
          <a:bodyPr/>
          <a:lstStyle/>
          <a:p>
            <a:r>
              <a:rPr lang="zh-TW" altLang="en-US"/>
              <a:t>是一種</a:t>
            </a:r>
            <a:r>
              <a:rPr lang="zh-TW" altLang="en-US">
                <a:solidFill>
                  <a:srgbClr val="FF0000"/>
                </a:solidFill>
              </a:rPr>
              <a:t>資料型態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/>
              <a:t>不得於函式內宣告</a:t>
            </a:r>
            <a:endParaRPr lang="en-US" altLang="zh-TW"/>
          </a:p>
          <a:p>
            <a:r>
              <a:rPr lang="zh-TW" altLang="en-US"/>
              <a:t>可巢狀於類別內 </a:t>
            </a:r>
            <a:r>
              <a:rPr lang="en-US" altLang="zh-TW"/>
              <a:t>(</a:t>
            </a:r>
            <a:r>
              <a:rPr lang="zh-TW" altLang="en-US"/>
              <a:t>常見</a:t>
            </a:r>
            <a:r>
              <a:rPr lang="en-US" altLang="zh-TW"/>
              <a:t>)</a:t>
            </a:r>
          </a:p>
          <a:p>
            <a:r>
              <a:rPr lang="zh-TW" alt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可以明確地指定任何其他</a:t>
            </a:r>
            <a:r>
              <a:rPr lang="zh-TW" altLang="en-US" b="0" i="0" u="none" strike="noStrike">
                <a:effectLst/>
                <a:latin typeface="Segoe UI" panose="020B0502040204020203" pitchFamily="34" charset="0"/>
              </a:rPr>
              <a:t>整數數值</a:t>
            </a:r>
            <a:endParaRPr lang="en-US" altLang="zh-TW" b="0" i="0" u="none" strike="noStrike">
              <a:effectLst/>
              <a:latin typeface="Segoe UI" panose="020B0502040204020203" pitchFamily="34" charset="0"/>
            </a:endParaRPr>
          </a:p>
          <a:p>
            <a:pPr lvl="1"/>
            <a:r>
              <a:rPr lang="zh-TW" altLang="en-US">
                <a:latin typeface="Segoe UI" panose="020B0502040204020203" pitchFamily="34" charset="0"/>
              </a:rPr>
              <a:t>預設 </a:t>
            </a:r>
            <a:r>
              <a:rPr lang="en-US" altLang="zh-TW">
                <a:latin typeface="Segoe UI" panose="020B0502040204020203" pitchFamily="34" charset="0"/>
              </a:rPr>
              <a:t>int</a:t>
            </a:r>
            <a:endParaRPr lang="en-US" altLang="zh-TW"/>
          </a:p>
          <a:p>
            <a:r>
              <a:rPr lang="zh-TW" altLang="en-US"/>
              <a:t>可與整數顯式轉型，可設定不存在的整數值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</a:t>
            </a:r>
            <a:r>
              <a:rPr lang="en-US" altLang="zh-TW"/>
              <a:t>Intent </a:t>
            </a:r>
            <a:r>
              <a:rPr lang="en-US" altLang="zh-TW" err="1"/>
              <a:t>i</a:t>
            </a:r>
            <a:r>
              <a:rPr lang="en-US" altLang="zh-TW"/>
              <a:t> = </a:t>
            </a:r>
            <a:r>
              <a:rPr lang="en-US" altLang="zh-TW" err="1"/>
              <a:t>Intent.Login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zh-TW" altLang="en-US"/>
              <a:t>     </a:t>
            </a:r>
            <a:r>
              <a:rPr lang="en-US" altLang="zh-TW"/>
              <a:t>long </a:t>
            </a:r>
            <a:r>
              <a:rPr lang="en-US" altLang="zh-TW" err="1"/>
              <a:t>val</a:t>
            </a:r>
            <a:r>
              <a:rPr lang="en-US" altLang="zh-TW"/>
              <a:t> = 1;</a:t>
            </a:r>
          </a:p>
          <a:p>
            <a:pPr marL="0" indent="0">
              <a:buNone/>
            </a:pPr>
            <a:r>
              <a:rPr lang="en-US" altLang="zh-TW"/>
              <a:t>     </a:t>
            </a:r>
            <a:r>
              <a:rPr lang="en-US" altLang="zh-TW" err="1"/>
              <a:t>i</a:t>
            </a:r>
            <a:r>
              <a:rPr lang="en-US" altLang="zh-TW"/>
              <a:t> = (Intent)</a:t>
            </a:r>
            <a:r>
              <a:rPr lang="en-US" altLang="zh-TW" err="1"/>
              <a:t>val</a:t>
            </a:r>
            <a:r>
              <a:rPr lang="en-US" altLang="zh-TW"/>
              <a:t>;</a:t>
            </a:r>
          </a:p>
          <a:p>
            <a:r>
              <a:rPr lang="zh-TW" altLang="en-US"/>
              <a:t>若符號很多，較 </a:t>
            </a:r>
            <a:r>
              <a:rPr lang="en-US" altLang="zh-TW"/>
              <a:t>const </a:t>
            </a:r>
            <a:r>
              <a:rPr lang="zh-TW" altLang="en-US"/>
              <a:t>方便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091F55F-F465-4A88-840A-BE4B4F38E87F}"/>
              </a:ext>
            </a:extLst>
          </p:cNvPr>
          <p:cNvSpPr txBox="1">
            <a:spLocks/>
          </p:cNvSpPr>
          <p:nvPr/>
        </p:nvSpPr>
        <p:spPr>
          <a:xfrm>
            <a:off x="6518006" y="2160588"/>
            <a:ext cx="3257590" cy="3080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err="1"/>
              <a:t>enum</a:t>
            </a:r>
            <a:r>
              <a:rPr lang="zh-TW" altLang="en-US"/>
              <a:t> </a:t>
            </a:r>
            <a:r>
              <a:rPr lang="en-US" altLang="zh-TW"/>
              <a:t>Intent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long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Login, 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CreateAccount</a:t>
            </a:r>
            <a:r>
              <a:rPr lang="en-US" altLang="zh-TW"/>
              <a:t> = 3,</a:t>
            </a:r>
          </a:p>
          <a:p>
            <a:pPr marL="0" indent="0">
              <a:buNone/>
            </a:pPr>
            <a:r>
              <a:rPr lang="en-US" altLang="zh-TW"/>
              <a:t>    Trade,</a:t>
            </a:r>
          </a:p>
          <a:p>
            <a:pPr marL="0" indent="0">
              <a:buNone/>
            </a:pPr>
            <a:r>
              <a:rPr lang="en-US" altLang="zh-TW"/>
              <a:t>    Attack = 0x1234567812,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2092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6744C-2E17-4A8A-9FF3-EC4C8D67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en-US" altLang="zh-TW"/>
              <a:t>-</a:t>
            </a:r>
            <a:r>
              <a:rPr lang="zh-TW" altLang="en-US"/>
              <a:t> 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88BB2-1268-4F15-9EDD-3639CE39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去除前後空白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Trim() </a:t>
            </a:r>
          </a:p>
          <a:p>
            <a:r>
              <a:rPr lang="zh-TW" altLang="en-US"/>
              <a:t>字串置換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Replace(“</a:t>
            </a:r>
            <a:r>
              <a:rPr lang="zh-TW" altLang="en-US"/>
              <a:t>原子字串</a:t>
            </a:r>
            <a:r>
              <a:rPr lang="en-US" altLang="zh-TW"/>
              <a:t>”, “</a:t>
            </a:r>
            <a:r>
              <a:rPr lang="zh-TW" altLang="en-US"/>
              <a:t>新子字串</a:t>
            </a:r>
            <a:r>
              <a:rPr lang="en-US" altLang="zh-TW"/>
              <a:t>”)</a:t>
            </a:r>
          </a:p>
          <a:p>
            <a:r>
              <a:rPr lang="zh-TW" altLang="en-US"/>
              <a:t>把字串串起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Join(</a:t>
            </a:r>
            <a:r>
              <a:rPr lang="zh-TW" altLang="en-US"/>
              <a:t>分隔符號</a:t>
            </a:r>
            <a:r>
              <a:rPr lang="en-US" altLang="zh-TW"/>
              <a:t>, </a:t>
            </a:r>
            <a:r>
              <a:rPr lang="zh-TW" altLang="en-US"/>
              <a:t>字串容器</a:t>
            </a:r>
            <a:r>
              <a:rPr lang="en-US" altLang="zh-TW"/>
              <a:t>)</a:t>
            </a:r>
          </a:p>
          <a:p>
            <a:r>
              <a:rPr lang="zh-TW" altLang="en-US"/>
              <a:t>拆字串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Split(</a:t>
            </a:r>
            <a:r>
              <a:rPr lang="zh-TW" altLang="en-US"/>
              <a:t>符號清單</a:t>
            </a:r>
            <a:r>
              <a:rPr lang="en-US" altLang="zh-TW"/>
              <a:t>[, </a:t>
            </a:r>
            <a:r>
              <a:rPr lang="zh-TW" altLang="en-US"/>
              <a:t>附加屬性</a:t>
            </a:r>
            <a:r>
              <a:rPr lang="en-US" altLang="zh-TW"/>
              <a:t>])</a:t>
            </a:r>
          </a:p>
          <a:p>
            <a:r>
              <a:rPr lang="zh-TW" altLang="en-US"/>
              <a:t>變大寫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ToUpper</a:t>
            </a:r>
            <a:r>
              <a:rPr lang="en-US" altLang="zh-TW"/>
              <a:t>()</a:t>
            </a:r>
          </a:p>
          <a:p>
            <a:r>
              <a:rPr lang="zh-TW" altLang="en-US"/>
              <a:t>變小寫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ToLower</a:t>
            </a:r>
            <a:r>
              <a:rPr lang="en-US" altLang="zh-TW"/>
              <a:t>()</a:t>
            </a:r>
          </a:p>
          <a:p>
            <a:r>
              <a:rPr lang="zh-TW" altLang="en-US"/>
              <a:t>找字串索引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IndexOf</a:t>
            </a:r>
            <a:r>
              <a:rPr lang="en-US" altLang="zh-TW"/>
              <a:t>(“</a:t>
            </a:r>
            <a:r>
              <a:rPr lang="zh-TW" altLang="en-US"/>
              <a:t>子字串</a:t>
            </a:r>
            <a:r>
              <a:rPr lang="en-US" altLang="zh-TW"/>
              <a:t>”)</a:t>
            </a:r>
          </a:p>
          <a:p>
            <a:r>
              <a:rPr lang="zh-TW" altLang="en-US"/>
              <a:t>練習</a:t>
            </a:r>
            <a:r>
              <a:rPr lang="en-US" altLang="zh-TW"/>
              <a:t>:</a:t>
            </a:r>
            <a:r>
              <a:rPr lang="zh-TW" altLang="en-US"/>
              <a:t> </a:t>
            </a:r>
            <a:endParaRPr lang="en-US" altLang="zh-TW"/>
          </a:p>
          <a:p>
            <a:pPr lvl="1"/>
            <a:r>
              <a:rPr lang="zh-TW" altLang="en-US"/>
              <a:t>英文練習小遊戲，玩家可以輸入 </a:t>
            </a:r>
            <a:r>
              <a:rPr lang="en-US" altLang="zh-TW"/>
              <a:t>“rock”, “paper”, “scissors”</a:t>
            </a:r>
            <a:r>
              <a:rPr lang="zh-TW" altLang="en-US"/>
              <a:t> 來與 </a:t>
            </a:r>
            <a:r>
              <a:rPr lang="en-US" altLang="zh-TW"/>
              <a:t>AI</a:t>
            </a:r>
            <a:r>
              <a:rPr lang="zh-TW" altLang="en-US"/>
              <a:t> 進行猜拳遊戲</a:t>
            </a:r>
            <a:endParaRPr lang="en-US" altLang="zh-TW"/>
          </a:p>
          <a:p>
            <a:pPr lvl="1"/>
            <a:r>
              <a:rPr lang="zh-TW" altLang="en-US"/>
              <a:t>容錯</a:t>
            </a:r>
            <a:r>
              <a:rPr lang="en-US" altLang="zh-TW"/>
              <a:t>:</a:t>
            </a:r>
            <a:r>
              <a:rPr lang="zh-TW" altLang="en-US"/>
              <a:t> 允許大小寫、空格</a:t>
            </a:r>
            <a:r>
              <a:rPr lang="en-US" altLang="zh-TW"/>
              <a:t>…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8832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A55A7-072C-4B1E-AACD-DD848A76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209C1-0763-43DC-BA41-EFFEDCCA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/>
              <a:t>練習類別設計</a:t>
            </a:r>
            <a:r>
              <a:rPr lang="en-US" altLang="zh-TW"/>
              <a:t>(</a:t>
            </a:r>
            <a:r>
              <a:rPr lang="zh-TW" altLang="en-US"/>
              <a:t>任意挑選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Player, </a:t>
            </a:r>
            <a:r>
              <a:rPr lang="en-US" altLang="zh-TW" err="1"/>
              <a:t>Npc</a:t>
            </a:r>
            <a:r>
              <a:rPr lang="en-US" altLang="zh-TW"/>
              <a:t>, Mob, Item, Effect</a:t>
            </a:r>
          </a:p>
          <a:p>
            <a:pPr lvl="1"/>
            <a:r>
              <a:rPr lang="zh-TW" altLang="en-US"/>
              <a:t>使用靜態類變來封裝常數</a:t>
            </a:r>
            <a:endParaRPr lang="en-US" altLang="zh-TW"/>
          </a:p>
          <a:p>
            <a:pPr lvl="1"/>
            <a:r>
              <a:rPr lang="zh-TW" altLang="en-US"/>
              <a:t>使用</a:t>
            </a:r>
            <a:r>
              <a:rPr lang="en-US" altLang="zh-TW"/>
              <a:t> Enum </a:t>
            </a:r>
            <a:r>
              <a:rPr lang="zh-TW" altLang="en-US"/>
              <a:t>來封裝常數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6620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3A463-D1B8-4147-AE75-1811267D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作業</a:t>
            </a:r>
            <a:r>
              <a:rPr lang="en-US" altLang="zh-TW"/>
              <a:t>4: </a:t>
            </a:r>
            <a:r>
              <a:rPr lang="zh-TW" altLang="en-US"/>
              <a:t>類別練習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B0940-2911-4261-B972-BEBF3CA3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使用類別改寫作業 </a:t>
            </a:r>
            <a:r>
              <a:rPr lang="en-US" altLang="zh-TW"/>
              <a:t>3</a:t>
            </a:r>
          </a:p>
          <a:p>
            <a:pPr lvl="1"/>
            <a:r>
              <a:rPr lang="zh-TW" altLang="en-US"/>
              <a:t>需使用分檔方式</a:t>
            </a:r>
            <a:endParaRPr lang="en-US" altLang="zh-TW"/>
          </a:p>
          <a:p>
            <a:pPr lvl="1"/>
            <a:r>
              <a:rPr lang="zh-TW" altLang="en-US"/>
              <a:t>數值可改用隨機方式或檔案載入方式產生</a:t>
            </a:r>
            <a:endParaRPr lang="en-US" altLang="zh-TW"/>
          </a:p>
          <a:p>
            <a:pPr lvl="1"/>
            <a:r>
              <a:rPr lang="zh-TW" altLang="en-US"/>
              <a:t>一樣要注意系統架構</a:t>
            </a:r>
            <a:endParaRPr lang="en-US" altLang="zh-TW"/>
          </a:p>
          <a:p>
            <a:r>
              <a:rPr lang="zh-TW" altLang="en-US"/>
              <a:t>進階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/>
              <a:t>單例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Singleton</a:t>
            </a:r>
            <a:r>
              <a:rPr lang="zh-TW" altLang="en-US"/>
              <a:t> （不要</a:t>
            </a:r>
            <a:r>
              <a:rPr lang="en-US" altLang="zh-TW"/>
              <a:t>Google</a:t>
            </a:r>
            <a:r>
              <a:rPr lang="zh-TW" altLang="en-US"/>
              <a:t>努力自己猜看看）</a:t>
            </a:r>
            <a:endParaRPr lang="en-US" altLang="zh-TW"/>
          </a:p>
          <a:p>
            <a:pPr lvl="1"/>
            <a:r>
              <a:rPr lang="zh-TW" altLang="en-US"/>
              <a:t>遊戲有需要一個</a:t>
            </a:r>
            <a:r>
              <a:rPr lang="zh-TW" altLang="en-US">
                <a:solidFill>
                  <a:srgbClr val="FF0000"/>
                </a:solidFill>
              </a:rPr>
              <a:t>獨一無二</a:t>
            </a:r>
            <a:r>
              <a:rPr lang="zh-TW" altLang="en-US"/>
              <a:t>的資源管理器</a:t>
            </a:r>
            <a:r>
              <a:rPr lang="en-US" altLang="zh-TW"/>
              <a:t>(</a:t>
            </a:r>
            <a:r>
              <a:rPr lang="en-US" altLang="zh-TW" err="1">
                <a:solidFill>
                  <a:srgbClr val="FF0000"/>
                </a:solidFill>
              </a:rPr>
              <a:t>GameMaster</a:t>
            </a:r>
            <a:r>
              <a:rPr lang="en-US" altLang="zh-TW"/>
              <a:t>)</a:t>
            </a:r>
            <a:r>
              <a:rPr lang="zh-TW" altLang="en-US"/>
              <a:t>，可快速、方便讓所成員函式查找目前遊戲狀態下資運，如怪物清單、玩家清單、關卡資訊等等</a:t>
            </a:r>
            <a:endParaRPr lang="en-US" altLang="zh-TW"/>
          </a:p>
          <a:p>
            <a:pPr lvl="1"/>
            <a:r>
              <a:rPr lang="zh-TW" altLang="en-US"/>
              <a:t>使用目前為止所學，設計 </a:t>
            </a:r>
            <a:r>
              <a:rPr lang="en-US" altLang="zh-TW" err="1"/>
              <a:t>GameMaster</a:t>
            </a:r>
            <a:r>
              <a:rPr lang="zh-TW" altLang="en-US"/>
              <a:t> 類別，使其</a:t>
            </a:r>
            <a:r>
              <a:rPr lang="zh-TW" altLang="en-US">
                <a:solidFill>
                  <a:srgbClr val="FF0000"/>
                </a:solidFill>
              </a:rPr>
              <a:t>只能被配置一次</a:t>
            </a:r>
            <a:r>
              <a:rPr lang="zh-TW" altLang="en-US"/>
              <a:t>、有方便的取得物件方法，未來以應用於上述情境</a:t>
            </a:r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20879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0F113-3FCB-4E4B-A3AD-82511B38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程式碼再利用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AD82DA-D876-4AA8-8006-81DA27101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/>
              <a:t>單一專案內 </a:t>
            </a:r>
            <a:r>
              <a:rPr lang="en-US" altLang="zh-TW"/>
              <a:t>(</a:t>
            </a:r>
            <a:r>
              <a:rPr lang="zh-TW" altLang="en-US"/>
              <a:t>繼承、封裝</a:t>
            </a:r>
            <a:r>
              <a:rPr lang="en-US" altLang="zh-TW"/>
              <a:t>)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zh-TW" altLang="en-US"/>
              <a:t>專案之間 </a:t>
            </a:r>
            <a:r>
              <a:rPr lang="en-US" altLang="zh-TW"/>
              <a:t>(</a:t>
            </a:r>
            <a:r>
              <a:rPr lang="zh-TW" altLang="en-US"/>
              <a:t>函式庫、繼承、封裝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/>
              <a:t>– Unity3D </a:t>
            </a:r>
            <a:r>
              <a:rPr lang="zh-TW" altLang="en-US"/>
              <a:t>與 </a:t>
            </a:r>
            <a:r>
              <a:rPr lang="en-US" altLang="zh-TW"/>
              <a:t>C#</a:t>
            </a:r>
          </a:p>
          <a:p>
            <a:pPr marL="457200" indent="-457200">
              <a:buAutoNum type="arabicPeriod"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07214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16BC3-28EE-4407-AFB7-B963E87F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繼承與封裝同異點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DD424-EBE4-465B-8B68-C93B0DBA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FF0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每個怪物都有 </a:t>
            </a:r>
            <a:r>
              <a:rPr lang="en-US" altLang="zh-TW">
                <a:sym typeface="Wingdings" panose="05000000000000000000" pitchFamily="2" charset="2"/>
              </a:rPr>
              <a:t>AI()  </a:t>
            </a:r>
            <a:r>
              <a:rPr lang="zh-TW" altLang="en-US">
                <a:sym typeface="Wingdings" panose="05000000000000000000" pitchFamily="2" charset="2"/>
              </a:rPr>
              <a:t>但某類怪物</a:t>
            </a:r>
            <a:r>
              <a:rPr lang="en-US" altLang="zh-TW">
                <a:sym typeface="Wingdings" panose="05000000000000000000" pitchFamily="2" charset="2"/>
              </a:rPr>
              <a:t> AI() </a:t>
            </a:r>
            <a:r>
              <a:rPr lang="zh-TW" altLang="en-US">
                <a:sym typeface="Wingdings" panose="05000000000000000000" pitchFamily="2" charset="2"/>
              </a:rPr>
              <a:t>特別不一樣</a:t>
            </a:r>
            <a:endParaRPr lang="en-US" altLang="zh-TW"/>
          </a:p>
          <a:p>
            <a:pPr lvl="1"/>
            <a:r>
              <a:rPr lang="zh-TW" altLang="en-US"/>
              <a:t>數量變多後不好維護</a:t>
            </a:r>
            <a:endParaRPr lang="en-US" altLang="zh-TW"/>
          </a:p>
          <a:p>
            <a:pPr lvl="1"/>
            <a:r>
              <a:rPr lang="zh-TW" altLang="en-US"/>
              <a:t>簡單</a:t>
            </a:r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封裝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把既有的類別變成內部的成員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再設計函式套用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修改彈性高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是一種程式寫法，不需要額外的語法支援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但是很多很像的程式碼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5878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B5D74-12D5-4C98-96B2-418659E9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繼承設計步驟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FCF302-A22E-425B-9BCB-360F6DC6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02995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zh-TW" altLang="en-US"/>
              <a:t>確認基底類別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</a:t>
            </a:r>
            <a:r>
              <a:rPr lang="en-US" altLang="zh-TW" err="1"/>
              <a:t>Npc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protected</a:t>
            </a:r>
            <a:r>
              <a:rPr lang="en-US" altLang="zh-TW"/>
              <a:t> int hp;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//</a:t>
            </a:r>
            <a:r>
              <a:rPr lang="zh-TW" altLang="en-US"/>
              <a:t> 這個函式繼承有不同行為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//</a:t>
            </a:r>
            <a:r>
              <a:rPr lang="zh-TW" altLang="en-US"/>
              <a:t> 會佔記憶體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public </a:t>
            </a:r>
            <a:r>
              <a:rPr lang="en-US" altLang="zh-TW">
                <a:solidFill>
                  <a:srgbClr val="FF0000"/>
                </a:solidFill>
              </a:rPr>
              <a:t>virtual</a:t>
            </a:r>
            <a:r>
              <a:rPr lang="en-US" altLang="zh-TW"/>
              <a:t> void AI()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2CC1AA5-6DC0-4246-A0DF-35F901A9EC23}"/>
              </a:ext>
            </a:extLst>
          </p:cNvPr>
          <p:cNvSpPr txBox="1">
            <a:spLocks/>
          </p:cNvSpPr>
          <p:nvPr/>
        </p:nvSpPr>
        <p:spPr>
          <a:xfrm>
            <a:off x="4057028" y="2160589"/>
            <a:ext cx="3302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5DB2E32-D8E1-4346-9A31-D8F56613566C}"/>
              </a:ext>
            </a:extLst>
          </p:cNvPr>
          <p:cNvSpPr txBox="1">
            <a:spLocks/>
          </p:cNvSpPr>
          <p:nvPr/>
        </p:nvSpPr>
        <p:spPr>
          <a:xfrm>
            <a:off x="7436722" y="2160589"/>
            <a:ext cx="3302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471BE7-9284-4292-9976-0CB96DD2CC04}"/>
              </a:ext>
            </a:extLst>
          </p:cNvPr>
          <p:cNvSpPr txBox="1">
            <a:spLocks/>
          </p:cNvSpPr>
          <p:nvPr/>
        </p:nvSpPr>
        <p:spPr>
          <a:xfrm>
            <a:off x="4057027" y="2160589"/>
            <a:ext cx="3302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6BE33C-31B7-499C-9C9D-D59114EB5CD7}"/>
              </a:ext>
            </a:extLst>
          </p:cNvPr>
          <p:cNvSpPr txBox="1">
            <a:spLocks/>
          </p:cNvSpPr>
          <p:nvPr/>
        </p:nvSpPr>
        <p:spPr>
          <a:xfrm>
            <a:off x="4133726" y="2160588"/>
            <a:ext cx="3302995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zh-TW" altLang="en-US"/>
              <a:t>設計衍生類別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(</a:t>
            </a:r>
            <a:r>
              <a:rPr lang="zh-TW" altLang="en-US"/>
              <a:t>基底無</a:t>
            </a:r>
            <a:r>
              <a:rPr lang="en-US" altLang="zh-TW"/>
              <a:t>virtual</a:t>
            </a:r>
            <a:r>
              <a:rPr lang="zh-TW" altLang="en-US"/>
              <a:t>也能繼承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(</a:t>
            </a:r>
            <a:r>
              <a:rPr lang="zh-TW" altLang="en-US"/>
              <a:t>衍生類別也可不改</a:t>
            </a:r>
            <a:r>
              <a:rPr lang="en-US" altLang="zh-TW"/>
              <a:t>virtual)</a:t>
            </a:r>
          </a:p>
          <a:p>
            <a:pPr marL="0" indent="0">
              <a:buNone/>
            </a:pPr>
            <a:r>
              <a:rPr lang="en-US" altLang="zh-TW"/>
              <a:t>class Mob : </a:t>
            </a:r>
            <a:r>
              <a:rPr lang="en-US" altLang="zh-TW" err="1">
                <a:solidFill>
                  <a:srgbClr val="FF0000"/>
                </a:solidFill>
              </a:rPr>
              <a:t>Npc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override</a:t>
            </a:r>
            <a:r>
              <a:rPr lang="en-US" altLang="zh-TW"/>
              <a:t> void AI()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hp ++;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9210B67-7DCE-4C51-9040-82C30D096980}"/>
              </a:ext>
            </a:extLst>
          </p:cNvPr>
          <p:cNvSpPr txBox="1">
            <a:spLocks/>
          </p:cNvSpPr>
          <p:nvPr/>
        </p:nvSpPr>
        <p:spPr>
          <a:xfrm>
            <a:off x="7590118" y="2160588"/>
            <a:ext cx="3302995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zh-TW" altLang="en-US"/>
              <a:t>宣告、賦值、使用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基底型別</a:t>
            </a:r>
            <a:r>
              <a:rPr lang="zh-TW" altLang="en-US">
                <a:solidFill>
                  <a:srgbClr val="FF0000"/>
                </a:solidFill>
              </a:rPr>
              <a:t>可賦值衍生型別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// </a:t>
            </a:r>
            <a:r>
              <a:rPr lang="zh-TW" altLang="en-US">
                <a:solidFill>
                  <a:srgbClr val="FF0000"/>
                </a:solidFill>
              </a:rPr>
              <a:t>反之錯誤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/>
              <a:t>Mob mob1 = new </a:t>
            </a:r>
            <a:r>
              <a:rPr lang="en-US" altLang="zh-TW" err="1"/>
              <a:t>Npc</a:t>
            </a:r>
            <a:r>
              <a:rPr lang="en-US" altLang="zh-TW"/>
              <a:t>();</a:t>
            </a:r>
          </a:p>
          <a:p>
            <a:pPr marL="0" indent="0">
              <a:buNone/>
            </a:pPr>
            <a:r>
              <a:rPr lang="en-US" altLang="zh-TW"/>
              <a:t>Mob mob2 = new Mob();</a:t>
            </a: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虛擬函式會</a:t>
            </a:r>
            <a:r>
              <a:rPr lang="zh-TW" altLang="en-US">
                <a:solidFill>
                  <a:srgbClr val="FF0000"/>
                </a:solidFill>
              </a:rPr>
              <a:t>對應賦值類</a:t>
            </a:r>
            <a:r>
              <a:rPr lang="zh-TW" altLang="en-US"/>
              <a:t>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mob1.AI();</a:t>
            </a:r>
          </a:p>
          <a:p>
            <a:pPr marL="0" indent="0">
              <a:buNone/>
            </a:pPr>
            <a:r>
              <a:rPr lang="en-US" altLang="zh-TW"/>
              <a:t>mob2.AI();</a:t>
            </a: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B8DD8D-7E66-4C5C-A3F5-6B81C885B2C1}"/>
              </a:ext>
            </a:extLst>
          </p:cNvPr>
          <p:cNvSpPr txBox="1"/>
          <p:nvPr/>
        </p:nvSpPr>
        <p:spPr>
          <a:xfrm>
            <a:off x="546848" y="6086885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正確程式請對應課堂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3811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73D91-4B39-4B43-8C31-FC163C8D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封裝設計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3094730-A5AD-4EDE-ACE6-222B3C53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02995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zh-TW" altLang="en-US"/>
              <a:t>設計基底類別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</a:t>
            </a:r>
            <a:r>
              <a:rPr lang="en-US" altLang="zh-TW" err="1"/>
              <a:t>Npc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public</a:t>
            </a:r>
            <a:r>
              <a:rPr lang="en-US" altLang="zh-TW"/>
              <a:t> int hp;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//</a:t>
            </a:r>
            <a:r>
              <a:rPr lang="zh-TW" altLang="en-US"/>
              <a:t> 這個函式繼承有不同行為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//</a:t>
            </a:r>
            <a:r>
              <a:rPr lang="zh-TW" altLang="en-US"/>
              <a:t> 會佔記憶體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public void AI()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5C39F28-51D9-46CA-84A6-331D6D06ABFE}"/>
              </a:ext>
            </a:extLst>
          </p:cNvPr>
          <p:cNvSpPr txBox="1">
            <a:spLocks/>
          </p:cNvSpPr>
          <p:nvPr/>
        </p:nvSpPr>
        <p:spPr>
          <a:xfrm>
            <a:off x="4057028" y="2160589"/>
            <a:ext cx="3302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5B7320B-F352-4330-8D8D-664B33410880}"/>
              </a:ext>
            </a:extLst>
          </p:cNvPr>
          <p:cNvSpPr txBox="1">
            <a:spLocks/>
          </p:cNvSpPr>
          <p:nvPr/>
        </p:nvSpPr>
        <p:spPr>
          <a:xfrm>
            <a:off x="7436722" y="2160589"/>
            <a:ext cx="3302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99FC47B-D813-47C9-B389-6967DD88CDE0}"/>
              </a:ext>
            </a:extLst>
          </p:cNvPr>
          <p:cNvSpPr txBox="1">
            <a:spLocks/>
          </p:cNvSpPr>
          <p:nvPr/>
        </p:nvSpPr>
        <p:spPr>
          <a:xfrm>
            <a:off x="4057027" y="2160589"/>
            <a:ext cx="3302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6B2B762-87DA-465F-B5DC-5FAE546D215B}"/>
              </a:ext>
            </a:extLst>
          </p:cNvPr>
          <p:cNvSpPr txBox="1">
            <a:spLocks/>
          </p:cNvSpPr>
          <p:nvPr/>
        </p:nvSpPr>
        <p:spPr>
          <a:xfrm>
            <a:off x="4133726" y="2160588"/>
            <a:ext cx="3302995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zh-TW" altLang="en-US"/>
              <a:t>設計封裝類別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Mob 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 err="1">
                <a:solidFill>
                  <a:srgbClr val="FF0000"/>
                </a:solidFill>
              </a:rPr>
              <a:t>Npc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 err="1">
                <a:solidFill>
                  <a:srgbClr val="FF0000"/>
                </a:solidFill>
              </a:rPr>
              <a:t>npc</a:t>
            </a:r>
            <a:r>
              <a:rPr lang="en-US" altLang="zh-TW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/>
              <a:t>    public void AI()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</a:t>
            </a:r>
            <a:r>
              <a:rPr lang="en-US" altLang="zh-TW" err="1"/>
              <a:t>npc.hp</a:t>
            </a:r>
            <a:r>
              <a:rPr lang="en-US" altLang="zh-TW"/>
              <a:t>++;</a:t>
            </a:r>
          </a:p>
          <a:p>
            <a:pPr marL="0" indent="0">
              <a:buNone/>
            </a:pPr>
            <a:r>
              <a:rPr lang="zh-TW" altLang="en-US"/>
              <a:t>        </a:t>
            </a:r>
            <a:r>
              <a:rPr lang="en-US" altLang="zh-TW" err="1"/>
              <a:t>npc.AI</a:t>
            </a:r>
            <a:r>
              <a:rPr lang="en-US" altLang="zh-TW"/>
              <a:t>();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869E937-EE26-45D0-A25C-1948BEBA8D92}"/>
              </a:ext>
            </a:extLst>
          </p:cNvPr>
          <p:cNvSpPr txBox="1">
            <a:spLocks/>
          </p:cNvSpPr>
          <p:nvPr/>
        </p:nvSpPr>
        <p:spPr>
          <a:xfrm>
            <a:off x="7590118" y="2169553"/>
            <a:ext cx="3302995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zh-TW" altLang="en-US"/>
              <a:t>宣告、賦值、使用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Npc</a:t>
            </a:r>
            <a:r>
              <a:rPr lang="en-US" altLang="zh-TW"/>
              <a:t> </a:t>
            </a:r>
            <a:r>
              <a:rPr lang="en-US" altLang="zh-TW" err="1"/>
              <a:t>npc</a:t>
            </a:r>
            <a:r>
              <a:rPr lang="en-US" altLang="zh-TW"/>
              <a:t> = new </a:t>
            </a:r>
            <a:r>
              <a:rPr lang="en-US" altLang="zh-TW" err="1"/>
              <a:t>Npc</a:t>
            </a:r>
            <a:r>
              <a:rPr lang="en-US" altLang="zh-TW"/>
              <a:t>();</a:t>
            </a:r>
          </a:p>
          <a:p>
            <a:pPr marL="0" indent="0">
              <a:buNone/>
            </a:pPr>
            <a:r>
              <a:rPr lang="en-US" altLang="zh-TW"/>
              <a:t>Mob </a:t>
            </a:r>
            <a:r>
              <a:rPr lang="en-US" altLang="zh-TW" err="1"/>
              <a:t>mob</a:t>
            </a:r>
            <a:r>
              <a:rPr lang="en-US" altLang="zh-TW"/>
              <a:t> = new Mob();</a:t>
            </a:r>
          </a:p>
          <a:p>
            <a:pPr marL="0" indent="0">
              <a:buNone/>
            </a:pPr>
            <a:r>
              <a:rPr lang="en-US" altLang="zh-TW"/>
              <a:t>npc.AI();</a:t>
            </a:r>
          </a:p>
          <a:p>
            <a:pPr marL="0" indent="0">
              <a:buNone/>
            </a:pPr>
            <a:r>
              <a:rPr lang="en-US" altLang="zh-TW"/>
              <a:t>mob.AI();</a:t>
            </a: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145933-CED4-48A3-AB4F-E71DCD93B3C8}"/>
              </a:ext>
            </a:extLst>
          </p:cNvPr>
          <p:cNvSpPr txBox="1"/>
          <p:nvPr/>
        </p:nvSpPr>
        <p:spPr>
          <a:xfrm>
            <a:off x="546848" y="6086885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正確程式請對應課堂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0844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B292E-F92E-4283-85B4-3B33B283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繼承使用的建議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6F152-2753-4A39-BC8F-967995A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ym typeface="Wingdings" panose="05000000000000000000" pitchFamily="2" charset="2"/>
              </a:rPr>
              <a:t>避免單一基底類別有大量的繼承類別</a:t>
            </a:r>
            <a:endParaRPr lang="en-US" altLang="zh-TW"/>
          </a:p>
          <a:p>
            <a:r>
              <a:rPr lang="zh-TW" altLang="en-US"/>
              <a:t>基底與衍生類別行為應有實際的關係</a:t>
            </a:r>
            <a:endParaRPr lang="en-US" altLang="zh-TW"/>
          </a:p>
          <a:p>
            <a:pPr lvl="1"/>
            <a:r>
              <a:rPr lang="en-US" altLang="zh-TW" err="1"/>
              <a:t>Npc</a:t>
            </a:r>
            <a:r>
              <a:rPr lang="zh-TW" altLang="en-US"/>
              <a:t>都有</a:t>
            </a:r>
            <a:r>
              <a:rPr lang="en-US" altLang="zh-TW"/>
              <a:t>AI</a:t>
            </a:r>
            <a:r>
              <a:rPr lang="zh-TW" altLang="en-US"/>
              <a:t>行為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稻草人是</a:t>
            </a:r>
            <a:r>
              <a:rPr lang="en-US" altLang="zh-TW" err="1"/>
              <a:t>Npc</a:t>
            </a:r>
            <a:r>
              <a:rPr lang="zh-TW" altLang="en-US"/>
              <a:t>的衍生類別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但其</a:t>
            </a:r>
            <a:r>
              <a:rPr lang="en-US" altLang="zh-TW"/>
              <a:t>AI</a:t>
            </a:r>
            <a:r>
              <a:rPr lang="zh-TW" altLang="en-US"/>
              <a:t>是</a:t>
            </a:r>
            <a:r>
              <a:rPr lang="en-US" altLang="zh-TW"/>
              <a:t>…</a:t>
            </a:r>
            <a:r>
              <a:rPr lang="zh-TW" altLang="en-US"/>
              <a:t>甚麼都不做</a:t>
            </a:r>
            <a:endParaRPr lang="en-US" altLang="zh-TW"/>
          </a:p>
          <a:p>
            <a:pPr lvl="1"/>
            <a:r>
              <a:rPr lang="zh-TW" altLang="en-US"/>
              <a:t>鴨子都有飛行行為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木頭鴨子是鴨子的衍生類別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但是不會飛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以上關係你的結果必然寫成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不建議這種設計</a:t>
            </a:r>
            <a:r>
              <a:rPr lang="en-US" altLang="zh-TW">
                <a:sym typeface="Wingdings" panose="05000000000000000000" pitchFamily="2" charset="2"/>
              </a:rPr>
              <a:t>):</a:t>
            </a:r>
          </a:p>
          <a:p>
            <a:pPr lvl="1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D1C774-4D2D-4F2F-B521-744C492E28C5}"/>
              </a:ext>
            </a:extLst>
          </p:cNvPr>
          <p:cNvSpPr/>
          <p:nvPr/>
        </p:nvSpPr>
        <p:spPr>
          <a:xfrm>
            <a:off x="1196774" y="4165709"/>
            <a:ext cx="3442447" cy="2438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class </a:t>
            </a:r>
            <a:r>
              <a:rPr lang="en-US" altLang="zh-TW" err="1">
                <a:sym typeface="Wingdings" panose="05000000000000000000" pitchFamily="2" charset="2"/>
              </a:rPr>
              <a:t>Npc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virtual void AI()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{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    </a:t>
            </a:r>
            <a:r>
              <a:rPr lang="zh-TW" altLang="en-US">
                <a:sym typeface="Wingdings" panose="05000000000000000000" pitchFamily="2" charset="2"/>
              </a:rPr>
              <a:t>超聰明</a:t>
            </a:r>
            <a:r>
              <a:rPr lang="en-US" altLang="zh-TW">
                <a:sym typeface="Wingdings" panose="05000000000000000000" pitchFamily="2" charset="2"/>
              </a:rPr>
              <a:t>CODE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}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}</a:t>
            </a:r>
            <a:endParaRPr lang="en-US" altLang="zh-TW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CF837-73D4-48D9-8FBF-8677CA5BB616}"/>
              </a:ext>
            </a:extLst>
          </p:cNvPr>
          <p:cNvSpPr/>
          <p:nvPr/>
        </p:nvSpPr>
        <p:spPr>
          <a:xfrm>
            <a:off x="5158661" y="4165710"/>
            <a:ext cx="3442447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class Scarecrow: </a:t>
            </a:r>
            <a:r>
              <a:rPr lang="en-US" altLang="zh-TW" err="1">
                <a:sym typeface="Wingdings" panose="05000000000000000000" pitchFamily="2" charset="2"/>
              </a:rPr>
              <a:t>Npc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override void AI()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{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    // </a:t>
            </a:r>
            <a:r>
              <a:rPr lang="zh-TW" altLang="en-US">
                <a:sym typeface="Wingdings" panose="05000000000000000000" pitchFamily="2" charset="2"/>
              </a:rPr>
              <a:t>甚麼都沒有</a:t>
            </a:r>
            <a:r>
              <a:rPr lang="en-US" altLang="zh-TW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}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}</a:t>
            </a:r>
            <a:endParaRPr lang="en-US" altLang="zh-TW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09AE0189-812D-4697-9F3D-2D9465A36F7E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4639221" y="5384910"/>
            <a:ext cx="5194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5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AFEDA-7B81-4F67-ABE4-3261E967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增廣見聞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Virtual Machine (VM </a:t>
            </a:r>
            <a:r>
              <a:rPr lang="zh-TW" altLang="en-US"/>
              <a:t>虛擬機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E67E40-A7BB-470F-99A1-20EE62383B35}"/>
              </a:ext>
            </a:extLst>
          </p:cNvPr>
          <p:cNvSpPr/>
          <p:nvPr/>
        </p:nvSpPr>
        <p:spPr>
          <a:xfrm>
            <a:off x="4228376" y="1955149"/>
            <a:ext cx="15716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31B246-B8DF-4809-B9EA-DF07E2AB5B09}"/>
              </a:ext>
            </a:extLst>
          </p:cNvPr>
          <p:cNvSpPr/>
          <p:nvPr/>
        </p:nvSpPr>
        <p:spPr>
          <a:xfrm>
            <a:off x="4228376" y="2813436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zh-TW" altLang="en-US"/>
              <a:t>唯讀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D4C853-970A-4B14-9017-DC59FC25BA4C}"/>
              </a:ext>
            </a:extLst>
          </p:cNvPr>
          <p:cNvSpPr/>
          <p:nvPr/>
        </p:nvSpPr>
        <p:spPr>
          <a:xfrm>
            <a:off x="4228376" y="3449670"/>
            <a:ext cx="1571625" cy="3721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  <a:r>
              <a:rPr lang="en-US" altLang="zh-TW"/>
              <a:t>(</a:t>
            </a:r>
            <a:r>
              <a:rPr lang="zh-TW" altLang="en-US"/>
              <a:t>唯讀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678CB-AD36-4FFF-86B5-4C0D0DEEE3EB}"/>
              </a:ext>
            </a:extLst>
          </p:cNvPr>
          <p:cNvSpPr/>
          <p:nvPr/>
        </p:nvSpPr>
        <p:spPr>
          <a:xfrm>
            <a:off x="4228375" y="3821783"/>
            <a:ext cx="1571625" cy="1562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執行期間資料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0725C7-2C3B-4178-942D-D397A0DA7AC3}"/>
              </a:ext>
            </a:extLst>
          </p:cNvPr>
          <p:cNvSpPr txBox="1"/>
          <p:nvPr/>
        </p:nvSpPr>
        <p:spPr>
          <a:xfrm>
            <a:off x="4113940" y="15610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作業系統記憶體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0D7396-0102-493D-88FD-B41E250EC5CE}"/>
              </a:ext>
            </a:extLst>
          </p:cNvPr>
          <p:cNvSpPr txBox="1"/>
          <p:nvPr/>
        </p:nvSpPr>
        <p:spPr>
          <a:xfrm>
            <a:off x="4460189" y="21776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系統程式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ADC0F1-9CB3-4CB5-8FA2-CE693577008B}"/>
              </a:ext>
            </a:extLst>
          </p:cNvPr>
          <p:cNvSpPr/>
          <p:nvPr/>
        </p:nvSpPr>
        <p:spPr>
          <a:xfrm>
            <a:off x="1381125" y="1946275"/>
            <a:ext cx="2670347" cy="847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/>
              <a:t>如果我寫了個程式</a:t>
            </a:r>
            <a:endParaRPr lang="en-US" altLang="zh-TW"/>
          </a:p>
          <a:p>
            <a:pPr algn="ctr"/>
            <a:r>
              <a:rPr lang="zh-TW" altLang="en-US"/>
              <a:t>可執行我發明的語言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0D79F58-5A05-4D63-95CE-F7C993E38092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2771388" y="2738910"/>
            <a:ext cx="1287463" cy="13976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CD98172-BB32-4E92-9795-0C83C6E1E3D0}"/>
              </a:ext>
            </a:extLst>
          </p:cNvPr>
          <p:cNvSpPr/>
          <p:nvPr/>
        </p:nvSpPr>
        <p:spPr>
          <a:xfrm>
            <a:off x="4113940" y="2686050"/>
            <a:ext cx="1800493" cy="27908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06078F-FAF2-458B-8AC2-7B8BF4BC8B26}"/>
              </a:ext>
            </a:extLst>
          </p:cNvPr>
          <p:cNvSpPr/>
          <p:nvPr/>
        </p:nvSpPr>
        <p:spPr>
          <a:xfrm>
            <a:off x="1009984" y="4361880"/>
            <a:ext cx="2399241" cy="847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2.</a:t>
            </a:r>
            <a:r>
              <a:rPr lang="zh-TW" altLang="en-US"/>
              <a:t> 其他程式</a:t>
            </a:r>
            <a:endParaRPr lang="en-US" altLang="zh-TW"/>
          </a:p>
          <a:p>
            <a:pPr algn="ctr"/>
            <a:r>
              <a:rPr lang="zh-TW" altLang="en-US"/>
              <a:t>用我發明的語言指令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D552C448-6247-4256-88C5-16CFAC5CF6F4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flipV="1">
            <a:off x="3409225" y="4602966"/>
            <a:ext cx="819150" cy="1827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749C2E9-6CFF-4B1F-8C72-CD7A44A944FC}"/>
              </a:ext>
            </a:extLst>
          </p:cNvPr>
          <p:cNvSpPr/>
          <p:nvPr/>
        </p:nvSpPr>
        <p:spPr>
          <a:xfrm>
            <a:off x="6162675" y="3676649"/>
            <a:ext cx="1638301" cy="444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3.</a:t>
            </a:r>
            <a:r>
              <a:rPr lang="zh-TW" altLang="en-US"/>
              <a:t> 程式指令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7AB94ECB-1E2E-46CC-B393-FF1DCE952DE5}"/>
              </a:ext>
            </a:extLst>
          </p:cNvPr>
          <p:cNvCxnSpPr>
            <a:cxnSpLocks/>
            <a:stCxn id="7" idx="3"/>
            <a:endCxn id="22" idx="2"/>
          </p:cNvCxnSpPr>
          <p:nvPr/>
        </p:nvCxnSpPr>
        <p:spPr>
          <a:xfrm flipV="1">
            <a:off x="5800000" y="4120794"/>
            <a:ext cx="1181826" cy="4821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1ADB8CF-CA7F-49D6-A84E-B7813F431015}"/>
              </a:ext>
            </a:extLst>
          </p:cNvPr>
          <p:cNvSpPr/>
          <p:nvPr/>
        </p:nvSpPr>
        <p:spPr>
          <a:xfrm>
            <a:off x="6162675" y="2105068"/>
            <a:ext cx="1638301" cy="444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4.</a:t>
            </a:r>
            <a:r>
              <a:rPr lang="zh-TW" altLang="en-US"/>
              <a:t> 系統指令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BB04E97-E967-4801-BCD8-ED147367486B}"/>
              </a:ext>
            </a:extLst>
          </p:cNvPr>
          <p:cNvSpPr txBox="1"/>
          <p:nvPr/>
        </p:nvSpPr>
        <p:spPr>
          <a:xfrm>
            <a:off x="6981825" y="3253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轉換</a:t>
            </a:r>
          </a:p>
        </p:txBody>
      </p: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F53AC7E2-4975-4A40-B8A4-900ACFBFAA9B}"/>
              </a:ext>
            </a:extLst>
          </p:cNvPr>
          <p:cNvCxnSpPr>
            <a:stCxn id="22" idx="0"/>
            <a:endCxn id="5" idx="3"/>
          </p:cNvCxnSpPr>
          <p:nvPr/>
        </p:nvCxnSpPr>
        <p:spPr>
          <a:xfrm rot="16200000" flipV="1">
            <a:off x="6120891" y="2815713"/>
            <a:ext cx="540047" cy="11818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2378CA42-6BD1-4FC3-BDBC-09CFD751F1E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799998" y="2549213"/>
            <a:ext cx="1181828" cy="4422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9ED9D7D-9FE8-4DF8-9605-6B6A37D0A61D}"/>
              </a:ext>
            </a:extLst>
          </p:cNvPr>
          <p:cNvSpPr txBox="1"/>
          <p:nvPr/>
        </p:nvSpPr>
        <p:spPr>
          <a:xfrm>
            <a:off x="7007275" y="2576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產生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3024D2E-88BA-4E67-BBDF-13BCFF1BD27D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5799998" y="2327140"/>
            <a:ext cx="36267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箭號: 左-上雙向 57">
            <a:extLst>
              <a:ext uri="{FF2B5EF4-FFF2-40B4-BE49-F238E27FC236}">
                <a16:creationId xmlns:a16="http://schemas.microsoft.com/office/drawing/2014/main" id="{DD48B037-1C0F-425A-BFDF-E40375BC73E5}"/>
              </a:ext>
            </a:extLst>
          </p:cNvPr>
          <p:cNvSpPr/>
          <p:nvPr/>
        </p:nvSpPr>
        <p:spPr>
          <a:xfrm rot="19011859">
            <a:off x="7483793" y="2887003"/>
            <a:ext cx="390524" cy="424137"/>
          </a:xfrm>
          <a:prstGeom prst="lef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E70BEB-E8EA-4D3D-BA90-2DE5585628D8}"/>
              </a:ext>
            </a:extLst>
          </p:cNvPr>
          <p:cNvSpPr/>
          <p:nvPr/>
        </p:nvSpPr>
        <p:spPr>
          <a:xfrm>
            <a:off x="7966542" y="2466975"/>
            <a:ext cx="3520607" cy="17121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這兩個過程控制好，即可應用於跨平台，此程式通稱為 </a:t>
            </a:r>
            <a:r>
              <a:rPr lang="en-US" altLang="zh-TW"/>
              <a:t>VM</a:t>
            </a:r>
          </a:p>
          <a:p>
            <a:pPr algn="ctr"/>
            <a:endParaRPr lang="en-US" altLang="zh-TW"/>
          </a:p>
          <a:p>
            <a:r>
              <a:rPr lang="zh-TW" altLang="en-US"/>
              <a:t>知名範例</a:t>
            </a:r>
            <a:r>
              <a:rPr lang="en-US" altLang="zh-TW"/>
              <a:t>: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 err="1"/>
              <a:t>.Net</a:t>
            </a:r>
            <a:r>
              <a:rPr lang="en-US" altLang="zh-TW"/>
              <a:t>(C#), </a:t>
            </a:r>
            <a:r>
              <a:rPr lang="en-US" altLang="zh-TW" err="1"/>
              <a:t>VmWare</a:t>
            </a:r>
            <a:r>
              <a:rPr lang="zh-TW" altLang="en-US"/>
              <a:t>，</a:t>
            </a:r>
            <a:r>
              <a:rPr lang="en-US" altLang="zh-TW"/>
              <a:t>PS2</a:t>
            </a:r>
            <a:r>
              <a:rPr lang="zh-TW" altLang="en-US"/>
              <a:t>模擬器</a:t>
            </a:r>
            <a:r>
              <a:rPr lang="en-US" altLang="zh-TW"/>
              <a:t>…</a:t>
            </a:r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07AA0D8-2A51-48D5-84FC-6374B088BDA9}"/>
              </a:ext>
            </a:extLst>
          </p:cNvPr>
          <p:cNvSpPr txBox="1"/>
          <p:nvPr/>
        </p:nvSpPr>
        <p:spPr>
          <a:xfrm>
            <a:off x="6304450" y="4670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解讀</a:t>
            </a:r>
          </a:p>
        </p:txBody>
      </p:sp>
    </p:spTree>
    <p:extLst>
      <p:ext uri="{BB962C8B-B14F-4D97-AF65-F5344CB8AC3E}">
        <p14:creationId xmlns:p14="http://schemas.microsoft.com/office/powerpoint/2010/main" val="32485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9" grpId="0" animBg="1"/>
      <p:bldP spid="22" grpId="0" animBg="1"/>
      <p:bldP spid="40" grpId="0" animBg="1"/>
      <p:bldP spid="43" grpId="0"/>
      <p:bldP spid="51" grpId="0"/>
      <p:bldP spid="58" grpId="0" animBg="1"/>
      <p:bldP spid="59" grpId="0" animBg="1"/>
      <p:bldP spid="63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71246BB-7826-4787-974E-EC741B60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虛擬函式記憶體配置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1BB0290-E822-4A5D-B7BE-6515271A8092}"/>
              </a:ext>
            </a:extLst>
          </p:cNvPr>
          <p:cNvGraphicFramePr>
            <a:graphicFrameLocks noGrp="1"/>
          </p:cNvGraphicFramePr>
          <p:nvPr/>
        </p:nvGraphicFramePr>
        <p:xfrm>
          <a:off x="3161551" y="3676773"/>
          <a:ext cx="13297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65">
                  <a:extLst>
                    <a:ext uri="{9D8B030D-6E8A-4147-A177-3AD203B41FA5}">
                      <a16:colId xmlns:a16="http://schemas.microsoft.com/office/drawing/2014/main" val="151249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4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*函式</a:t>
                      </a:r>
                      <a:r>
                        <a:rPr lang="en-US" altLang="zh-TW"/>
                        <a:t>1</a:t>
                      </a:r>
                      <a:r>
                        <a:rPr lang="zh-TW" altLang="en-US"/>
                        <a:t>位址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*</a:t>
                      </a:r>
                      <a:r>
                        <a:rPr lang="zh-TW" altLang="en-US"/>
                        <a:t>函式</a:t>
                      </a:r>
                      <a:r>
                        <a:rPr lang="en-US" altLang="zh-TW"/>
                        <a:t>2</a:t>
                      </a:r>
                      <a:r>
                        <a:rPr lang="zh-TW" altLang="en-US"/>
                        <a:t>位址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9925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B0FD843-58B6-4351-9CF1-F6E380294FCB}"/>
              </a:ext>
            </a:extLst>
          </p:cNvPr>
          <p:cNvGraphicFramePr>
            <a:graphicFrameLocks noGrp="1"/>
          </p:cNvGraphicFramePr>
          <p:nvPr/>
        </p:nvGraphicFramePr>
        <p:xfrm>
          <a:off x="3161552" y="1558613"/>
          <a:ext cx="13297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65">
                  <a:extLst>
                    <a:ext uri="{9D8B030D-6E8A-4147-A177-3AD203B41FA5}">
                      <a16:colId xmlns:a16="http://schemas.microsoft.com/office/drawing/2014/main" val="151249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4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*函式</a:t>
                      </a:r>
                      <a:r>
                        <a:rPr lang="en-US" altLang="zh-TW"/>
                        <a:t>1</a:t>
                      </a:r>
                      <a:r>
                        <a:rPr lang="zh-TW" altLang="en-US"/>
                        <a:t>位址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*</a:t>
                      </a:r>
                      <a:r>
                        <a:rPr lang="zh-TW" altLang="en-US"/>
                        <a:t>函式</a:t>
                      </a:r>
                      <a:r>
                        <a:rPr lang="en-US" altLang="zh-TW"/>
                        <a:t>2</a:t>
                      </a:r>
                      <a:r>
                        <a:rPr lang="zh-TW" altLang="en-US"/>
                        <a:t>位址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9925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89F36A5-F77E-4449-BC36-4836BB3264B9}"/>
              </a:ext>
            </a:extLst>
          </p:cNvPr>
          <p:cNvSpPr/>
          <p:nvPr/>
        </p:nvSpPr>
        <p:spPr>
          <a:xfrm>
            <a:off x="6518873" y="1463488"/>
            <a:ext cx="15716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52EE47-5AE1-4510-86FD-852F98349568}"/>
              </a:ext>
            </a:extLst>
          </p:cNvPr>
          <p:cNvSpPr/>
          <p:nvPr/>
        </p:nvSpPr>
        <p:spPr>
          <a:xfrm>
            <a:off x="6476214" y="2316143"/>
            <a:ext cx="161428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zh-TW" altLang="en-US"/>
              <a:t>唯讀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6AF272-F13E-4B08-8FA1-85BB94F43B74}"/>
              </a:ext>
            </a:extLst>
          </p:cNvPr>
          <p:cNvSpPr/>
          <p:nvPr/>
        </p:nvSpPr>
        <p:spPr>
          <a:xfrm>
            <a:off x="6518873" y="2958009"/>
            <a:ext cx="157162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9FF54-A4FE-4CD4-B143-25E13F95BE21}"/>
              </a:ext>
            </a:extLst>
          </p:cNvPr>
          <p:cNvSpPr/>
          <p:nvPr/>
        </p:nvSpPr>
        <p:spPr>
          <a:xfrm>
            <a:off x="6518872" y="3629089"/>
            <a:ext cx="1571625" cy="870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執行期間資料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58868C-3BE3-4BE8-869C-3AE26D0B1BA5}"/>
              </a:ext>
            </a:extLst>
          </p:cNvPr>
          <p:cNvSpPr txBox="1"/>
          <p:nvPr/>
        </p:nvSpPr>
        <p:spPr>
          <a:xfrm>
            <a:off x="6404437" y="106940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作業系統記憶體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032006-641C-4C40-B0F0-057C5C8B4442}"/>
              </a:ext>
            </a:extLst>
          </p:cNvPr>
          <p:cNvSpPr txBox="1"/>
          <p:nvPr/>
        </p:nvSpPr>
        <p:spPr>
          <a:xfrm>
            <a:off x="6750686" y="1685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系統程式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B5028B-6D02-47FB-973F-562F0871483C}"/>
              </a:ext>
            </a:extLst>
          </p:cNvPr>
          <p:cNvSpPr txBox="1"/>
          <p:nvPr/>
        </p:nvSpPr>
        <p:spPr>
          <a:xfrm>
            <a:off x="6750686" y="4798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其他程式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FEB2BA-7DCE-4AB8-9F0A-0EF85050B1EA}"/>
              </a:ext>
            </a:extLst>
          </p:cNvPr>
          <p:cNvSpPr/>
          <p:nvPr/>
        </p:nvSpPr>
        <p:spPr>
          <a:xfrm>
            <a:off x="6547822" y="3380187"/>
            <a:ext cx="1542675" cy="374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額外屬性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9C4D1A4-461C-415C-8483-AF278D9019B8}"/>
              </a:ext>
            </a:extLst>
          </p:cNvPr>
          <p:cNvCxnSpPr>
            <a:cxnSpLocks/>
          </p:cNvCxnSpPr>
          <p:nvPr/>
        </p:nvCxnSpPr>
        <p:spPr>
          <a:xfrm flipH="1" flipV="1">
            <a:off x="4491317" y="1558613"/>
            <a:ext cx="2027553" cy="2195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1760B7F-8970-47A5-92B8-4CC1A721D355}"/>
              </a:ext>
            </a:extLst>
          </p:cNvPr>
          <p:cNvCxnSpPr>
            <a:cxnSpLocks/>
          </p:cNvCxnSpPr>
          <p:nvPr/>
        </p:nvCxnSpPr>
        <p:spPr>
          <a:xfrm flipH="1">
            <a:off x="4491316" y="4499375"/>
            <a:ext cx="2027554" cy="193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04054DA-DA03-45D8-9E00-D590A154ADEA}"/>
              </a:ext>
            </a:extLst>
          </p:cNvPr>
          <p:cNvSpPr/>
          <p:nvPr/>
        </p:nvSpPr>
        <p:spPr>
          <a:xfrm>
            <a:off x="3161550" y="6104965"/>
            <a:ext cx="1329765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堆疊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892DF0-E8D2-448F-8278-AFF78B076D6F}"/>
              </a:ext>
            </a:extLst>
          </p:cNvPr>
          <p:cNvSpPr txBox="1"/>
          <p:nvPr/>
        </p:nvSpPr>
        <p:spPr>
          <a:xfrm>
            <a:off x="438045" y="2568556"/>
            <a:ext cx="264581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/>
              <a:t>配置物件時，</a:t>
            </a:r>
            <a:endParaRPr lang="en-US" altLang="zh-TW"/>
          </a:p>
          <a:p>
            <a:r>
              <a:rPr lang="zh-TW" altLang="en-US"/>
              <a:t>虛擬函式碼需要記憶體做函式動態綁定</a:t>
            </a:r>
            <a:endParaRPr lang="en-US" altLang="zh-TW"/>
          </a:p>
          <a:p>
            <a:r>
              <a:rPr lang="en-US" altLang="zh-TW"/>
              <a:t>(</a:t>
            </a:r>
            <a:r>
              <a:rPr lang="zh-TW" altLang="en-US">
                <a:solidFill>
                  <a:srgbClr val="FF0000"/>
                </a:solidFill>
              </a:rPr>
              <a:t>動態綁定：看變數 </a:t>
            </a:r>
            <a:r>
              <a:rPr lang="en-US" altLang="zh-TW">
                <a:solidFill>
                  <a:srgbClr val="FF0000"/>
                </a:solidFill>
              </a:rPr>
              <a:t>Type</a:t>
            </a:r>
            <a:r>
              <a:rPr lang="zh-TW" altLang="en-US">
                <a:solidFill>
                  <a:srgbClr val="FF0000"/>
                </a:solidFill>
              </a:rPr>
              <a:t>不知道執行哪段函示，而於配置時綁定</a:t>
            </a:r>
            <a:r>
              <a:rPr lang="en-US" altLang="zh-TW"/>
              <a:t>)</a:t>
            </a:r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FC7F193-1BB7-47C9-98A8-2CA8C99A0586}"/>
              </a:ext>
            </a:extLst>
          </p:cNvPr>
          <p:cNvCxnSpPr>
            <a:stCxn id="12" idx="1"/>
          </p:cNvCxnSpPr>
          <p:nvPr/>
        </p:nvCxnSpPr>
        <p:spPr>
          <a:xfrm flipH="1">
            <a:off x="4491314" y="4064232"/>
            <a:ext cx="2027558" cy="146674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724F3A78-AA3B-491D-98D7-8B3BB43487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83461" y="2639309"/>
            <a:ext cx="2092753" cy="220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3DED6D3E-3F9A-4A7E-BCB1-ACA85B5A98F2}"/>
              </a:ext>
            </a:extLst>
          </p:cNvPr>
          <p:cNvCxnSpPr/>
          <p:nvPr/>
        </p:nvCxnSpPr>
        <p:spPr>
          <a:xfrm flipV="1">
            <a:off x="4336330" y="2490785"/>
            <a:ext cx="2139884" cy="790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921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4DFB5-E291-4372-A37D-A3101E3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繼承與可見性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71FED-6205-447A-A035-DEBFD7BC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填空 </a:t>
            </a:r>
            <a:r>
              <a:rPr lang="en-US" altLang="zh-TW"/>
              <a:t>(</a:t>
            </a:r>
            <a:r>
              <a:rPr lang="zh-TW" altLang="en-US"/>
              <a:t>可存取打 </a:t>
            </a:r>
            <a:r>
              <a:rPr lang="en-US" altLang="zh-TW"/>
              <a:t>V</a:t>
            </a:r>
            <a:r>
              <a:rPr lang="zh-TW" altLang="en-US"/>
              <a:t> 不行打 </a:t>
            </a:r>
            <a:r>
              <a:rPr lang="en-US" altLang="zh-TW"/>
              <a:t>X)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特別可見型 </a:t>
            </a:r>
            <a:r>
              <a:rPr lang="en-US" altLang="zh-TW"/>
              <a:t>(</a:t>
            </a:r>
            <a:r>
              <a:rPr lang="zh-TW" altLang="en-US"/>
              <a:t>可存取打 </a:t>
            </a:r>
            <a:r>
              <a:rPr lang="en-US" altLang="zh-TW"/>
              <a:t>V</a:t>
            </a:r>
            <a:r>
              <a:rPr lang="zh-TW" altLang="en-US"/>
              <a:t> 不行打 </a:t>
            </a:r>
            <a:r>
              <a:rPr lang="en-US" altLang="zh-TW"/>
              <a:t>X)</a:t>
            </a:r>
          </a:p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13FB7D-C2B0-4B8F-BAA3-FE239033E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18116"/>
              </p:ext>
            </p:extLst>
          </p:nvPr>
        </p:nvGraphicFramePr>
        <p:xfrm>
          <a:off x="911668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82842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2848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3547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3048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基底成員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衍生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外部對基底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外部對衍生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private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protected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4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public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43609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6FD572E-CB59-4828-9500-11BF558A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09922"/>
              </p:ext>
            </p:extLst>
          </p:nvPr>
        </p:nvGraphicFramePr>
        <p:xfrm>
          <a:off x="911668" y="498284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82842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2848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3547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3048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基底成員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同一個專案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同一方案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同名 </a:t>
                      </a:r>
                      <a:r>
                        <a:rPr lang="en-US" altLang="zh-TW"/>
                        <a:t>namespace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internal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3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9693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4DFB5-E291-4372-A37D-A3101E3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繼承改寫可見性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71FED-6205-447A-A035-DEBFD7BC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填空 </a:t>
            </a:r>
            <a:r>
              <a:rPr lang="en-US" altLang="zh-TW"/>
              <a:t>(</a:t>
            </a:r>
            <a:r>
              <a:rPr lang="zh-TW" altLang="en-US"/>
              <a:t>編譯成功 </a:t>
            </a:r>
            <a:r>
              <a:rPr lang="en-US" altLang="zh-TW"/>
              <a:t>V</a:t>
            </a:r>
            <a:r>
              <a:rPr lang="zh-TW" altLang="en-US"/>
              <a:t> 不行打 </a:t>
            </a:r>
            <a:r>
              <a:rPr lang="en-US" altLang="zh-TW"/>
              <a:t>X)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13FB7D-C2B0-4B8F-BAA3-FE239033E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36253"/>
              </p:ext>
            </p:extLst>
          </p:nvPr>
        </p:nvGraphicFramePr>
        <p:xfrm>
          <a:off x="911667" y="2617615"/>
          <a:ext cx="827004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90">
                  <a:extLst>
                    <a:ext uri="{9D8B030D-6E8A-4147-A177-3AD203B41FA5}">
                      <a16:colId xmlns:a16="http://schemas.microsoft.com/office/drawing/2014/main" val="2282842929"/>
                    </a:ext>
                  </a:extLst>
                </a:gridCol>
                <a:gridCol w="4053525">
                  <a:extLst>
                    <a:ext uri="{9D8B030D-6E8A-4147-A177-3AD203B41FA5}">
                      <a16:colId xmlns:a16="http://schemas.microsoft.com/office/drawing/2014/main" val="2212848470"/>
                    </a:ext>
                  </a:extLst>
                </a:gridCol>
                <a:gridCol w="2611225">
                  <a:extLst>
                    <a:ext uri="{9D8B030D-6E8A-4147-A177-3AD203B41FA5}">
                      <a16:colId xmlns:a16="http://schemas.microsoft.com/office/drawing/2014/main" val="88354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基底成員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衍生改寫可見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6879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lang="en-US" altLang="zh-TW"/>
                        <a:t>private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private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3394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protected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6025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public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5642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lang="en-US" altLang="zh-TW"/>
                        <a:t>protected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private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4843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protected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878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public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5256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lang="en-US" altLang="zh-TW"/>
                        <a:t>public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private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4360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protected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75165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public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7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004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4DFB5-E291-4372-A37D-A3101E3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繼承與函式 </a:t>
            </a:r>
            <a:r>
              <a:rPr lang="en-US" altLang="zh-TW"/>
              <a:t>– </a:t>
            </a:r>
            <a:r>
              <a:rPr lang="zh-TW" altLang="en-US"/>
              <a:t>動態靜態綁定關係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71FED-6205-447A-A035-DEBFD7BC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填空</a:t>
            </a:r>
            <a:r>
              <a:rPr lang="en-US" altLang="zh-TW"/>
              <a:t>:</a:t>
            </a:r>
            <a:r>
              <a:rPr lang="zh-TW" altLang="en-US"/>
              <a:t> 基底與衍生有同名的函式</a:t>
            </a:r>
            <a:r>
              <a:rPr lang="en-US" altLang="zh-TW"/>
              <a:t>(</a:t>
            </a:r>
            <a:r>
              <a:rPr lang="zh-TW" altLang="en-US"/>
              <a:t>或變數</a:t>
            </a:r>
            <a:r>
              <a:rPr lang="en-US" altLang="zh-TW"/>
              <a:t>)</a:t>
            </a:r>
            <a:r>
              <a:rPr lang="zh-TW" altLang="en-US"/>
              <a:t>，並整理規則 </a:t>
            </a:r>
            <a:r>
              <a:rPr lang="en-US" altLang="zh-TW"/>
              <a:t>(</a:t>
            </a:r>
            <a:r>
              <a:rPr lang="zh-TW" altLang="en-US"/>
              <a:t>編譯不過打 </a:t>
            </a:r>
            <a:r>
              <a:rPr lang="en-US" altLang="zh-TW"/>
              <a:t>X)</a:t>
            </a:r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13FB7D-C2B0-4B8F-BAA3-FE239033E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98690"/>
              </p:ext>
            </p:extLst>
          </p:nvPr>
        </p:nvGraphicFramePr>
        <p:xfrm>
          <a:off x="911668" y="268732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807">
                  <a:extLst>
                    <a:ext uri="{9D8B030D-6E8A-4147-A177-3AD203B41FA5}">
                      <a16:colId xmlns:a16="http://schemas.microsoft.com/office/drawing/2014/main" val="2282842929"/>
                    </a:ext>
                  </a:extLst>
                </a:gridCol>
                <a:gridCol w="1937193">
                  <a:extLst>
                    <a:ext uri="{9D8B030D-6E8A-4147-A177-3AD203B41FA5}">
                      <a16:colId xmlns:a16="http://schemas.microsoft.com/office/drawing/2014/main" val="2212848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3547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3048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操作類型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基底 </a:t>
                      </a:r>
                      <a:r>
                        <a:rPr lang="en-US" altLang="zh-TW"/>
                        <a:t>(Base)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衍生 </a:t>
                      </a:r>
                      <a:r>
                        <a:rPr lang="en-US" altLang="zh-TW"/>
                        <a:t>(Dev)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結果跑哪版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Base b = new Dev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Base b = new Base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4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Base b = new Dev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複寫虛擬函式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5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Base b = new Base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非複寫虛擬函式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3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Dev b = new Dev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0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Dev b = new Base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2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Dev b = new Dev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複寫虛擬函式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9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Dev b = new Base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非複寫虛擬函式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7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846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15985-7872-49DB-85D8-92D62033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封閉繼承 </a:t>
            </a:r>
            <a:r>
              <a:rPr lang="en-US" altLang="zh-TW"/>
              <a:t>(</a:t>
            </a:r>
            <a:r>
              <a:rPr lang="zh-TW" altLang="en-US"/>
              <a:t>較少使用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684C9-DAD2-4555-93E1-F8642CF1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74451"/>
          </a:xfrm>
        </p:spPr>
        <p:txBody>
          <a:bodyPr/>
          <a:lstStyle/>
          <a:p>
            <a:r>
              <a:rPr lang="zh-TW" altLang="en-US"/>
              <a:t>當類別設計完備、再被繼承可能引發預期外</a:t>
            </a:r>
            <a:r>
              <a:rPr lang="en-US" altLang="zh-TW"/>
              <a:t>bug</a:t>
            </a:r>
            <a:r>
              <a:rPr lang="zh-TW" altLang="en-US"/>
              <a:t>，造成維護困難時</a:t>
            </a:r>
            <a:endParaRPr lang="en-US" altLang="zh-TW"/>
          </a:p>
          <a:p>
            <a:pPr lvl="1"/>
            <a:r>
              <a:rPr lang="zh-TW" altLang="en-US"/>
              <a:t>此時類別內不應該存在虛擬函式</a:t>
            </a:r>
            <a:r>
              <a:rPr lang="en-US" altLang="zh-TW"/>
              <a:t>!</a:t>
            </a:r>
          </a:p>
          <a:p>
            <a:pPr lvl="1"/>
            <a:r>
              <a:rPr lang="en-US" altLang="zh-TW"/>
              <a:t>(</a:t>
            </a:r>
            <a:r>
              <a:rPr lang="zh-TW" altLang="en-US"/>
              <a:t>可 </a:t>
            </a:r>
            <a:r>
              <a:rPr lang="en-US" altLang="zh-TW"/>
              <a:t>sealed override</a:t>
            </a:r>
            <a:r>
              <a:rPr lang="zh-TW" altLang="en-US"/>
              <a:t> 函式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>
                <a:solidFill>
                  <a:srgbClr val="FF0000"/>
                </a:solidFill>
              </a:rPr>
              <a:t>sealed</a:t>
            </a:r>
            <a:r>
              <a:rPr lang="en-US" altLang="zh-TW"/>
              <a:t> class </a:t>
            </a:r>
            <a:r>
              <a:rPr lang="en-US" altLang="zh-TW" err="1"/>
              <a:t>GameManager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class </a:t>
            </a:r>
            <a:r>
              <a:rPr lang="en-US" altLang="zh-TW" err="1"/>
              <a:t>NewGameManager</a:t>
            </a:r>
            <a:r>
              <a:rPr lang="en-US" altLang="zh-TW"/>
              <a:t>: </a:t>
            </a:r>
            <a:r>
              <a:rPr lang="en-US" altLang="zh-TW" err="1"/>
              <a:t>GameManager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}</a:t>
            </a:r>
            <a:endParaRPr lang="zh-TW" altLang="en-US"/>
          </a:p>
        </p:txBody>
      </p:sp>
      <p:pic>
        <p:nvPicPr>
          <p:cNvPr id="5" name="圖形 4" descr="徽章 (打叉) 以實心填滿">
            <a:extLst>
              <a:ext uri="{FF2B5EF4-FFF2-40B4-BE49-F238E27FC236}">
                <a16:creationId xmlns:a16="http://schemas.microsoft.com/office/drawing/2014/main" id="{DEEEFD6B-55C3-4258-98CC-A8B374132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0880" y="4517535"/>
            <a:ext cx="345440" cy="3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339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1844D-A232-4E06-83BD-97FC0DE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2F693-F2B1-42D9-8515-6AA57E03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程式碼再利用</a:t>
            </a:r>
            <a:r>
              <a:rPr lang="en-US" altLang="zh-TW"/>
              <a:t>:</a:t>
            </a:r>
            <a:r>
              <a:rPr lang="zh-TW" altLang="en-US"/>
              <a:t> 我們發現，所有場景上可顯示物件都有空間座標、軸向等資料，已顯示模型。某些人形物件可進行對話，某些敵意物件可進行戰鬥</a:t>
            </a:r>
            <a:endParaRPr lang="en-US" altLang="zh-TW"/>
          </a:p>
          <a:p>
            <a:pPr lvl="1"/>
            <a:r>
              <a:rPr lang="zh-TW" altLang="en-US"/>
              <a:t>你會如何設計，達到程式碼再利用</a:t>
            </a:r>
            <a:endParaRPr lang="en-US" altLang="zh-TW"/>
          </a:p>
          <a:p>
            <a:pPr lvl="1"/>
            <a:r>
              <a:rPr lang="zh-TW" altLang="en-US"/>
              <a:t>使用 </a:t>
            </a:r>
            <a:r>
              <a:rPr lang="en-US" altLang="zh-TW" err="1"/>
              <a:t>MonoBehavior</a:t>
            </a:r>
            <a:r>
              <a:rPr lang="en-US" altLang="zh-TW"/>
              <a:t> </a:t>
            </a:r>
            <a:r>
              <a:rPr lang="zh-TW" altLang="en-US"/>
              <a:t>你會怎麼設計</a:t>
            </a:r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5024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F2541-05B7-4EA1-B91B-DA51497B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繼承的特殊情境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A2DA6C-2E86-4CA2-8267-9CD9C72F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基底類別的虛擬函式</a:t>
            </a:r>
            <a:r>
              <a:rPr lang="zh-TW" altLang="en-US">
                <a:solidFill>
                  <a:srgbClr val="FF0000"/>
                </a:solidFill>
              </a:rPr>
              <a:t>不改寫會產生難以發現的ＢＵＧ</a:t>
            </a:r>
            <a:r>
              <a:rPr lang="zh-TW" altLang="en-US"/>
              <a:t>問題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99075C-4193-457E-89BA-3A6EE5BB5546}"/>
              </a:ext>
            </a:extLst>
          </p:cNvPr>
          <p:cNvSpPr/>
          <p:nvPr/>
        </p:nvSpPr>
        <p:spPr>
          <a:xfrm>
            <a:off x="1133475" y="2605087"/>
            <a:ext cx="2552700" cy="1647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/>
              <a:t>class Item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 virtual void </a:t>
            </a:r>
            <a:r>
              <a:rPr lang="en-US" altLang="zh-TW" err="1"/>
              <a:t>OnUse</a:t>
            </a:r>
            <a:r>
              <a:rPr lang="en-US" altLang="zh-TW"/>
              <a:t>()</a:t>
            </a:r>
          </a:p>
          <a:p>
            <a:r>
              <a:rPr lang="en-US" altLang="zh-TW"/>
              <a:t>    {</a:t>
            </a:r>
          </a:p>
          <a:p>
            <a:r>
              <a:rPr lang="en-US" altLang="zh-TW"/>
              <a:t>    }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E29CF-D5FF-4874-9057-F033124A2D4A}"/>
              </a:ext>
            </a:extLst>
          </p:cNvPr>
          <p:cNvSpPr/>
          <p:nvPr/>
        </p:nvSpPr>
        <p:spPr>
          <a:xfrm>
            <a:off x="3927387" y="2605087"/>
            <a:ext cx="2973033" cy="1647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/>
              <a:t>class </a:t>
            </a:r>
            <a:r>
              <a:rPr lang="en-US" altLang="zh-TW" err="1"/>
              <a:t>HpPotion</a:t>
            </a:r>
            <a:r>
              <a:rPr lang="en-US" altLang="zh-TW"/>
              <a:t>: Item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 // </a:t>
            </a:r>
            <a:r>
              <a:rPr lang="zh-TW" altLang="en-US"/>
              <a:t>忘記改寫</a:t>
            </a:r>
            <a:r>
              <a:rPr lang="en-US" altLang="zh-TW" err="1"/>
              <a:t>OnUse</a:t>
            </a:r>
            <a:endParaRPr lang="en-US" altLang="zh-TW"/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F74F3D-CB70-4BCC-B28B-47265DDDDCEC}"/>
              </a:ext>
            </a:extLst>
          </p:cNvPr>
          <p:cNvSpPr/>
          <p:nvPr/>
        </p:nvSpPr>
        <p:spPr>
          <a:xfrm>
            <a:off x="1133475" y="4692647"/>
            <a:ext cx="3657600" cy="16478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>
                <a:solidFill>
                  <a:srgbClr val="FF0000"/>
                </a:solidFill>
              </a:rPr>
              <a:t>abstract</a:t>
            </a:r>
            <a:r>
              <a:rPr lang="en-US" altLang="zh-TW"/>
              <a:t> class Item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public abstract </a:t>
            </a:r>
            <a:r>
              <a:rPr lang="en-US" altLang="zh-TW"/>
              <a:t>void </a:t>
            </a:r>
            <a:r>
              <a:rPr lang="en-US" altLang="zh-TW" err="1"/>
              <a:t>OnUse</a:t>
            </a:r>
            <a:r>
              <a:rPr lang="en-US" altLang="zh-TW"/>
              <a:t>();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0803DEF1-2348-4A46-9FDA-4EE1C56F5949}"/>
              </a:ext>
            </a:extLst>
          </p:cNvPr>
          <p:cNvSpPr/>
          <p:nvPr/>
        </p:nvSpPr>
        <p:spPr>
          <a:xfrm>
            <a:off x="2333625" y="4181475"/>
            <a:ext cx="323850" cy="61912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892DBC-05CD-4428-BCB8-A798DBEAD1A9}"/>
              </a:ext>
            </a:extLst>
          </p:cNvPr>
          <p:cNvSpPr/>
          <p:nvPr/>
        </p:nvSpPr>
        <p:spPr>
          <a:xfrm>
            <a:off x="5079913" y="4687884"/>
            <a:ext cx="3959312" cy="16478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/>
              <a:t>class </a:t>
            </a:r>
            <a:r>
              <a:rPr lang="en-US" altLang="zh-TW" err="1"/>
              <a:t>HpPotion</a:t>
            </a:r>
            <a:r>
              <a:rPr lang="en-US" altLang="zh-TW"/>
              <a:t>: Item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 //</a:t>
            </a:r>
            <a:r>
              <a:rPr lang="zh-TW" altLang="en-US"/>
              <a:t>忘記改寫</a:t>
            </a:r>
            <a:r>
              <a:rPr lang="en-US" altLang="zh-TW"/>
              <a:t>=&gt;</a:t>
            </a:r>
            <a:r>
              <a:rPr lang="en-US" altLang="zh-TW">
                <a:solidFill>
                  <a:srgbClr val="FF0000"/>
                </a:solidFill>
              </a:rPr>
              <a:t>new </a:t>
            </a:r>
            <a:r>
              <a:rPr lang="zh-TW" altLang="en-US">
                <a:solidFill>
                  <a:srgbClr val="FF0000"/>
                </a:solidFill>
              </a:rPr>
              <a:t>時會編譯錯誤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5378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F2541-05B7-4EA1-B91B-DA51497B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繼承的特殊情境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A2DA6C-2E86-4CA2-8267-9CD9C72F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(</a:t>
            </a:r>
            <a:r>
              <a:rPr lang="zh-TW" altLang="en-US"/>
              <a:t>續上頁</a:t>
            </a:r>
            <a:r>
              <a:rPr lang="en-US" altLang="zh-TW"/>
              <a:t>)</a:t>
            </a:r>
            <a:r>
              <a:rPr lang="zh-TW" altLang="en-US"/>
              <a:t>要求繼承強制改寫函式，且數值內部資料機敏，擔心使用者誤用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99075C-4193-457E-89BA-3A6EE5BB5546}"/>
              </a:ext>
            </a:extLst>
          </p:cNvPr>
          <p:cNvSpPr/>
          <p:nvPr/>
        </p:nvSpPr>
        <p:spPr>
          <a:xfrm>
            <a:off x="1133475" y="2605087"/>
            <a:ext cx="2552700" cy="1978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/>
              <a:t>class Item</a:t>
            </a:r>
          </a:p>
          <a:p>
            <a:r>
              <a:rPr lang="en-US" altLang="zh-TW"/>
              <a:t>{</a:t>
            </a:r>
          </a:p>
          <a:p>
            <a:r>
              <a:rPr lang="zh-TW" altLang="en-US"/>
              <a:t>    </a:t>
            </a:r>
            <a:r>
              <a:rPr lang="en-US" altLang="zh-TW"/>
              <a:t>bool quit = false;</a:t>
            </a:r>
          </a:p>
          <a:p>
            <a:r>
              <a:rPr lang="en-US" altLang="zh-TW"/>
              <a:t>    virtual void </a:t>
            </a:r>
            <a:r>
              <a:rPr lang="en-US" altLang="zh-TW" err="1"/>
              <a:t>OnUse</a:t>
            </a:r>
            <a:r>
              <a:rPr lang="en-US" altLang="zh-TW"/>
              <a:t>()</a:t>
            </a:r>
          </a:p>
          <a:p>
            <a:r>
              <a:rPr lang="en-US" altLang="zh-TW"/>
              <a:t>    {</a:t>
            </a:r>
          </a:p>
          <a:p>
            <a:r>
              <a:rPr lang="en-US" altLang="zh-TW"/>
              <a:t>    }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E29CF-D5FF-4874-9057-F033124A2D4A}"/>
              </a:ext>
            </a:extLst>
          </p:cNvPr>
          <p:cNvSpPr/>
          <p:nvPr/>
        </p:nvSpPr>
        <p:spPr>
          <a:xfrm>
            <a:off x="1133475" y="4678358"/>
            <a:ext cx="2552700" cy="1647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/>
              <a:t>class </a:t>
            </a:r>
            <a:r>
              <a:rPr lang="en-US" altLang="zh-TW" err="1"/>
              <a:t>HpPotion</a:t>
            </a:r>
            <a:r>
              <a:rPr lang="en-US" altLang="zh-TW"/>
              <a:t>: Item</a:t>
            </a:r>
          </a:p>
          <a:p>
            <a:r>
              <a:rPr lang="en-US" altLang="zh-TW"/>
              <a:t>{</a:t>
            </a:r>
          </a:p>
          <a:p>
            <a:r>
              <a:rPr lang="zh-TW" altLang="en-US"/>
              <a:t>    </a:t>
            </a:r>
            <a:r>
              <a:rPr lang="en-US" altLang="zh-TW"/>
              <a:t>…</a:t>
            </a:r>
          </a:p>
          <a:p>
            <a:r>
              <a:rPr lang="en-US" altLang="zh-TW"/>
              <a:t>    quit = true; </a:t>
            </a:r>
            <a:r>
              <a:rPr lang="zh-TW" altLang="en-US">
                <a:solidFill>
                  <a:srgbClr val="FF0000"/>
                </a:solidFill>
              </a:rPr>
              <a:t>弄當機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0803DEF1-2348-4A46-9FDA-4EE1C56F5949}"/>
              </a:ext>
            </a:extLst>
          </p:cNvPr>
          <p:cNvSpPr/>
          <p:nvPr/>
        </p:nvSpPr>
        <p:spPr>
          <a:xfrm>
            <a:off x="2333625" y="4181475"/>
            <a:ext cx="323850" cy="61912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14B23-CA5C-4088-89CC-0725F062F8C0}"/>
              </a:ext>
            </a:extLst>
          </p:cNvPr>
          <p:cNvSpPr/>
          <p:nvPr/>
        </p:nvSpPr>
        <p:spPr>
          <a:xfrm>
            <a:off x="4313766" y="2605088"/>
            <a:ext cx="2552700" cy="1204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solidFill>
                  <a:srgbClr val="FF0000"/>
                </a:solidFill>
              </a:rPr>
              <a:t>interface</a:t>
            </a:r>
            <a:r>
              <a:rPr lang="en-US" altLang="zh-TW"/>
              <a:t> </a:t>
            </a:r>
            <a:r>
              <a:rPr lang="en-US" altLang="zh-TW" err="1">
                <a:solidFill>
                  <a:srgbClr val="FF0000"/>
                </a:solidFill>
              </a:rPr>
              <a:t>IItem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/>
              <a:t>{</a:t>
            </a:r>
          </a:p>
          <a:p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void </a:t>
            </a:r>
            <a:r>
              <a:rPr lang="en-US" altLang="zh-TW" err="1">
                <a:solidFill>
                  <a:srgbClr val="FF0000"/>
                </a:solidFill>
              </a:rPr>
              <a:t>OnUse</a:t>
            </a:r>
            <a:r>
              <a:rPr lang="en-US" altLang="zh-TW">
                <a:solidFill>
                  <a:srgbClr val="FF0000"/>
                </a:solidFill>
              </a:rPr>
              <a:t>();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2128CF-1F7B-4CB1-91D6-CC0E6AB5CED7}"/>
              </a:ext>
            </a:extLst>
          </p:cNvPr>
          <p:cNvSpPr/>
          <p:nvPr/>
        </p:nvSpPr>
        <p:spPr>
          <a:xfrm>
            <a:off x="4313766" y="3992233"/>
            <a:ext cx="2552700" cy="1978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class Item: </a:t>
            </a:r>
            <a:r>
              <a:rPr lang="en-US" altLang="zh-TW" err="1">
                <a:solidFill>
                  <a:srgbClr val="FF0000"/>
                </a:solidFill>
              </a:rPr>
              <a:t>IItem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/>
              <a:t>{</a:t>
            </a:r>
          </a:p>
          <a:p>
            <a:r>
              <a:rPr lang="zh-TW" altLang="en-US"/>
              <a:t>    </a:t>
            </a:r>
            <a:r>
              <a:rPr lang="en-US" altLang="zh-TW"/>
              <a:t>bool quit = false;</a:t>
            </a:r>
          </a:p>
          <a:p>
            <a:r>
              <a:rPr lang="en-US" altLang="zh-TW"/>
              <a:t>    public void </a:t>
            </a:r>
            <a:r>
              <a:rPr lang="en-US" altLang="zh-TW" err="1"/>
              <a:t>OnUse</a:t>
            </a:r>
            <a:r>
              <a:rPr lang="en-US" altLang="zh-TW"/>
              <a:t>()</a:t>
            </a:r>
          </a:p>
          <a:p>
            <a:r>
              <a:rPr lang="en-US" altLang="zh-TW"/>
              <a:t>    {</a:t>
            </a:r>
          </a:p>
          <a:p>
            <a:r>
              <a:rPr lang="en-US" altLang="zh-TW"/>
              <a:t>    }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04E504-7342-49E6-B5E7-92E47E5BC0B9}"/>
              </a:ext>
            </a:extLst>
          </p:cNvPr>
          <p:cNvSpPr/>
          <p:nvPr/>
        </p:nvSpPr>
        <p:spPr>
          <a:xfrm>
            <a:off x="7035097" y="2605086"/>
            <a:ext cx="3439055" cy="2643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>
                <a:solidFill>
                  <a:srgbClr val="FF0000"/>
                </a:solidFill>
              </a:rPr>
              <a:t>封裝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/>
              <a:t>class </a:t>
            </a:r>
            <a:r>
              <a:rPr lang="en-US" altLang="zh-TW" err="1"/>
              <a:t>ItemManager</a:t>
            </a:r>
            <a:r>
              <a:rPr lang="en-US" altLang="zh-TW"/>
              <a:t> </a:t>
            </a:r>
          </a:p>
          <a:p>
            <a:r>
              <a:rPr lang="en-US" altLang="zh-TW"/>
              <a:t>{</a:t>
            </a:r>
          </a:p>
          <a:p>
            <a:r>
              <a:rPr lang="zh-TW" altLang="en-US"/>
              <a:t>    </a:t>
            </a:r>
            <a:r>
              <a:rPr lang="en-US" altLang="zh-TW"/>
              <a:t>Item[] items…</a:t>
            </a:r>
          </a:p>
          <a:p>
            <a:r>
              <a:rPr lang="en-US" altLang="zh-TW"/>
              <a:t>    public </a:t>
            </a:r>
            <a:r>
              <a:rPr lang="en-US" altLang="zh-TW" err="1">
                <a:solidFill>
                  <a:srgbClr val="FF0000"/>
                </a:solidFill>
              </a:rPr>
              <a:t>IItem</a:t>
            </a:r>
            <a:r>
              <a:rPr lang="en-US" altLang="zh-TW"/>
              <a:t> </a:t>
            </a:r>
            <a:r>
              <a:rPr lang="en-US" altLang="zh-TW" err="1"/>
              <a:t>GetItem</a:t>
            </a:r>
            <a:r>
              <a:rPr lang="en-US" altLang="zh-TW"/>
              <a:t>(int id)</a:t>
            </a:r>
          </a:p>
          <a:p>
            <a:r>
              <a:rPr lang="en-US" altLang="zh-TW"/>
              <a:t>    {</a:t>
            </a:r>
          </a:p>
          <a:p>
            <a:r>
              <a:rPr lang="en-US" altLang="zh-TW"/>
              <a:t>        return items[id];</a:t>
            </a:r>
          </a:p>
          <a:p>
            <a:r>
              <a:rPr lang="en-US" altLang="zh-TW"/>
              <a:t>    }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76402C-70BB-4F28-962E-3B271CC238D9}"/>
              </a:ext>
            </a:extLst>
          </p:cNvPr>
          <p:cNvSpPr/>
          <p:nvPr/>
        </p:nvSpPr>
        <p:spPr>
          <a:xfrm>
            <a:off x="7035097" y="5320505"/>
            <a:ext cx="3439054" cy="1204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>
                <a:solidFill>
                  <a:srgbClr val="FF0000"/>
                </a:solidFill>
              </a:rPr>
              <a:t>客戶端</a:t>
            </a:r>
            <a:r>
              <a:rPr lang="en-US" altLang="zh-TW">
                <a:solidFill>
                  <a:srgbClr val="FF0000"/>
                </a:solidFill>
              </a:rPr>
              <a:t>:</a:t>
            </a:r>
          </a:p>
          <a:p>
            <a:r>
              <a:rPr lang="en-US" altLang="zh-TW"/>
              <a:t>item = </a:t>
            </a:r>
            <a:r>
              <a:rPr lang="en-US" altLang="zh-TW" err="1"/>
              <a:t>itemManager.GetItem</a:t>
            </a:r>
            <a:r>
              <a:rPr lang="en-US" altLang="zh-TW"/>
              <a:t>(0);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63194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97302-9D54-43C1-8D91-F92DA774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Abstract class (</a:t>
            </a:r>
            <a:r>
              <a:rPr lang="zh-TW" altLang="en-US"/>
              <a:t>抽象類別</a:t>
            </a:r>
            <a:r>
              <a:rPr lang="en-US" altLang="zh-TW"/>
              <a:t>) vs </a:t>
            </a:r>
            <a:br>
              <a:rPr lang="en-US" altLang="zh-TW"/>
            </a:br>
            <a:r>
              <a:rPr lang="en-US" altLang="zh-TW"/>
              <a:t>Interface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介面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7253F-9D11-4258-85CB-9B244920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相同特性</a:t>
            </a:r>
            <a:endParaRPr lang="en-US" altLang="zh-TW"/>
          </a:p>
          <a:p>
            <a:pPr lvl="1"/>
            <a:r>
              <a:rPr lang="zh-TW" altLang="en-US"/>
              <a:t>強制繼承類別改寫函式</a:t>
            </a:r>
            <a:endParaRPr lang="en-US" altLang="zh-TW"/>
          </a:p>
          <a:p>
            <a:pPr lvl="1"/>
            <a:r>
              <a:rPr lang="zh-TW" altLang="en-US"/>
              <a:t>函式都不需要撰寫</a:t>
            </a:r>
            <a:endParaRPr lang="en-US" altLang="zh-TW"/>
          </a:p>
          <a:p>
            <a:r>
              <a:rPr lang="zh-TW" altLang="en-US"/>
              <a:t>相異部分</a:t>
            </a:r>
            <a:endParaRPr lang="en-US" altLang="zh-TW"/>
          </a:p>
          <a:p>
            <a:pPr lvl="1"/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B0066D-7A61-4729-8B61-B5CD18A9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18734"/>
              </p:ext>
            </p:extLst>
          </p:nvPr>
        </p:nvGraphicFramePr>
        <p:xfrm>
          <a:off x="841374" y="3743325"/>
          <a:ext cx="883126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40">
                  <a:extLst>
                    <a:ext uri="{9D8B030D-6E8A-4147-A177-3AD203B41FA5}">
                      <a16:colId xmlns:a16="http://schemas.microsoft.com/office/drawing/2014/main" val="1640100994"/>
                    </a:ext>
                  </a:extLst>
                </a:gridCol>
                <a:gridCol w="2941849">
                  <a:extLst>
                    <a:ext uri="{9D8B030D-6E8A-4147-A177-3AD203B41FA5}">
                      <a16:colId xmlns:a16="http://schemas.microsoft.com/office/drawing/2014/main" val="3261685774"/>
                    </a:ext>
                  </a:extLst>
                </a:gridCol>
                <a:gridCol w="3686174">
                  <a:extLst>
                    <a:ext uri="{9D8B030D-6E8A-4147-A177-3AD203B41FA5}">
                      <a16:colId xmlns:a16="http://schemas.microsoft.com/office/drawing/2014/main" val="3906229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抽象類別（強調要求覆寫）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介面（強調覆寫＋只有某些行為）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9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強制改寫函式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需標示 </a:t>
                      </a:r>
                      <a:r>
                        <a:rPr lang="en-US" altLang="zh-TW"/>
                        <a:t>abstract</a:t>
                      </a:r>
                    </a:p>
                    <a:p>
                      <a:r>
                        <a:rPr lang="zh-TW" altLang="en-US"/>
                        <a:t>不得 </a:t>
                      </a:r>
                      <a:r>
                        <a:rPr lang="en-US" altLang="zh-TW"/>
                        <a:t>private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可見性字眼可省略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成員限制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跟一般類別無異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只能有函式簽章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當基底類別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只能有一個</a:t>
                      </a:r>
                      <a:endParaRPr lang="en-US" altLang="zh-TW"/>
                    </a:p>
                    <a:p>
                      <a:r>
                        <a:rPr lang="en-US" altLang="zh-TW"/>
                        <a:t>class </a:t>
                      </a:r>
                      <a:r>
                        <a:rPr lang="en-US" altLang="zh-TW" err="1"/>
                        <a:t>Cls</a:t>
                      </a:r>
                      <a:r>
                        <a:rPr lang="en-US" altLang="zh-TW"/>
                        <a:t> : </a:t>
                      </a:r>
                      <a:r>
                        <a:rPr lang="en-US" altLang="zh-TW" err="1"/>
                        <a:t>AbsClass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1+</a:t>
                      </a:r>
                      <a:r>
                        <a:rPr lang="zh-TW" altLang="en-US"/>
                        <a:t>多個</a:t>
                      </a:r>
                      <a:r>
                        <a:rPr lang="en-US" altLang="zh-TW"/>
                        <a:t>interface</a:t>
                      </a:r>
                    </a:p>
                    <a:p>
                      <a:r>
                        <a:rPr lang="en-US" altLang="zh-TW"/>
                        <a:t>class </a:t>
                      </a:r>
                      <a:r>
                        <a:rPr lang="en-US" altLang="zh-TW" err="1"/>
                        <a:t>Cls</a:t>
                      </a:r>
                      <a:r>
                        <a:rPr lang="en-US" altLang="zh-TW"/>
                        <a:t>: Base, I0, I1, 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0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慣用約定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命名以 </a:t>
                      </a:r>
                      <a:r>
                        <a:rPr lang="en-US" altLang="zh-TW"/>
                        <a:t>I</a:t>
                      </a:r>
                      <a:r>
                        <a:rPr lang="zh-TW" altLang="en-US"/>
                        <a:t> 起始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26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7554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BAD60-E070-4741-A021-3F87E5E6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類別特殊狀況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64799-10FF-4C29-B637-D2545720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衍生類別可透過 </a:t>
            </a:r>
            <a:r>
              <a:rPr lang="en-US" altLang="zh-TW"/>
              <a:t>”base“ </a:t>
            </a:r>
            <a:r>
              <a:rPr lang="zh-TW" altLang="en-US"/>
              <a:t>來操作基底的成員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 err="1"/>
              <a:t>base.hp</a:t>
            </a:r>
            <a:r>
              <a:rPr lang="en-US" altLang="zh-TW"/>
              <a:t> = 3;</a:t>
            </a:r>
          </a:p>
          <a:p>
            <a:r>
              <a:rPr lang="en-US" altLang="zh-TW"/>
              <a:t>object </a:t>
            </a:r>
            <a:r>
              <a:rPr lang="zh-TW" altLang="en-US"/>
              <a:t>是所有類別的</a:t>
            </a:r>
            <a:r>
              <a:rPr lang="zh-TW" altLang="en-US">
                <a:solidFill>
                  <a:srgbClr val="FF0000"/>
                </a:solidFill>
              </a:rPr>
              <a:t>根類別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/>
              <a:t>有可覆寫的函式（</a:t>
            </a:r>
            <a:r>
              <a:rPr lang="en-US" altLang="zh-TW" err="1"/>
              <a:t>ToString</a:t>
            </a:r>
            <a:r>
              <a:rPr lang="en-US" altLang="zh-TW"/>
              <a:t>(), Equals() … </a:t>
            </a:r>
            <a:r>
              <a:rPr lang="zh-TW" altLang="en-US"/>
              <a:t>等）</a:t>
            </a:r>
          </a:p>
          <a:p>
            <a:r>
              <a:rPr lang="zh-TW" altLang="en-US"/>
              <a:t>理解那麼多功能與限制要幹嘛</a:t>
            </a:r>
            <a:r>
              <a:rPr lang="en-US" altLang="zh-TW"/>
              <a:t>?</a:t>
            </a:r>
          </a:p>
          <a:p>
            <a:pPr lvl="1"/>
            <a:r>
              <a:rPr lang="zh-TW" altLang="en-US"/>
              <a:t>可見性，隱藏使用者不需要的資訊，避免誤用，</a:t>
            </a:r>
            <a:r>
              <a:rPr lang="en-US" altLang="zh-TW"/>
              <a:t>BUG</a:t>
            </a:r>
            <a:r>
              <a:rPr lang="zh-TW" altLang="en-US"/>
              <a:t>抓到死</a:t>
            </a:r>
            <a:r>
              <a:rPr lang="en-US" altLang="zh-TW"/>
              <a:t>!</a:t>
            </a:r>
          </a:p>
          <a:p>
            <a:pPr lvl="1"/>
            <a:r>
              <a:rPr lang="zh-TW" altLang="en-US"/>
              <a:t>函式庫提供不被盜</a:t>
            </a:r>
            <a:r>
              <a:rPr lang="en-US" altLang="zh-TW"/>
              <a:t>CODE</a:t>
            </a:r>
            <a:r>
              <a:rPr lang="zh-TW" altLang="en-US"/>
              <a:t>、一再利用程式</a:t>
            </a:r>
          </a:p>
        </p:txBody>
      </p:sp>
    </p:spTree>
    <p:extLst>
      <p:ext uri="{BB962C8B-B14F-4D97-AF65-F5344CB8AC3E}">
        <p14:creationId xmlns:p14="http://schemas.microsoft.com/office/powerpoint/2010/main" val="268365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4E88A-49E8-48A8-8448-CB1CC319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開發工具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42DC51-E971-46EE-B989-510E14E0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09725"/>
            <a:ext cx="8847666" cy="4972049"/>
          </a:xfrm>
        </p:spPr>
      </p:pic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A3FE50EE-61FD-4C26-83C0-B60AF588F358}"/>
              </a:ext>
            </a:extLst>
          </p:cNvPr>
          <p:cNvSpPr/>
          <p:nvPr/>
        </p:nvSpPr>
        <p:spPr>
          <a:xfrm>
            <a:off x="5986462" y="1028701"/>
            <a:ext cx="2252663" cy="457200"/>
          </a:xfrm>
          <a:prstGeom prst="borderCallout1">
            <a:avLst>
              <a:gd name="adj1" fmla="val 18750"/>
              <a:gd name="adj2" fmla="val -8333"/>
              <a:gd name="adj3" fmla="val 160417"/>
              <a:gd name="adj4" fmla="val -40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工具列</a:t>
            </a:r>
            <a:r>
              <a:rPr lang="en-US" altLang="zh-TW"/>
              <a:t>:</a:t>
            </a:r>
            <a:r>
              <a:rPr lang="zh-TW" altLang="en-US"/>
              <a:t> 存檔</a:t>
            </a:r>
            <a:r>
              <a:rPr lang="en-US" altLang="zh-TW"/>
              <a:t>/</a:t>
            </a:r>
            <a:r>
              <a:rPr lang="zh-TW" altLang="en-US"/>
              <a:t>執行</a:t>
            </a:r>
            <a:r>
              <a:rPr lang="en-US" altLang="zh-TW"/>
              <a:t>…</a:t>
            </a:r>
            <a:endParaRPr lang="zh-TW" altLang="en-US"/>
          </a:p>
        </p:txBody>
      </p:sp>
      <p:sp>
        <p:nvSpPr>
          <p:cNvPr id="10" name="圖說文字: 直線 9">
            <a:extLst>
              <a:ext uri="{FF2B5EF4-FFF2-40B4-BE49-F238E27FC236}">
                <a16:creationId xmlns:a16="http://schemas.microsoft.com/office/drawing/2014/main" id="{FFE70A13-6FFF-4582-AF67-3CCBAB9B74D7}"/>
              </a:ext>
            </a:extLst>
          </p:cNvPr>
          <p:cNvSpPr/>
          <p:nvPr/>
        </p:nvSpPr>
        <p:spPr>
          <a:xfrm>
            <a:off x="1984548" y="1270000"/>
            <a:ext cx="2252663" cy="457200"/>
          </a:xfrm>
          <a:prstGeom prst="borderCallout1">
            <a:avLst>
              <a:gd name="adj1" fmla="val 18750"/>
              <a:gd name="adj2" fmla="val -8333"/>
              <a:gd name="adj3" fmla="val 172917"/>
              <a:gd name="adj4" fmla="val -22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切換開啟中檔案</a:t>
            </a:r>
          </a:p>
        </p:txBody>
      </p:sp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91348FFC-6EF3-4A09-8FDF-CE3C475D1C70}"/>
              </a:ext>
            </a:extLst>
          </p:cNvPr>
          <p:cNvSpPr/>
          <p:nvPr/>
        </p:nvSpPr>
        <p:spPr>
          <a:xfrm>
            <a:off x="9525000" y="2771776"/>
            <a:ext cx="2252663" cy="457200"/>
          </a:xfrm>
          <a:prstGeom prst="borderCallout1">
            <a:avLst>
              <a:gd name="adj1" fmla="val 18750"/>
              <a:gd name="adj2" fmla="val -8333"/>
              <a:gd name="adj3" fmla="val 160417"/>
              <a:gd name="adj4" fmla="val -40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總覽視窗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F5BDF2-CF78-4A43-B210-D10BB0FC15F8}"/>
              </a:ext>
            </a:extLst>
          </p:cNvPr>
          <p:cNvSpPr/>
          <p:nvPr/>
        </p:nvSpPr>
        <p:spPr>
          <a:xfrm>
            <a:off x="3524250" y="4405312"/>
            <a:ext cx="2047875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程式碼區</a:t>
            </a:r>
          </a:p>
        </p:txBody>
      </p:sp>
      <p:sp>
        <p:nvSpPr>
          <p:cNvPr id="13" name="圖說文字: 直線 12">
            <a:extLst>
              <a:ext uri="{FF2B5EF4-FFF2-40B4-BE49-F238E27FC236}">
                <a16:creationId xmlns:a16="http://schemas.microsoft.com/office/drawing/2014/main" id="{9ABE2C23-5CB4-45FC-9122-859176EF8B33}"/>
              </a:ext>
            </a:extLst>
          </p:cNvPr>
          <p:cNvSpPr/>
          <p:nvPr/>
        </p:nvSpPr>
        <p:spPr>
          <a:xfrm>
            <a:off x="2295524" y="5584030"/>
            <a:ext cx="2252663" cy="457200"/>
          </a:xfrm>
          <a:prstGeom prst="borderCallout1">
            <a:avLst>
              <a:gd name="adj1" fmla="val 18750"/>
              <a:gd name="adj2" fmla="val -8333"/>
              <a:gd name="adj3" fmla="val 160417"/>
              <a:gd name="adj4" fmla="val -40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狀態、輸出</a:t>
            </a:r>
            <a:r>
              <a:rPr lang="en-US" altLang="zh-TW"/>
              <a:t>…</a:t>
            </a:r>
            <a:endParaRPr lang="zh-TW" altLang="en-US"/>
          </a:p>
        </p:txBody>
      </p:sp>
      <p:sp>
        <p:nvSpPr>
          <p:cNvPr id="14" name="圖說文字: 直線 13">
            <a:extLst>
              <a:ext uri="{FF2B5EF4-FFF2-40B4-BE49-F238E27FC236}">
                <a16:creationId xmlns:a16="http://schemas.microsoft.com/office/drawing/2014/main" id="{DED3DC8E-33AB-4408-8707-5651FAABF5D1}"/>
              </a:ext>
            </a:extLst>
          </p:cNvPr>
          <p:cNvSpPr/>
          <p:nvPr/>
        </p:nvSpPr>
        <p:spPr>
          <a:xfrm>
            <a:off x="1838324" y="3012281"/>
            <a:ext cx="2252663" cy="457200"/>
          </a:xfrm>
          <a:prstGeom prst="borderCallout1">
            <a:avLst>
              <a:gd name="adj1" fmla="val 18750"/>
              <a:gd name="adj2" fmla="val -8333"/>
              <a:gd name="adj3" fmla="val 160417"/>
              <a:gd name="adj4" fmla="val -40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中斷點</a:t>
            </a:r>
          </a:p>
        </p:txBody>
      </p:sp>
    </p:spTree>
    <p:extLst>
      <p:ext uri="{BB962C8B-B14F-4D97-AF65-F5344CB8AC3E}">
        <p14:creationId xmlns:p14="http://schemas.microsoft.com/office/powerpoint/2010/main" val="14992530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F6967-0D36-4FC2-8F36-06333309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樣板簡介 </a:t>
            </a:r>
            <a:r>
              <a:rPr lang="en-US" altLang="zh-TW"/>
              <a:t>(</a:t>
            </a:r>
            <a:r>
              <a:rPr lang="zh-TW" altLang="en-US"/>
              <a:t>進階討論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7CEC8D-B7F9-4EA9-B223-786B05EB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應用情境</a:t>
            </a:r>
            <a:endParaRPr lang="en-US" altLang="zh-TW"/>
          </a:p>
          <a:p>
            <a:pPr lvl="1"/>
            <a:r>
              <a:rPr lang="zh-TW" altLang="en-US"/>
              <a:t>有相同程式碼，但對應</a:t>
            </a:r>
            <a:r>
              <a:rPr lang="zh-TW" altLang="en-US">
                <a:solidFill>
                  <a:srgbClr val="FF0000"/>
                </a:solidFill>
              </a:rPr>
              <a:t>不同資料型別</a:t>
            </a:r>
            <a:endParaRPr lang="en-US" altLang="zh-TW">
              <a:solidFill>
                <a:srgbClr val="FF0000"/>
              </a:solidFill>
            </a:endParaRPr>
          </a:p>
          <a:p>
            <a:pPr lvl="2"/>
            <a:r>
              <a:rPr lang="zh-TW" altLang="en-US">
                <a:solidFill>
                  <a:srgbClr val="FF0000"/>
                </a:solidFill>
              </a:rPr>
              <a:t>資料結構是最大應用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en-US" altLang="zh-TW"/>
              <a:t>Unity3D</a:t>
            </a:r>
            <a:r>
              <a:rPr lang="zh-TW" altLang="en-US"/>
              <a:t> 常對容器物件取值，但</a:t>
            </a:r>
            <a:r>
              <a:rPr lang="zh-TW" altLang="en-US">
                <a:solidFill>
                  <a:srgbClr val="FF0000"/>
                </a:solidFill>
              </a:rPr>
              <a:t>不一樣的類型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/>
              <a:t>擴增類別語法</a:t>
            </a:r>
            <a:endParaRPr lang="en-US" altLang="zh-TW"/>
          </a:p>
          <a:p>
            <a:pPr lvl="1"/>
            <a:r>
              <a:rPr lang="zh-TW" altLang="en-US"/>
              <a:t>類別全範圍樣板</a:t>
            </a:r>
            <a:endParaRPr lang="en-US" altLang="zh-TW"/>
          </a:p>
          <a:p>
            <a:pPr lvl="1"/>
            <a:r>
              <a:rPr lang="zh-TW" altLang="en-US"/>
              <a:t>函式範圍樣板</a:t>
            </a:r>
            <a:endParaRPr lang="en-US" altLang="zh-TW"/>
          </a:p>
          <a:p>
            <a:r>
              <a:rPr lang="zh-TW" altLang="en-US"/>
              <a:t>關鍵字符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&lt;&gt;</a:t>
            </a:r>
          </a:p>
          <a:p>
            <a:r>
              <a:rPr lang="zh-TW" altLang="en-US"/>
              <a:t>非物件導向 </a:t>
            </a:r>
            <a:r>
              <a:rPr lang="en-US" altLang="zh-TW"/>
              <a:t>(Generic Programming)</a:t>
            </a:r>
          </a:p>
          <a:p>
            <a:pPr lvl="1"/>
            <a:r>
              <a:rPr lang="zh-TW" altLang="en-US"/>
              <a:t>想像</a:t>
            </a:r>
            <a:r>
              <a:rPr lang="en-US" altLang="zh-TW"/>
              <a:t>:</a:t>
            </a:r>
            <a:r>
              <a:rPr lang="zh-TW" altLang="en-US"/>
              <a:t> 根據使用時類型，當場複製一個對應程式碼給你</a:t>
            </a:r>
            <a:endParaRPr lang="en-US" altLang="zh-TW"/>
          </a:p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A9762-0DBB-44C7-9855-A5459DD2E7A0}"/>
              </a:ext>
            </a:extLst>
          </p:cNvPr>
          <p:cNvSpPr/>
          <p:nvPr/>
        </p:nvSpPr>
        <p:spPr>
          <a:xfrm>
            <a:off x="5961529" y="1434353"/>
            <a:ext cx="2823882" cy="1290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/>
              <a:t>類別</a:t>
            </a:r>
            <a:r>
              <a:rPr lang="en-US" altLang="zh-TW"/>
              <a:t>A:</a:t>
            </a:r>
            <a:r>
              <a:rPr lang="zh-TW" altLang="en-US"/>
              <a:t>                       </a:t>
            </a:r>
            <a:endParaRPr lang="en-US" altLang="zh-TW"/>
          </a:p>
          <a:p>
            <a:r>
              <a:rPr lang="en-US" altLang="zh-TW"/>
              <a:t>int[] </a:t>
            </a:r>
            <a:r>
              <a:rPr lang="en-US" altLang="zh-TW" err="1"/>
              <a:t>arr</a:t>
            </a:r>
            <a:r>
              <a:rPr lang="en-US" altLang="zh-TW"/>
              <a:t> = new…</a:t>
            </a:r>
          </a:p>
          <a:p>
            <a:r>
              <a:rPr lang="en-US" altLang="zh-TW"/>
              <a:t>int </a:t>
            </a:r>
            <a:r>
              <a:rPr lang="en-US" altLang="zh-TW" err="1"/>
              <a:t>GetValue</a:t>
            </a:r>
            <a:r>
              <a:rPr lang="en-US" altLang="zh-TW"/>
              <a:t>(int index)</a:t>
            </a:r>
          </a:p>
          <a:p>
            <a:r>
              <a:rPr lang="en-US" altLang="zh-TW"/>
              <a:t>   =&gt; return </a:t>
            </a:r>
            <a:r>
              <a:rPr lang="en-US" altLang="zh-TW" err="1"/>
              <a:t>arr</a:t>
            </a:r>
            <a:r>
              <a:rPr lang="en-US" altLang="zh-TW"/>
              <a:t>[index];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5E565-7DB3-40F6-A854-03F2E193373D}"/>
              </a:ext>
            </a:extLst>
          </p:cNvPr>
          <p:cNvSpPr/>
          <p:nvPr/>
        </p:nvSpPr>
        <p:spPr>
          <a:xfrm>
            <a:off x="8875058" y="1434352"/>
            <a:ext cx="2823882" cy="1290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/>
              <a:t>類別</a:t>
            </a:r>
            <a:r>
              <a:rPr lang="en-US" altLang="zh-TW"/>
              <a:t>B:</a:t>
            </a:r>
            <a:r>
              <a:rPr lang="zh-TW" altLang="en-US"/>
              <a:t>                       </a:t>
            </a:r>
            <a:endParaRPr lang="en-US" altLang="zh-TW"/>
          </a:p>
          <a:p>
            <a:r>
              <a:rPr lang="en-US" altLang="zh-TW"/>
              <a:t>float[] </a:t>
            </a:r>
            <a:r>
              <a:rPr lang="en-US" altLang="zh-TW" err="1"/>
              <a:t>arr</a:t>
            </a:r>
            <a:r>
              <a:rPr lang="en-US" altLang="zh-TW"/>
              <a:t> = new…</a:t>
            </a:r>
          </a:p>
          <a:p>
            <a:r>
              <a:rPr lang="en-US" altLang="zh-TW"/>
              <a:t>float </a:t>
            </a:r>
            <a:r>
              <a:rPr lang="en-US" altLang="zh-TW" err="1"/>
              <a:t>GetValue</a:t>
            </a:r>
            <a:r>
              <a:rPr lang="en-US" altLang="zh-TW"/>
              <a:t>(int index)</a:t>
            </a:r>
          </a:p>
          <a:p>
            <a:r>
              <a:rPr lang="en-US" altLang="zh-TW"/>
              <a:t>   =&gt; return </a:t>
            </a:r>
            <a:r>
              <a:rPr lang="en-US" altLang="zh-TW" err="1"/>
              <a:t>arr</a:t>
            </a:r>
            <a:r>
              <a:rPr lang="en-US" altLang="zh-TW"/>
              <a:t>[index];</a:t>
            </a:r>
            <a:endParaRPr lang="zh-TW" altLang="en-US"/>
          </a:p>
        </p:txBody>
      </p:sp>
      <p:sp>
        <p:nvSpPr>
          <p:cNvPr id="7" name="箭號: 左-上雙向 6">
            <a:extLst>
              <a:ext uri="{FF2B5EF4-FFF2-40B4-BE49-F238E27FC236}">
                <a16:creationId xmlns:a16="http://schemas.microsoft.com/office/drawing/2014/main" id="{F78FCDBA-4B86-4487-9618-40B37ADBA874}"/>
              </a:ext>
            </a:extLst>
          </p:cNvPr>
          <p:cNvSpPr/>
          <p:nvPr/>
        </p:nvSpPr>
        <p:spPr>
          <a:xfrm rot="2835736">
            <a:off x="8444753" y="2424766"/>
            <a:ext cx="717177" cy="717079"/>
          </a:xfrm>
          <a:prstGeom prst="lef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4CD103-1110-46D5-B561-B685942A9A12}"/>
              </a:ext>
            </a:extLst>
          </p:cNvPr>
          <p:cNvSpPr/>
          <p:nvPr/>
        </p:nvSpPr>
        <p:spPr>
          <a:xfrm>
            <a:off x="7214347" y="3148996"/>
            <a:ext cx="3177988" cy="570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/>
              <a:t>未來開發不斷地寫重複程式碼</a:t>
            </a:r>
          </a:p>
        </p:txBody>
      </p:sp>
    </p:spTree>
    <p:extLst>
      <p:ext uri="{BB962C8B-B14F-4D97-AF65-F5344CB8AC3E}">
        <p14:creationId xmlns:p14="http://schemas.microsoft.com/office/powerpoint/2010/main" val="12354728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3A951-339C-4D1A-BA9D-A5E670DE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11363-B624-4099-8929-BC280D88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619066" cy="3880773"/>
          </a:xfrm>
        </p:spPr>
        <p:txBody>
          <a:bodyPr/>
          <a:lstStyle/>
          <a:p>
            <a:r>
              <a:rPr lang="zh-TW" altLang="en-US"/>
              <a:t>用起來很簡單</a:t>
            </a:r>
            <a:endParaRPr lang="en-US" altLang="zh-TW"/>
          </a:p>
          <a:p>
            <a:pPr lvl="1"/>
            <a:r>
              <a:rPr lang="zh-TW" altLang="en-US"/>
              <a:t>視</a:t>
            </a:r>
            <a:r>
              <a:rPr lang="en-US" altLang="zh-TW"/>
              <a:t>&lt;type&gt;</a:t>
            </a:r>
            <a:r>
              <a:rPr lang="zh-TW" altLang="en-US"/>
              <a:t>為函式或類別一部分就好</a:t>
            </a:r>
            <a:endParaRPr lang="en-US" altLang="zh-TW"/>
          </a:p>
          <a:p>
            <a:r>
              <a:rPr lang="zh-TW" altLang="en-US"/>
              <a:t>類別級</a:t>
            </a:r>
            <a:endParaRPr lang="en-US" altLang="zh-TW"/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List&lt;int&gt; </a:t>
            </a:r>
            <a:r>
              <a:rPr lang="en-US" altLang="zh-TW"/>
              <a:t>list = new </a:t>
            </a:r>
            <a:r>
              <a:rPr lang="en-US" altLang="zh-TW">
                <a:solidFill>
                  <a:srgbClr val="FF0000"/>
                </a:solidFill>
              </a:rPr>
              <a:t>List&lt;int&gt;</a:t>
            </a:r>
            <a:r>
              <a:rPr lang="en-US" altLang="zh-TW"/>
              <a:t>();</a:t>
            </a: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List&lt;float&gt; </a:t>
            </a:r>
            <a:r>
              <a:rPr lang="en-US" altLang="zh-TW"/>
              <a:t>list = new </a:t>
            </a:r>
            <a:r>
              <a:rPr lang="en-US" altLang="zh-TW">
                <a:solidFill>
                  <a:srgbClr val="FF0000"/>
                </a:solidFill>
              </a:rPr>
              <a:t>List&lt;float&gt;</a:t>
            </a:r>
            <a:r>
              <a:rPr lang="en-US" altLang="zh-TW"/>
              <a:t>();</a:t>
            </a:r>
          </a:p>
          <a:p>
            <a:r>
              <a:rPr lang="zh-TW" altLang="en-US"/>
              <a:t>函式級</a:t>
            </a:r>
            <a:endParaRPr lang="en-US" altLang="zh-TW"/>
          </a:p>
          <a:p>
            <a:pPr lvl="1"/>
            <a:r>
              <a:rPr lang="en-US" altLang="zh-TW" err="1"/>
              <a:t>gameObject.</a:t>
            </a:r>
            <a:r>
              <a:rPr lang="en-US" altLang="zh-TW" err="1">
                <a:solidFill>
                  <a:srgbClr val="FF0000"/>
                </a:solidFill>
              </a:rPr>
              <a:t>GetComponent</a:t>
            </a:r>
            <a:r>
              <a:rPr lang="en-US" altLang="zh-TW">
                <a:solidFill>
                  <a:srgbClr val="FF0000"/>
                </a:solidFill>
              </a:rPr>
              <a:t>&lt;</a:t>
            </a:r>
            <a:r>
              <a:rPr lang="en-US" altLang="zh-TW" err="1">
                <a:solidFill>
                  <a:srgbClr val="FF0000"/>
                </a:solidFill>
              </a:rPr>
              <a:t>Npc</a:t>
            </a:r>
            <a:r>
              <a:rPr lang="en-US" altLang="zh-TW">
                <a:solidFill>
                  <a:srgbClr val="FF0000"/>
                </a:solidFill>
              </a:rPr>
              <a:t>&gt;</a:t>
            </a:r>
            <a:r>
              <a:rPr lang="en-US" altLang="zh-TW"/>
              <a:t>();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454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22F07-0B61-46EF-BDB9-978A0684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設計函式庫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BC3D7-DFE5-4807-BB9E-ECBA9EBE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指定專案屬型</a:t>
            </a:r>
            <a:endParaRPr lang="en-US" altLang="zh-TW"/>
          </a:p>
          <a:p>
            <a:pPr lvl="1"/>
            <a:r>
              <a:rPr lang="zh-TW" altLang="en-US"/>
              <a:t>注意目標專案屬性</a:t>
            </a:r>
            <a:r>
              <a:rPr lang="en-US" altLang="zh-TW"/>
              <a:t>(</a:t>
            </a:r>
            <a:r>
              <a:rPr lang="en-US" altLang="zh-TW" err="1"/>
              <a:t>.net</a:t>
            </a:r>
            <a:r>
              <a:rPr lang="zh-TW" altLang="en-US"/>
              <a:t>版本等</a:t>
            </a:r>
            <a:r>
              <a:rPr lang="en-US" altLang="zh-TW"/>
              <a:t>)</a:t>
            </a:r>
          </a:p>
          <a:p>
            <a:r>
              <a:rPr lang="zh-TW" altLang="en-US"/>
              <a:t>輸出與文件</a:t>
            </a:r>
            <a:endParaRPr lang="en-US" altLang="zh-TW"/>
          </a:p>
          <a:p>
            <a:pPr lvl="1"/>
            <a:r>
              <a:rPr lang="zh-TW" altLang="en-US"/>
              <a:t>類別本身、以及所有成員都可使用 </a:t>
            </a:r>
            <a:r>
              <a:rPr lang="en-US" altLang="zh-TW"/>
              <a:t>XML</a:t>
            </a:r>
            <a:r>
              <a:rPr lang="zh-TW" altLang="en-US"/>
              <a:t> 註解格式</a:t>
            </a:r>
            <a:endParaRPr lang="en-US" altLang="zh-TW"/>
          </a:p>
          <a:p>
            <a:pPr lvl="1"/>
            <a:r>
              <a:rPr lang="zh-TW" altLang="en-US"/>
              <a:t>若專案屬型設定合適可產生使用 </a:t>
            </a:r>
            <a:r>
              <a:rPr lang="en-US" altLang="zh-TW"/>
              <a:t>help</a:t>
            </a:r>
            <a:r>
              <a:rPr lang="zh-TW" altLang="en-US"/>
              <a:t> 文件</a:t>
            </a:r>
            <a:endParaRPr lang="en-US" altLang="zh-TW"/>
          </a:p>
          <a:p>
            <a:pPr lvl="2"/>
            <a:r>
              <a:rPr lang="zh-TW" altLang="en-US"/>
              <a:t>給 </a:t>
            </a:r>
            <a:r>
              <a:rPr lang="en-US" altLang="zh-TW"/>
              <a:t>unity</a:t>
            </a:r>
            <a:r>
              <a:rPr lang="zh-TW" altLang="en-US"/>
              <a:t> 等，外部專案使用</a:t>
            </a:r>
            <a:endParaRPr lang="en-US" altLang="zh-TW"/>
          </a:p>
          <a:p>
            <a:pPr lvl="1"/>
            <a:r>
              <a:rPr lang="zh-TW" altLang="en-US"/>
              <a:t>跨專案時，類別也受可見性控制 </a:t>
            </a:r>
            <a:r>
              <a:rPr lang="en-US" altLang="zh-TW"/>
              <a:t>(</a:t>
            </a:r>
            <a:r>
              <a:rPr lang="zh-TW" altLang="en-US"/>
              <a:t>預設</a:t>
            </a:r>
            <a:r>
              <a:rPr lang="en-US" altLang="zh-TW"/>
              <a:t>internal)</a:t>
            </a:r>
          </a:p>
          <a:p>
            <a:pPr marL="457200" lvl="1" indent="0">
              <a:buNone/>
            </a:pPr>
            <a:r>
              <a:rPr lang="en-US" altLang="zh-TW">
                <a:solidFill>
                  <a:srgbClr val="FF0000"/>
                </a:solidFill>
              </a:rPr>
              <a:t>public</a:t>
            </a:r>
            <a:r>
              <a:rPr lang="en-US" altLang="zh-TW"/>
              <a:t> class </a:t>
            </a:r>
            <a:r>
              <a:rPr lang="en-US" altLang="zh-TW" err="1"/>
              <a:t>Npc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{</a:t>
            </a:r>
          </a:p>
          <a:p>
            <a:pPr marL="457200" lvl="1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913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DA2520B-3E1D-47F1-BDCB-AD50168FB46F}"/>
              </a:ext>
            </a:extLst>
          </p:cNvPr>
          <p:cNvSpPr/>
          <p:nvPr/>
        </p:nvSpPr>
        <p:spPr>
          <a:xfrm>
            <a:off x="7533349" y="2809188"/>
            <a:ext cx="1419225" cy="11269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對應</a:t>
            </a:r>
            <a:r>
              <a:rPr lang="en-US" altLang="zh-TW"/>
              <a:t>OS</a:t>
            </a:r>
            <a:r>
              <a:rPr lang="zh-TW" altLang="en-US"/>
              <a:t>指令</a:t>
            </a:r>
            <a:endParaRPr lang="en-US" altLang="zh-TW"/>
          </a:p>
          <a:p>
            <a:pPr algn="ctr"/>
            <a:r>
              <a:rPr lang="en-US" altLang="zh-TW"/>
              <a:t>(</a:t>
            </a:r>
            <a:r>
              <a:rPr lang="zh-TW" altLang="en-US"/>
              <a:t>機械碼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EBB86-3085-4BEF-A5B1-88017183A08B}"/>
              </a:ext>
            </a:extLst>
          </p:cNvPr>
          <p:cNvSpPr/>
          <p:nvPr/>
        </p:nvSpPr>
        <p:spPr>
          <a:xfrm>
            <a:off x="7533349" y="3936095"/>
            <a:ext cx="1419225" cy="1126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C62E14-B4C5-40C6-AED9-A085619E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函式庫的相容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68DCCC-6006-4DA6-AA24-99ED34B53AF3}"/>
              </a:ext>
            </a:extLst>
          </p:cNvPr>
          <p:cNvSpPr/>
          <p:nvPr/>
        </p:nvSpPr>
        <p:spPr>
          <a:xfrm>
            <a:off x="914400" y="2019300"/>
            <a:ext cx="14192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程式碼</a:t>
            </a:r>
            <a:endParaRPr lang="en-US" altLang="zh-TW"/>
          </a:p>
          <a:p>
            <a:pPr algn="ctr"/>
            <a:r>
              <a:rPr lang="en-US" altLang="zh-TW"/>
              <a:t>(</a:t>
            </a:r>
            <a:r>
              <a:rPr lang="zh-TW" altLang="en-US"/>
              <a:t>字符集合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D4907F2-6A00-4682-A947-6E8EF8C9302F}"/>
              </a:ext>
            </a:extLst>
          </p:cNvPr>
          <p:cNvSpPr/>
          <p:nvPr/>
        </p:nvSpPr>
        <p:spPr>
          <a:xfrm>
            <a:off x="2543175" y="3881437"/>
            <a:ext cx="46672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09BA93-9C98-465F-B6E9-4F3DBF17B21A}"/>
              </a:ext>
            </a:extLst>
          </p:cNvPr>
          <p:cNvSpPr/>
          <p:nvPr/>
        </p:nvSpPr>
        <p:spPr>
          <a:xfrm>
            <a:off x="3410296" y="2865546"/>
            <a:ext cx="1419225" cy="11269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語法樹</a:t>
            </a:r>
            <a:endParaRPr lang="en-US" altLang="zh-TW"/>
          </a:p>
          <a:p>
            <a:pPr algn="ctr"/>
            <a:r>
              <a:rPr lang="en-US" altLang="zh-TW"/>
              <a:t>/</a:t>
            </a:r>
            <a:r>
              <a:rPr lang="zh-TW" altLang="en-US"/>
              <a:t>指令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74D388-45D1-4D4F-93D1-70D7DD1E4350}"/>
              </a:ext>
            </a:extLst>
          </p:cNvPr>
          <p:cNvSpPr txBox="1"/>
          <p:nvPr/>
        </p:nvSpPr>
        <p:spPr>
          <a:xfrm>
            <a:off x="2344507" y="2426418"/>
            <a:ext cx="1173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Compile</a:t>
            </a:r>
          </a:p>
          <a:p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編譯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  <a:p>
            <a:r>
              <a:rPr lang="zh-TW" altLang="en-US"/>
              <a:t>檢查錯字</a:t>
            </a:r>
            <a:r>
              <a:rPr lang="en-US" altLang="zh-TW"/>
              <a:t>/</a:t>
            </a:r>
            <a:r>
              <a:rPr lang="zh-TW" altLang="en-US"/>
              <a:t>不存在資訊</a:t>
            </a:r>
            <a:r>
              <a:rPr lang="en-US" altLang="zh-TW"/>
              <a:t>…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95B55F-BCB1-48D8-8BB4-CA0560CFEF49}"/>
              </a:ext>
            </a:extLst>
          </p:cNvPr>
          <p:cNvSpPr/>
          <p:nvPr/>
        </p:nvSpPr>
        <p:spPr>
          <a:xfrm>
            <a:off x="3410296" y="3992453"/>
            <a:ext cx="1419225" cy="1126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C18460-B8E1-4884-9D7E-2710D3136198}"/>
              </a:ext>
            </a:extLst>
          </p:cNvPr>
          <p:cNvSpPr txBox="1"/>
          <p:nvPr/>
        </p:nvSpPr>
        <p:spPr>
          <a:xfrm>
            <a:off x="5291720" y="2283916"/>
            <a:ext cx="117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Link(</a:t>
            </a:r>
            <a:r>
              <a:rPr lang="zh-TW" altLang="en-US">
                <a:solidFill>
                  <a:srgbClr val="FF0000"/>
                </a:solidFill>
              </a:rPr>
              <a:t>鏈結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C43D19-EA52-4FD5-BE5B-E28FB8DF7453}"/>
              </a:ext>
            </a:extLst>
          </p:cNvPr>
          <p:cNvSpPr/>
          <p:nvPr/>
        </p:nvSpPr>
        <p:spPr>
          <a:xfrm>
            <a:off x="3406835" y="5055187"/>
            <a:ext cx="1419225" cy="374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額外屬性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90EC4D-3111-409A-B252-384146FC2C7D}"/>
              </a:ext>
            </a:extLst>
          </p:cNvPr>
          <p:cNvSpPr/>
          <p:nvPr/>
        </p:nvSpPr>
        <p:spPr>
          <a:xfrm>
            <a:off x="7533348" y="5004803"/>
            <a:ext cx="1419225" cy="374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額外屬性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CD6B0A-6D71-496F-BE1E-1FD715EE3ED6}"/>
              </a:ext>
            </a:extLst>
          </p:cNvPr>
          <p:cNvSpPr/>
          <p:nvPr/>
        </p:nvSpPr>
        <p:spPr>
          <a:xfrm>
            <a:off x="5386387" y="2722214"/>
            <a:ext cx="1419225" cy="4428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外部</a:t>
            </a:r>
            <a:r>
              <a:rPr lang="en-US" altLang="zh-TW"/>
              <a:t>DLL</a:t>
            </a:r>
            <a:endParaRPr lang="zh-TW" altLang="en-US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7DBB9089-3E06-4CC9-B1A5-E41998C58600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rot="5400000">
            <a:off x="5860719" y="3400363"/>
            <a:ext cx="47056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菱形 30">
            <a:extLst>
              <a:ext uri="{FF2B5EF4-FFF2-40B4-BE49-F238E27FC236}">
                <a16:creationId xmlns:a16="http://schemas.microsoft.com/office/drawing/2014/main" id="{45F9E577-B26B-4474-BF15-C7C948FD3965}"/>
              </a:ext>
            </a:extLst>
          </p:cNvPr>
          <p:cNvSpPr/>
          <p:nvPr/>
        </p:nvSpPr>
        <p:spPr>
          <a:xfrm>
            <a:off x="5386386" y="3635644"/>
            <a:ext cx="1419225" cy="8074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版本相容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667F68B5-7E2C-4D2A-B21E-304A1BB33CB8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4829521" y="3429000"/>
            <a:ext cx="556865" cy="6103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E2A13B38-185B-4D0C-9C67-9428F168706F}"/>
              </a:ext>
            </a:extLst>
          </p:cNvPr>
          <p:cNvCxnSpPr>
            <a:stCxn id="31" idx="3"/>
            <a:endCxn id="12" idx="1"/>
          </p:cNvCxnSpPr>
          <p:nvPr/>
        </p:nvCxnSpPr>
        <p:spPr>
          <a:xfrm flipV="1">
            <a:off x="6805611" y="3372642"/>
            <a:ext cx="727738" cy="6667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0B411A1-5C28-49A9-881F-23D15F180A05}"/>
              </a:ext>
            </a:extLst>
          </p:cNvPr>
          <p:cNvSpPr txBox="1"/>
          <p:nvPr/>
        </p:nvSpPr>
        <p:spPr>
          <a:xfrm>
            <a:off x="6763046" y="36356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是</a:t>
            </a:r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D552F992-8198-4396-8FC2-320720DFD0B5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5832368" y="4706769"/>
            <a:ext cx="52726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E0D2F85-B18A-459C-AB17-6B6BAB942CDC}"/>
              </a:ext>
            </a:extLst>
          </p:cNvPr>
          <p:cNvSpPr txBox="1"/>
          <p:nvPr/>
        </p:nvSpPr>
        <p:spPr>
          <a:xfrm>
            <a:off x="6165129" y="4433375"/>
            <a:ext cx="3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否</a:t>
            </a:r>
          </a:p>
        </p:txBody>
      </p:sp>
      <p:sp>
        <p:nvSpPr>
          <p:cNvPr id="46" name="爆炸: 八角 45">
            <a:extLst>
              <a:ext uri="{FF2B5EF4-FFF2-40B4-BE49-F238E27FC236}">
                <a16:creationId xmlns:a16="http://schemas.microsoft.com/office/drawing/2014/main" id="{D9E91A79-2989-4F64-866D-AAF9F7461781}"/>
              </a:ext>
            </a:extLst>
          </p:cNvPr>
          <p:cNvSpPr/>
          <p:nvPr/>
        </p:nvSpPr>
        <p:spPr>
          <a:xfrm>
            <a:off x="5107953" y="4846884"/>
            <a:ext cx="2093755" cy="167188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失敗</a:t>
            </a:r>
            <a:endParaRPr lang="en-US" altLang="zh-TW"/>
          </a:p>
          <a:p>
            <a:pPr algn="ctr"/>
            <a:r>
              <a:rPr lang="zh-TW" altLang="en-US"/>
              <a:t>或執行時當機</a:t>
            </a:r>
          </a:p>
        </p:txBody>
      </p:sp>
    </p:spTree>
    <p:extLst>
      <p:ext uri="{BB962C8B-B14F-4D97-AF65-F5344CB8AC3E}">
        <p14:creationId xmlns:p14="http://schemas.microsoft.com/office/powerpoint/2010/main" val="12829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  <p:bldP spid="8" grpId="0" animBg="1"/>
      <p:bldP spid="7" grpId="0"/>
      <p:bldP spid="9" grpId="0" animBg="1"/>
      <p:bldP spid="11" grpId="0"/>
      <p:bldP spid="22" grpId="0" animBg="1"/>
      <p:bldP spid="23" grpId="0" animBg="1"/>
      <p:bldP spid="2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DD878-E80A-482E-8D60-166A87A6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對 </a:t>
            </a:r>
            <a:r>
              <a:rPr lang="en-US" altLang="zh-TW" err="1"/>
              <a:t>.Net</a:t>
            </a:r>
            <a:r>
              <a:rPr lang="en-US" altLang="zh-TW"/>
              <a:t> </a:t>
            </a:r>
            <a:r>
              <a:rPr lang="zh-TW" altLang="en-US"/>
              <a:t>相容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96645BA-E9BA-4C1B-B756-12BBEA8B0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52655"/>
              </p:ext>
            </p:extLst>
          </p:nvPr>
        </p:nvGraphicFramePr>
        <p:xfrm>
          <a:off x="517607" y="3595681"/>
          <a:ext cx="8596138" cy="2663840"/>
        </p:xfrm>
        <a:graphic>
          <a:graphicData uri="http://schemas.openxmlformats.org/drawingml/2006/table">
            <a:tbl>
              <a:tblPr/>
              <a:tblGrid>
                <a:gridCol w="2710494">
                  <a:extLst>
                    <a:ext uri="{9D8B030D-6E8A-4147-A177-3AD203B41FA5}">
                      <a16:colId xmlns:a16="http://schemas.microsoft.com/office/drawing/2014/main" val="1656321990"/>
                    </a:ext>
                  </a:extLst>
                </a:gridCol>
                <a:gridCol w="2710494">
                  <a:extLst>
                    <a:ext uri="{9D8B030D-6E8A-4147-A177-3AD203B41FA5}">
                      <a16:colId xmlns:a16="http://schemas.microsoft.com/office/drawing/2014/main" val="1609856757"/>
                    </a:ext>
                  </a:extLst>
                </a:gridCol>
                <a:gridCol w="3175150">
                  <a:extLst>
                    <a:ext uri="{9D8B030D-6E8A-4147-A177-3AD203B41FA5}">
                      <a16:colId xmlns:a16="http://schemas.microsoft.com/office/drawing/2014/main" val="1062651994"/>
                    </a:ext>
                  </a:extLst>
                </a:gridCol>
              </a:tblGrid>
              <a:tr h="627686">
                <a:tc gridSpan="2">
                  <a:txBody>
                    <a:bodyPr/>
                    <a:lstStyle/>
                    <a:p>
                      <a:pPr algn="l"/>
                      <a:r>
                        <a:rPr lang="en-US" b="0" i="0">
                          <a:effectLst/>
                        </a:rPr>
                        <a:t/>
                      </a:r>
                      <a:br>
                        <a:rPr lang="en-US" b="0" i="0">
                          <a:effectLst/>
                        </a:rPr>
                      </a:br>
                      <a:endParaRPr lang="en-US" b="0" i="0">
                        <a:effectLst/>
                      </a:endParaRP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effectLst/>
                        </a:rPr>
                        <a:t>API Compatibility Level:</a:t>
                      </a:r>
                      <a:endParaRPr lang="zh-TW" altLang="en-US"/>
                    </a:p>
                  </a:txBody>
                  <a:tcPr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50714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algn="l"/>
                      <a:endParaRPr lang="zh-TW" altLang="en-US" b="0" i="0">
                        <a:effectLst/>
                      </a:endParaRP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</a:rPr>
                        <a:t>.NET Standard 2.0</a:t>
                      </a:r>
                      <a:endParaRPr lang="en-US" b="0" i="0">
                        <a:effectLst/>
                      </a:endParaRP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</a:rPr>
                        <a:t>.NET 4.x</a:t>
                      </a:r>
                      <a:endParaRPr lang="en-US" b="0" i="0">
                        <a:effectLst/>
                      </a:endParaRP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127465"/>
                  </a:ext>
                </a:extLst>
              </a:tr>
              <a:tr h="6276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Managed plugin compiled against: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>
                        <a:effectLst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>
                        <a:effectLst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383792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.NET Standard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Supported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Supported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75816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.NET Framework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Limited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Supported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778161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.NET Core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Supported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Supported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3040"/>
                  </a:ext>
                </a:extLst>
              </a:tr>
            </a:tbl>
          </a:graphicData>
        </a:graphic>
      </p:graphicFrame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B4DA8D87-0630-4A65-932D-49CE3859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784" y="170230"/>
            <a:ext cx="4267200" cy="3676650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DE96F10D-CEFC-42A5-8DCE-5DB26DB21FCD}"/>
              </a:ext>
            </a:extLst>
          </p:cNvPr>
          <p:cNvCxnSpPr>
            <a:stCxn id="6" idx="2"/>
          </p:cNvCxnSpPr>
          <p:nvPr/>
        </p:nvCxnSpPr>
        <p:spPr>
          <a:xfrm rot="5400000">
            <a:off x="7955928" y="3488956"/>
            <a:ext cx="1573532" cy="22893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D58B00-6246-4F4D-92F4-239E674C8690}"/>
              </a:ext>
            </a:extLst>
          </p:cNvPr>
          <p:cNvSpPr txBox="1"/>
          <p:nvPr/>
        </p:nvSpPr>
        <p:spPr>
          <a:xfrm>
            <a:off x="7753784" y="505108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Standard(</a:t>
            </a:r>
            <a:r>
              <a:rPr lang="zh-TW" altLang="en-US"/>
              <a:t>較泛用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17007C-5426-4381-958B-53C6D2E5079A}"/>
              </a:ext>
            </a:extLst>
          </p:cNvPr>
          <p:cNvSpPr txBox="1"/>
          <p:nvPr/>
        </p:nvSpPr>
        <p:spPr>
          <a:xfrm>
            <a:off x="517607" y="309014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閱讀 </a:t>
            </a:r>
            <a:r>
              <a:rPr lang="en-US" altLang="zh-TW">
                <a:solidFill>
                  <a:srgbClr val="FF0000"/>
                </a:solidFill>
              </a:rPr>
              <a:t>C#</a:t>
            </a:r>
            <a:r>
              <a:rPr lang="zh-TW" altLang="en-US">
                <a:solidFill>
                  <a:srgbClr val="FF0000"/>
                </a:solidFill>
              </a:rPr>
              <a:t> 文件請注意版本</a:t>
            </a:r>
          </a:p>
        </p:txBody>
      </p:sp>
    </p:spTree>
    <p:extLst>
      <p:ext uri="{BB962C8B-B14F-4D97-AF65-F5344CB8AC3E}">
        <p14:creationId xmlns:p14="http://schemas.microsoft.com/office/powerpoint/2010/main" val="25941900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F21C-8BA0-444C-A4AC-5DF1933B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Unity3D</a:t>
            </a:r>
            <a:r>
              <a:rPr lang="zh-TW" altLang="en-US"/>
              <a:t> 使用步驟 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1559-6188-3F47-B8CA-236B4EB1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TW"/>
              <a:t>確認Unity3D .Net 版本</a:t>
            </a:r>
            <a:r>
              <a:rPr lang="zh-TW" altLang="en-US"/>
              <a:t> 與 </a:t>
            </a:r>
            <a:r>
              <a:rPr lang="en-US" altLang="zh-TW"/>
              <a:t>VS </a:t>
            </a:r>
            <a:r>
              <a:rPr lang="zh-TW" altLang="en-US"/>
              <a:t>相容</a:t>
            </a:r>
            <a:endParaRPr lang="en-TW"/>
          </a:p>
          <a:p>
            <a:pPr>
              <a:buFont typeface="+mj-lt"/>
              <a:buAutoNum type="arabicPeriod"/>
            </a:pPr>
            <a:r>
              <a:rPr lang="en-TW"/>
              <a:t>Visual Studio 專案編譯後會產生 Dll</a:t>
            </a:r>
          </a:p>
          <a:p>
            <a:pPr lvl="1"/>
            <a:r>
              <a:rPr lang="en-US"/>
              <a:t>Xml  </a:t>
            </a:r>
            <a:r>
              <a:rPr lang="en-US" err="1"/>
              <a:t>建議一併</a:t>
            </a:r>
            <a:endParaRPr lang="en-US"/>
          </a:p>
          <a:p>
            <a:pPr lvl="1"/>
            <a:r>
              <a:rPr lang="en-US" err="1"/>
              <a:t>建議使用</a:t>
            </a:r>
            <a:r>
              <a:rPr lang="zh-TW" altLang="en-US"/>
              <a:t> </a:t>
            </a:r>
            <a:r>
              <a:rPr lang="en-US" altLang="zh-TW"/>
              <a:t>VS </a:t>
            </a:r>
            <a:r>
              <a:rPr lang="en-US" altLang="zh-TW" err="1"/>
              <a:t>PostBuild</a:t>
            </a:r>
            <a:r>
              <a:rPr lang="en-US" altLang="zh-TW"/>
              <a:t> </a:t>
            </a:r>
            <a:r>
              <a:rPr lang="zh-TW" altLang="en-US"/>
              <a:t>機制</a:t>
            </a:r>
            <a:endParaRPr lang="en-TW"/>
          </a:p>
          <a:p>
            <a:pPr>
              <a:buFont typeface="+mj-lt"/>
              <a:buAutoNum type="arabicPeriod"/>
            </a:pPr>
            <a:r>
              <a:rPr lang="en-US" err="1"/>
              <a:t>將</a:t>
            </a:r>
            <a:r>
              <a:rPr lang="zh-TW" altLang="en-US"/>
              <a:t> </a:t>
            </a:r>
            <a:r>
              <a:rPr lang="en-US" altLang="zh-TW" err="1"/>
              <a:t>Dll</a:t>
            </a:r>
            <a:r>
              <a:rPr lang="zh-TW" altLang="en-US"/>
              <a:t> 複製到 </a:t>
            </a:r>
            <a:r>
              <a:rPr lang="en-US" altLang="zh-TW"/>
              <a:t>Unity3D </a:t>
            </a:r>
            <a:r>
              <a:rPr lang="zh-TW" altLang="en-US"/>
              <a:t>專案內任一處</a:t>
            </a:r>
            <a:endParaRPr lang="en-US" altLang="zh-TW"/>
          </a:p>
          <a:p>
            <a:pPr lvl="1"/>
            <a:r>
              <a:rPr lang="zh-TW" altLang="en-US"/>
              <a:t>因管理因素，建議創個資料夾 </a:t>
            </a:r>
            <a:r>
              <a:rPr lang="en-US" altLang="zh-TW"/>
              <a:t>“Plugins”</a:t>
            </a:r>
          </a:p>
          <a:p>
            <a:pPr>
              <a:buFont typeface="+mj-lt"/>
              <a:buAutoNum type="arabicPeriod"/>
            </a:pPr>
            <a:r>
              <a:rPr lang="en-US"/>
              <a:t>Component Function </a:t>
            </a:r>
            <a:r>
              <a:rPr lang="en-US" err="1"/>
              <a:t>內使用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921535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02430-E4DE-428F-8CC7-B57B879C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作業</a:t>
            </a:r>
            <a:r>
              <a:rPr lang="en-US" altLang="zh-TW"/>
              <a:t>5:</a:t>
            </a:r>
            <a:r>
              <a:rPr lang="zh-TW" altLang="en-US"/>
              <a:t> 程式碼再利用練習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6712E-7E19-4987-A95D-863C5EE1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設計角色繼承樹，</a:t>
            </a:r>
            <a:r>
              <a:rPr lang="en-US" altLang="zh-TW" err="1"/>
              <a:t>Npc</a:t>
            </a:r>
            <a:r>
              <a:rPr lang="zh-TW" altLang="en-US"/>
              <a:t>．村民，守衛，怪物等 </a:t>
            </a:r>
            <a:endParaRPr lang="en-US" altLang="zh-TW"/>
          </a:p>
          <a:p>
            <a:pPr lvl="1"/>
            <a:r>
              <a:rPr lang="zh-TW" altLang="en-US">
                <a:sym typeface="Wingdings" panose="05000000000000000000" pitchFamily="2" charset="2"/>
              </a:rPr>
              <a:t>各有數據與函式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各自覆寫基底虛擬函式 </a:t>
            </a:r>
            <a:r>
              <a:rPr lang="en-US" altLang="zh-TW"/>
              <a:t>AI()</a:t>
            </a:r>
          </a:p>
          <a:p>
            <a:pPr lvl="1"/>
            <a:r>
              <a:rPr lang="zh-TW" altLang="en-US"/>
              <a:t>只透過單一陣列創建若干物件</a:t>
            </a:r>
            <a:endParaRPr lang="en-US" altLang="zh-TW"/>
          </a:p>
          <a:p>
            <a:pPr lvl="1"/>
            <a:r>
              <a:rPr lang="zh-TW" altLang="en-US"/>
              <a:t>逐一操作其 </a:t>
            </a:r>
            <a:r>
              <a:rPr lang="en-US" altLang="zh-TW"/>
              <a:t>AI() </a:t>
            </a:r>
            <a:r>
              <a:rPr lang="zh-TW" altLang="en-US"/>
              <a:t>等函式</a:t>
            </a:r>
            <a:endParaRPr lang="en-US" altLang="zh-TW"/>
          </a:p>
          <a:p>
            <a:r>
              <a:rPr lang="en-US" altLang="zh-TW"/>
              <a:t>(</a:t>
            </a:r>
            <a:r>
              <a:rPr lang="zh-TW" altLang="en-US"/>
              <a:t>承上</a:t>
            </a:r>
            <a:r>
              <a:rPr lang="en-US" altLang="zh-TW"/>
              <a:t>) </a:t>
            </a:r>
            <a:r>
              <a:rPr lang="zh-TW" altLang="en-US"/>
              <a:t>設計物品裝備繼承，衍生裝備品與藥水類等</a:t>
            </a:r>
            <a:endParaRPr lang="en-US" altLang="zh-TW"/>
          </a:p>
          <a:p>
            <a:pPr lvl="1"/>
            <a:r>
              <a:rPr lang="zh-TW" altLang="en-US"/>
              <a:t>設計機制，主程式對隨機角色使用物品</a:t>
            </a:r>
            <a:endParaRPr lang="en-US" altLang="zh-TW"/>
          </a:p>
          <a:p>
            <a:pPr lvl="1"/>
            <a:r>
              <a:rPr lang="en-US" altLang="zh-TW" err="1"/>
              <a:t>Npc</a:t>
            </a:r>
            <a:r>
              <a:rPr lang="zh-TW" altLang="en-US"/>
              <a:t> 類裝備類會挪到裝備欄位，藥水類會消耗</a:t>
            </a:r>
            <a:endParaRPr lang="en-US" altLang="zh-TW"/>
          </a:p>
          <a:p>
            <a:pPr lvl="1"/>
            <a:r>
              <a:rPr lang="zh-TW" altLang="en-US"/>
              <a:t>怪物類，傷害類型物品會減傷，其他顯示錯誤訊息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6801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1749D64-79E9-4337-998D-19AF09FF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容器與常用類別應用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687C10-ADAF-4D9B-A9B5-23F3EB49D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容器原理於進階講解</a:t>
            </a:r>
          </a:p>
        </p:txBody>
      </p:sp>
    </p:spTree>
    <p:extLst>
      <p:ext uri="{BB962C8B-B14F-4D97-AF65-F5344CB8AC3E}">
        <p14:creationId xmlns:p14="http://schemas.microsoft.com/office/powerpoint/2010/main" val="257369396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D12D-5119-4135-92BB-B0202710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</a:t>
            </a:r>
            <a:r>
              <a:rPr lang="en-US" altLang="zh-TW"/>
              <a:t>(</a:t>
            </a:r>
            <a:r>
              <a:rPr lang="zh-TW" altLang="en-US"/>
              <a:t>與演算法</a:t>
            </a:r>
            <a:r>
              <a:rPr lang="en-US" altLang="zh-TW"/>
              <a:t>)</a:t>
            </a:r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FCF9BE3-D279-4D0D-8D94-7132B119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52595"/>
              </p:ext>
            </p:extLst>
          </p:nvPr>
        </p:nvGraphicFramePr>
        <p:xfrm>
          <a:off x="1089468" y="1814975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9491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E00C-7DBB-4CEC-83F0-B82BA807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常用系統容器介紹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8D985-915F-4592-9C72-D1A769E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354"/>
            <a:ext cx="8596668" cy="3880773"/>
          </a:xfrm>
        </p:spPr>
        <p:txBody>
          <a:bodyPr/>
          <a:lstStyle/>
          <a:p>
            <a:r>
              <a:rPr lang="zh-TW" altLang="en-US"/>
              <a:t>遊戲中經常與</a:t>
            </a:r>
            <a:r>
              <a:rPr lang="zh-TW" altLang="en-US">
                <a:solidFill>
                  <a:srgbClr val="FF0000"/>
                </a:solidFill>
              </a:rPr>
              <a:t>管理類類別封裝</a:t>
            </a:r>
            <a:r>
              <a:rPr lang="zh-TW" altLang="en-US"/>
              <a:t>使用</a:t>
            </a:r>
            <a:endParaRPr lang="en-US" altLang="zh-TW"/>
          </a:p>
          <a:p>
            <a:pPr lvl="1"/>
            <a:r>
              <a:rPr lang="en-US" altLang="zh-TW" err="1"/>
              <a:t>MobManager</a:t>
            </a:r>
            <a:r>
              <a:rPr lang="en-US" altLang="zh-TW"/>
              <a:t>, </a:t>
            </a:r>
            <a:r>
              <a:rPr lang="en-US" altLang="zh-TW" err="1"/>
              <a:t>ItemManager</a:t>
            </a:r>
            <a:r>
              <a:rPr lang="en-US" altLang="zh-TW"/>
              <a:t>, </a:t>
            </a:r>
            <a:r>
              <a:rPr lang="en-US" altLang="zh-TW" err="1"/>
              <a:t>MissionManager</a:t>
            </a:r>
            <a:r>
              <a:rPr lang="en-US" altLang="zh-TW"/>
              <a:t>, …, </a:t>
            </a:r>
            <a:r>
              <a:rPr lang="en-US" altLang="zh-TW" err="1"/>
              <a:t>etc</a:t>
            </a:r>
            <a:endParaRPr lang="en-US" altLang="zh-TW"/>
          </a:p>
          <a:p>
            <a:r>
              <a:rPr lang="zh-TW" altLang="en-US"/>
              <a:t>容器基本操作</a:t>
            </a:r>
            <a:endParaRPr lang="en-US" altLang="zh-TW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增</a:t>
            </a:r>
            <a:r>
              <a:rPr lang="zh-TW" altLang="en-US"/>
              <a:t>加、</a:t>
            </a:r>
            <a:r>
              <a:rPr lang="zh-TW" altLang="en-US">
                <a:solidFill>
                  <a:srgbClr val="FF0000"/>
                </a:solidFill>
              </a:rPr>
              <a:t>刪</a:t>
            </a:r>
            <a:r>
              <a:rPr lang="zh-TW" altLang="en-US"/>
              <a:t>除、</a:t>
            </a:r>
            <a:r>
              <a:rPr lang="zh-TW" altLang="en-US">
                <a:solidFill>
                  <a:srgbClr val="FF0000"/>
                </a:solidFill>
              </a:rPr>
              <a:t>讀</a:t>
            </a:r>
            <a:r>
              <a:rPr lang="zh-TW" altLang="en-US"/>
              <a:t>取、</a:t>
            </a:r>
            <a:r>
              <a:rPr lang="zh-TW" altLang="en-US">
                <a:solidFill>
                  <a:srgbClr val="FF0000"/>
                </a:solidFill>
              </a:rPr>
              <a:t>寫</a:t>
            </a:r>
            <a:r>
              <a:rPr lang="zh-TW" altLang="en-US"/>
              <a:t>入、查</a:t>
            </a:r>
            <a:r>
              <a:rPr lang="zh-TW" altLang="en-US">
                <a:solidFill>
                  <a:srgbClr val="FF0000"/>
                </a:solidFill>
              </a:rPr>
              <a:t>找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/>
              <a:t>選擇容器沒有對錯只有好壞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 </a:t>
            </a:r>
            <a:r>
              <a:rPr lang="zh-TW" altLang="en-US">
                <a:solidFill>
                  <a:srgbClr val="FF0000"/>
                </a:solidFill>
              </a:rPr>
              <a:t>五大操作效能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大部分支援 </a:t>
            </a:r>
            <a:r>
              <a:rPr lang="en-US" altLang="zh-TW">
                <a:solidFill>
                  <a:srgbClr val="FF0000"/>
                </a:solidFill>
              </a:rPr>
              <a:t>foreach(…)</a:t>
            </a:r>
          </a:p>
          <a:p>
            <a:r>
              <a:rPr lang="zh-TW" altLang="en-US"/>
              <a:t>分類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9E5C2A1-375E-4DDB-81AF-EB7162BC4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24483"/>
              </p:ext>
            </p:extLst>
          </p:nvPr>
        </p:nvGraphicFramePr>
        <p:xfrm>
          <a:off x="1099670" y="4528670"/>
          <a:ext cx="85966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978">
                  <a:extLst>
                    <a:ext uri="{9D8B030D-6E8A-4147-A177-3AD203B41FA5}">
                      <a16:colId xmlns:a16="http://schemas.microsoft.com/office/drawing/2014/main" val="326996684"/>
                    </a:ext>
                  </a:extLst>
                </a:gridCol>
                <a:gridCol w="3693134">
                  <a:extLst>
                    <a:ext uri="{9D8B030D-6E8A-4147-A177-3AD203B41FA5}">
                      <a16:colId xmlns:a16="http://schemas.microsoft.com/office/drawing/2014/main" val="4145584727"/>
                    </a:ext>
                  </a:extLst>
                </a:gridCol>
                <a:gridCol w="2865556">
                  <a:extLst>
                    <a:ext uri="{9D8B030D-6E8A-4147-A177-3AD203B41FA5}">
                      <a16:colId xmlns:a16="http://schemas.microsoft.com/office/drawing/2014/main" val="120228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常見容器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一般優勢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連續記憶體型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Array, List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讀、寫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不連續記憶體型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LinkedList, Tree, Graph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增、刪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7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限制操作型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Stack,</a:t>
                      </a:r>
                      <a:r>
                        <a:rPr lang="zh-TW" altLang="en-US"/>
                        <a:t> </a:t>
                      </a:r>
                      <a:r>
                        <a:rPr lang="en-US" altLang="zh-TW"/>
                        <a:t>Queue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增、刪、讀、寫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3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鍵值型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HashSet, Dictionary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增、刪、讀、寫、找</a:t>
                      </a:r>
                      <a:endParaRPr lang="en-US" alt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2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074DA-40AF-4718-BEA7-13B14FF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方案與工具操作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D7859-FB88-4638-96F5-DAB8E76E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創建</a:t>
            </a:r>
            <a:endParaRPr lang="en-US" altLang="zh-TW"/>
          </a:p>
          <a:p>
            <a:pPr lvl="1"/>
            <a:r>
              <a:rPr lang="zh-TW" altLang="en-US"/>
              <a:t>專案類型介紹</a:t>
            </a:r>
            <a:r>
              <a:rPr lang="en-US" altLang="zh-TW"/>
              <a:t>(</a:t>
            </a:r>
            <a:r>
              <a:rPr lang="zh-TW" altLang="en-US"/>
              <a:t>函式庫、</a:t>
            </a:r>
            <a:r>
              <a:rPr lang="en-US" altLang="zh-TW"/>
              <a:t>Console</a:t>
            </a:r>
            <a:r>
              <a:rPr lang="zh-TW" altLang="en-US"/>
              <a:t>、</a:t>
            </a:r>
            <a:r>
              <a:rPr lang="en-US" altLang="zh-TW"/>
              <a:t>Windows Form)</a:t>
            </a:r>
          </a:p>
          <a:p>
            <a:r>
              <a:rPr lang="zh-TW" altLang="en-US"/>
              <a:t>刪除</a:t>
            </a:r>
            <a:endParaRPr lang="en-US" altLang="zh-TW"/>
          </a:p>
          <a:p>
            <a:r>
              <a:rPr lang="zh-TW" altLang="en-US"/>
              <a:t>修改專案屬性</a:t>
            </a:r>
            <a:endParaRPr lang="en-US" altLang="zh-TW"/>
          </a:p>
          <a:p>
            <a:r>
              <a:rPr lang="zh-TW" altLang="en-US"/>
              <a:t>文字編輯</a:t>
            </a:r>
            <a:r>
              <a:rPr lang="en-US" altLang="zh-TW"/>
              <a:t> (</a:t>
            </a:r>
            <a:r>
              <a:rPr lang="zh-TW" altLang="en-US"/>
              <a:t>熱鍵熟悉</a:t>
            </a:r>
            <a:r>
              <a:rPr lang="en-US" altLang="zh-TW"/>
              <a:t>)</a:t>
            </a:r>
          </a:p>
          <a:p>
            <a:r>
              <a:rPr lang="zh-TW" altLang="en-US"/>
              <a:t>編譯、執行與簡單錯誤排除 </a:t>
            </a:r>
            <a:r>
              <a:rPr lang="en-US" altLang="zh-TW"/>
              <a:t>(</a:t>
            </a:r>
            <a:r>
              <a:rPr lang="zh-TW" altLang="en-US"/>
              <a:t>紅色波浪</a:t>
            </a:r>
            <a:r>
              <a:rPr lang="en-US" altLang="zh-TW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F328AC-9787-4B47-AF42-4F3F1C29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4661826"/>
            <a:ext cx="3009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7108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A865A-E506-4D1A-B67F-8E20F6A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 </a:t>
            </a:r>
            <a:r>
              <a:rPr lang="en-US" altLang="zh-TW"/>
              <a:t>–</a:t>
            </a:r>
            <a:r>
              <a:rPr lang="zh-TW" altLang="en-US"/>
              <a:t> 增刪方法自建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4CE9D-13DF-4489-908E-624203FD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基本型</a:t>
            </a:r>
            <a:r>
              <a:rPr lang="en-US" altLang="zh-TW"/>
              <a:t>(Type[])</a:t>
            </a:r>
          </a:p>
          <a:p>
            <a:r>
              <a:rPr lang="zh-TW" altLang="en-US"/>
              <a:t>系統擴增功能使用</a:t>
            </a:r>
            <a:r>
              <a:rPr lang="en-US" altLang="zh-TW"/>
              <a:t>(Array</a:t>
            </a:r>
            <a:r>
              <a:rPr lang="zh-TW" altLang="en-US"/>
              <a:t>類別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複製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v =</a:t>
            </a:r>
            <a:r>
              <a:rPr lang="zh-TW" altLang="en-US"/>
              <a:t> 容器名</a:t>
            </a:r>
            <a:r>
              <a:rPr lang="en-US" altLang="zh-TW"/>
              <a:t>.Clone() </a:t>
            </a:r>
          </a:p>
          <a:p>
            <a:pPr lvl="1"/>
            <a:r>
              <a:rPr lang="zh-TW" altLang="en-US"/>
              <a:t>範圍複製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v = </a:t>
            </a:r>
            <a:r>
              <a:rPr lang="en-US" altLang="zh-TW" err="1"/>
              <a:t>Array.ContrainedCopy</a:t>
            </a:r>
            <a:r>
              <a:rPr lang="en-US" altLang="zh-TW"/>
              <a:t>(from, </a:t>
            </a:r>
            <a:r>
              <a:rPr lang="en-US" altLang="zh-TW" err="1"/>
              <a:t>fromIndex</a:t>
            </a:r>
            <a:r>
              <a:rPr lang="en-US" altLang="zh-TW"/>
              <a:t>, to, </a:t>
            </a:r>
            <a:r>
              <a:rPr lang="en-US" altLang="zh-TW" err="1"/>
              <a:t>toIndex</a:t>
            </a:r>
            <a:r>
              <a:rPr lang="en-US" altLang="zh-TW"/>
              <a:t>, size);</a:t>
            </a:r>
          </a:p>
          <a:p>
            <a:pPr lvl="1"/>
            <a:r>
              <a:rPr lang="zh-TW" altLang="en-US"/>
              <a:t>找第一次出現</a:t>
            </a:r>
            <a:r>
              <a:rPr lang="en-US" altLang="zh-TW"/>
              <a:t>Index = </a:t>
            </a:r>
            <a:r>
              <a:rPr lang="en-US" altLang="zh-TW" err="1"/>
              <a:t>Array.IndexOf</a:t>
            </a:r>
            <a:r>
              <a:rPr lang="en-US" altLang="zh-TW"/>
              <a:t>(</a:t>
            </a:r>
            <a:r>
              <a:rPr lang="zh-TW" altLang="en-US"/>
              <a:t>容器</a:t>
            </a:r>
            <a:r>
              <a:rPr lang="en-US" altLang="zh-TW"/>
              <a:t>, </a:t>
            </a:r>
            <a:r>
              <a:rPr lang="zh-TW" altLang="en-US"/>
              <a:t>數值</a:t>
            </a:r>
            <a:r>
              <a:rPr lang="en-US" altLang="zh-TW"/>
              <a:t>);</a:t>
            </a:r>
          </a:p>
          <a:p>
            <a:pPr lvl="1"/>
            <a:r>
              <a:rPr lang="zh-TW" altLang="en-US"/>
              <a:t>找最後一次出現</a:t>
            </a:r>
            <a:r>
              <a:rPr lang="en-US" altLang="zh-TW"/>
              <a:t>Index = </a:t>
            </a:r>
            <a:r>
              <a:rPr lang="en-US" altLang="zh-TW" err="1"/>
              <a:t>Array.LastIndexOf</a:t>
            </a:r>
            <a:r>
              <a:rPr lang="en-US" altLang="zh-TW"/>
              <a:t>(</a:t>
            </a:r>
            <a:r>
              <a:rPr lang="zh-TW" altLang="en-US"/>
              <a:t>容器</a:t>
            </a:r>
            <a:r>
              <a:rPr lang="en-US" altLang="zh-TW"/>
              <a:t>, </a:t>
            </a:r>
            <a:r>
              <a:rPr lang="zh-TW" altLang="en-US"/>
              <a:t>數值</a:t>
            </a:r>
            <a:r>
              <a:rPr lang="en-US" altLang="zh-TW"/>
              <a:t>);</a:t>
            </a:r>
          </a:p>
          <a:p>
            <a:pPr lvl="1"/>
            <a:r>
              <a:rPr lang="zh-TW" altLang="en-US"/>
              <a:t>排序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Array.Sort</a:t>
            </a:r>
            <a:r>
              <a:rPr lang="en-US" altLang="zh-TW"/>
              <a:t>(</a:t>
            </a:r>
            <a:r>
              <a:rPr lang="zh-TW" altLang="en-US"/>
              <a:t>容器</a:t>
            </a:r>
            <a:r>
              <a:rPr lang="en-US" altLang="zh-TW"/>
              <a:t>);</a:t>
            </a:r>
          </a:p>
          <a:p>
            <a:pPr lvl="2"/>
            <a:r>
              <a:rPr lang="zh-TW" altLang="en-US"/>
              <a:t>進階，使用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 err="1">
                <a:solidFill>
                  <a:srgbClr val="FF0000"/>
                </a:solidFill>
              </a:rPr>
              <a:t>ICompare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zh-TW" altLang="en-US">
                <a:solidFill>
                  <a:srgbClr val="FF0000"/>
                </a:solidFill>
              </a:rPr>
              <a:t>物件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或套用委派技術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  <a:p>
            <a:r>
              <a:rPr lang="zh-TW" altLang="en-US">
                <a:solidFill>
                  <a:schemeClr val="tx1"/>
                </a:solidFill>
              </a:rPr>
              <a:t>參考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en-US" altLang="zh-TW">
                <a:solidFill>
                  <a:srgbClr val="FF0000"/>
                </a:solidFill>
                <a:hlinkClick r:id="rId2"/>
              </a:rPr>
              <a:t>https://docs.microsoft.com/zh-tw/dotnet/api/system.array?view=net-5.0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22241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EEC0B-783F-4030-8C93-BACD87BD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C440DB-105C-4F6D-A120-A4AA58986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600629"/>
              </p:ext>
            </p:extLst>
          </p:nvPr>
        </p:nvGraphicFramePr>
        <p:xfrm>
          <a:off x="677691" y="1732280"/>
          <a:ext cx="859631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949">
                  <a:extLst>
                    <a:ext uri="{9D8B030D-6E8A-4147-A177-3AD203B41FA5}">
                      <a16:colId xmlns:a16="http://schemas.microsoft.com/office/drawing/2014/main" val="623027761"/>
                    </a:ext>
                  </a:extLst>
                </a:gridCol>
                <a:gridCol w="2867182">
                  <a:extLst>
                    <a:ext uri="{9D8B030D-6E8A-4147-A177-3AD203B41FA5}">
                      <a16:colId xmlns:a16="http://schemas.microsoft.com/office/drawing/2014/main" val="2072586610"/>
                    </a:ext>
                  </a:extLst>
                </a:gridCol>
                <a:gridCol w="3565180">
                  <a:extLst>
                    <a:ext uri="{9D8B030D-6E8A-4147-A177-3AD203B41FA5}">
                      <a16:colId xmlns:a16="http://schemas.microsoft.com/office/drawing/2014/main" val="2740561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創建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new List&lt;type&gt;()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var list = new List&lt;Npc&gt;();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6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加一筆在最後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Add(item)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list.Add(new Npc());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7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加另一個</a:t>
                      </a:r>
                      <a:r>
                        <a:rPr lang="en-US" altLang="zh-TW"/>
                        <a:t>List</a:t>
                      </a:r>
                      <a:r>
                        <a:rPr lang="zh-TW" altLang="en-US"/>
                        <a:t>在最後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AddRange(list2)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var list2 = new List&lt;Npc&gt;();</a:t>
                      </a:r>
                    </a:p>
                    <a:p>
                      <a:r>
                        <a:rPr lang="en-US" altLang="zh-TW"/>
                        <a:t>list.AddRange(list2);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加在指定位置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Insert(pos, value)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list.Insert(0, new Npc());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找索引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IndexOf(value)</a:t>
                      </a:r>
                    </a:p>
                    <a:p>
                      <a:r>
                        <a:rPr lang="en-US" altLang="zh-TW"/>
                        <a:t>LastIndexOf(value)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var npc = new Npc();</a:t>
                      </a:r>
                    </a:p>
                    <a:p>
                      <a:r>
                        <a:rPr lang="en-US" altLang="zh-TW"/>
                        <a:t>list.IndexOf(npc);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2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移除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Remove(value)</a:t>
                      </a:r>
                    </a:p>
                    <a:p>
                      <a:r>
                        <a:rPr lang="en-US" altLang="zh-TW"/>
                        <a:t>RemoveAt(index)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list.Remove(npc);</a:t>
                      </a:r>
                    </a:p>
                    <a:p>
                      <a:r>
                        <a:rPr lang="en-US" altLang="zh-TW"/>
                        <a:t>list.RemoveAt(0);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清空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Clear();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list.Clear();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2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Sort()/</a:t>
                      </a:r>
                      <a:r>
                        <a:rPr lang="en-US" altLang="zh-TW" err="1"/>
                        <a:t>OrderBy</a:t>
                      </a:r>
                      <a:r>
                        <a:rPr lang="en-US" altLang="zh-TW"/>
                        <a:t>(delegate)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8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二元搜尋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BinarySearch(value)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1917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7A1C-E7A6-EF42-9901-A2C6219E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 – 資源池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BC19-9649-C746-A9F7-37AA5177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/>
              <a:t>簡單</a:t>
            </a:r>
            <a:r>
              <a:rPr lang="zh-TW" altLang="en-US"/>
              <a:t> </a:t>
            </a:r>
            <a:r>
              <a:rPr lang="en-US" altLang="zh-TW"/>
              <a:t>List&lt;Mob&gt;</a:t>
            </a:r>
            <a:r>
              <a:rPr lang="zh-TW" altLang="en-US"/>
              <a:t> 操作</a:t>
            </a:r>
            <a:endParaRPr lang="en-US" altLang="zh-TW"/>
          </a:p>
          <a:p>
            <a:pPr lvl="1"/>
            <a:r>
              <a:rPr lang="zh-TW" altLang="en-US"/>
              <a:t>使用 </a:t>
            </a:r>
            <a:r>
              <a:rPr lang="en-US" altLang="zh-TW" err="1"/>
              <a:t>ICompare</a:t>
            </a:r>
            <a:r>
              <a:rPr lang="en-US" altLang="zh-TW"/>
              <a:t> </a:t>
            </a:r>
            <a:r>
              <a:rPr lang="zh-TW" altLang="en-US"/>
              <a:t>排序怪物陣列依血量從大到小</a:t>
            </a:r>
            <a:endParaRPr lang="en-US" altLang="zh-TW"/>
          </a:p>
          <a:p>
            <a:pPr lvl="1"/>
            <a:r>
              <a:rPr lang="zh-TW" altLang="en-US"/>
              <a:t>使用 </a:t>
            </a:r>
            <a:r>
              <a:rPr lang="en-US" altLang="zh-TW"/>
              <a:t>delegate </a:t>
            </a:r>
            <a:r>
              <a:rPr lang="zh-TW" altLang="en-US"/>
              <a:t>找怪物陣列中，</a:t>
            </a:r>
            <a:r>
              <a:rPr lang="en-US" altLang="zh-TW"/>
              <a:t>id = 3 </a:t>
            </a:r>
            <a:r>
              <a:rPr lang="zh-TW" altLang="en-US"/>
              <a:t>者</a:t>
            </a:r>
            <a:endParaRPr lang="en-TW"/>
          </a:p>
          <a:p>
            <a:r>
              <a:rPr lang="en-TW"/>
              <a:t>使用兩組</a:t>
            </a:r>
            <a:r>
              <a:rPr lang="zh-TW" altLang="en-US"/>
              <a:t> </a:t>
            </a:r>
            <a:r>
              <a:rPr lang="en-US" altLang="zh-TW"/>
              <a:t>List&lt;Mob&gt; free, used </a:t>
            </a:r>
            <a:r>
              <a:rPr lang="zh-TW" altLang="en-US"/>
              <a:t>類型管控怪物</a:t>
            </a:r>
            <a:endParaRPr lang="en-US" altLang="zh-TW"/>
          </a:p>
          <a:p>
            <a:pPr lvl="1"/>
            <a:r>
              <a:rPr lang="en-TW"/>
              <a:t>當怪物生成</a:t>
            </a:r>
          </a:p>
          <a:p>
            <a:pPr lvl="2"/>
            <a:r>
              <a:rPr lang="en-TW"/>
              <a:t>若free 為空，新建一隻怪物加入 used</a:t>
            </a:r>
          </a:p>
          <a:p>
            <a:pPr lvl="2"/>
            <a:r>
              <a:rPr lang="en-TW"/>
              <a:t>否則任意挑選</a:t>
            </a:r>
            <a:r>
              <a:rPr lang="zh-TW" altLang="en-US"/>
              <a:t> </a:t>
            </a:r>
            <a:r>
              <a:rPr lang="en-US" altLang="zh-TW"/>
              <a:t>free </a:t>
            </a:r>
            <a:r>
              <a:rPr lang="zh-TW" altLang="en-US"/>
              <a:t>內怪物，移動到 </a:t>
            </a:r>
            <a:r>
              <a:rPr lang="en-US" altLang="zh-TW"/>
              <a:t>used</a:t>
            </a:r>
            <a:endParaRPr lang="en-TW"/>
          </a:p>
          <a:p>
            <a:pPr lvl="1"/>
            <a:r>
              <a:rPr lang="en-TW"/>
              <a:t>當怪物死亡移除 </a:t>
            </a:r>
            <a:r>
              <a:rPr lang="en-US"/>
              <a:t>used </a:t>
            </a:r>
            <a:r>
              <a:rPr lang="en-US" err="1"/>
              <a:t>加入</a:t>
            </a:r>
            <a:r>
              <a:rPr lang="zh-TW" altLang="en-US"/>
              <a:t> </a:t>
            </a:r>
            <a:r>
              <a:rPr lang="en-US" altLang="zh-TW"/>
              <a:t>free</a:t>
            </a:r>
          </a:p>
          <a:p>
            <a:pPr lvl="1"/>
            <a:r>
              <a:rPr lang="en-US" err="1"/>
              <a:t>用封裝技術管理上述兩容器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0813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07493-7E09-4BA2-BCDC-B3D20D6A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Dictionary</a:t>
            </a:r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E794F8-2DB6-413C-BD50-008ECA09E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89684"/>
              </p:ext>
            </p:extLst>
          </p:nvPr>
        </p:nvGraphicFramePr>
        <p:xfrm>
          <a:off x="677691" y="1732280"/>
          <a:ext cx="96496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75">
                  <a:extLst>
                    <a:ext uri="{9D8B030D-6E8A-4147-A177-3AD203B41FA5}">
                      <a16:colId xmlns:a16="http://schemas.microsoft.com/office/drawing/2014/main" val="623027761"/>
                    </a:ext>
                  </a:extLst>
                </a:gridCol>
                <a:gridCol w="4364302">
                  <a:extLst>
                    <a:ext uri="{9D8B030D-6E8A-4147-A177-3AD203B41FA5}">
                      <a16:colId xmlns:a16="http://schemas.microsoft.com/office/drawing/2014/main" val="2072586610"/>
                    </a:ext>
                  </a:extLst>
                </a:gridCol>
                <a:gridCol w="3751672">
                  <a:extLst>
                    <a:ext uri="{9D8B030D-6E8A-4147-A177-3AD203B41FA5}">
                      <a16:colId xmlns:a16="http://schemas.microsoft.com/office/drawing/2014/main" val="2740561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創建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new Dictionary&lt;</a:t>
                      </a:r>
                      <a:r>
                        <a:rPr lang="zh-TW" altLang="en-US"/>
                        <a:t>鍵值</a:t>
                      </a:r>
                      <a:r>
                        <a:rPr lang="en-US" altLang="zh-TW"/>
                        <a:t>type, </a:t>
                      </a:r>
                      <a:r>
                        <a:rPr lang="zh-TW" altLang="en-US"/>
                        <a:t>數值</a:t>
                      </a:r>
                      <a:r>
                        <a:rPr lang="en-US" altLang="zh-TW"/>
                        <a:t>type&gt;()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var d = new Dictionary&lt;int, Npc&gt;();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6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加一筆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dic[key] = val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d[1] = new Npc();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7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讀出一筆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val = dic[key]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var npc =d[1];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清空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Clear();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d.Clear();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2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移除一筆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dic.Remove(key)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d.Remove(1);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5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5371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0A0E-F93E-354F-AC07-AC111C58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AB6C-F6B1-624E-A678-283B4E23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以</a:t>
            </a:r>
            <a:r>
              <a:rPr lang="zh-TW" altLang="en-US"/>
              <a:t> </a:t>
            </a:r>
            <a:r>
              <a:rPr lang="en-US" altLang="zh-TW"/>
              <a:t>Dictionary </a:t>
            </a:r>
            <a:r>
              <a:rPr lang="zh-TW" altLang="en-US"/>
              <a:t>創建若干個角色</a:t>
            </a:r>
            <a:endParaRPr lang="en-US" altLang="zh-TW"/>
          </a:p>
          <a:p>
            <a:r>
              <a:rPr lang="zh-TW" altLang="en-US"/>
              <a:t>模擬登入情境，輸入帳號密碼後，依角色資訊驗證</a:t>
            </a:r>
            <a:endParaRPr lang="en-US" altLang="zh-TW"/>
          </a:p>
          <a:p>
            <a:r>
              <a:rPr lang="en-TW"/>
              <a:t>以封裝技術實作此 Login 系統</a:t>
            </a:r>
          </a:p>
        </p:txBody>
      </p:sp>
    </p:spTree>
    <p:extLst>
      <p:ext uri="{BB962C8B-B14F-4D97-AF65-F5344CB8AC3E}">
        <p14:creationId xmlns:p14="http://schemas.microsoft.com/office/powerpoint/2010/main" val="16538094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07493-7E09-4BA2-BCDC-B3D20D6A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HashSet – </a:t>
            </a:r>
            <a:r>
              <a:rPr lang="zh-TW" altLang="en-US"/>
              <a:t>只有 </a:t>
            </a:r>
            <a:r>
              <a:rPr lang="en-US" altLang="zh-TW"/>
              <a:t>Key </a:t>
            </a:r>
            <a:r>
              <a:rPr lang="zh-TW" altLang="en-US"/>
              <a:t>的 </a:t>
            </a:r>
            <a:r>
              <a:rPr lang="en-US" altLang="zh-TW"/>
              <a:t>Dictionary</a:t>
            </a:r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E794F8-2DB6-413C-BD50-008ECA09E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1329"/>
              </p:ext>
            </p:extLst>
          </p:nvPr>
        </p:nvGraphicFramePr>
        <p:xfrm>
          <a:off x="677691" y="1741245"/>
          <a:ext cx="9649649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75">
                  <a:extLst>
                    <a:ext uri="{9D8B030D-6E8A-4147-A177-3AD203B41FA5}">
                      <a16:colId xmlns:a16="http://schemas.microsoft.com/office/drawing/2014/main" val="623027761"/>
                    </a:ext>
                  </a:extLst>
                </a:gridCol>
                <a:gridCol w="4364302">
                  <a:extLst>
                    <a:ext uri="{9D8B030D-6E8A-4147-A177-3AD203B41FA5}">
                      <a16:colId xmlns:a16="http://schemas.microsoft.com/office/drawing/2014/main" val="2072586610"/>
                    </a:ext>
                  </a:extLst>
                </a:gridCol>
                <a:gridCol w="3751672">
                  <a:extLst>
                    <a:ext uri="{9D8B030D-6E8A-4147-A177-3AD203B41FA5}">
                      <a16:colId xmlns:a16="http://schemas.microsoft.com/office/drawing/2014/main" val="2740561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創建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new HashSet&lt;</a:t>
                      </a:r>
                      <a:r>
                        <a:rPr lang="zh-TW" altLang="en-US"/>
                        <a:t>鍵值</a:t>
                      </a:r>
                      <a:r>
                        <a:rPr lang="en-US" altLang="zh-TW"/>
                        <a:t>type&gt;()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var hs = new HashSet&lt;Npc&gt;();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6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加一筆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hash.Add(val)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hs.Add(new Npc());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7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清空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Clear();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err="1"/>
                        <a:t>d.Clear</a:t>
                      </a:r>
                      <a:r>
                        <a:rPr lang="en-US" altLang="zh-TW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2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移除一筆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hash.Remove(val)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Npc npc = new Npc();</a:t>
                      </a:r>
                    </a:p>
                    <a:p>
                      <a:r>
                        <a:rPr lang="en-US" altLang="zh-TW"/>
                        <a:t>d.Add(npc);</a:t>
                      </a:r>
                    </a:p>
                    <a:p>
                      <a:r>
                        <a:rPr lang="en-US" altLang="zh-TW"/>
                        <a:t>d.Remove(npc);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交集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hash.IntersectWith(</a:t>
                      </a:r>
                      <a:r>
                        <a:rPr lang="zh-TW" altLang="en-US"/>
                        <a:t>其他</a:t>
                      </a:r>
                      <a:r>
                        <a:rPr lang="en-US" altLang="zh-TW"/>
                        <a:t>HS)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var h1 = new HashSet&lt;Npc&gt;();</a:t>
                      </a:r>
                    </a:p>
                    <a:p>
                      <a:r>
                        <a:rPr lang="en-US" altLang="zh-TW"/>
                        <a:t>var h2 = new HashSet&lt;Npc&gt;();</a:t>
                      </a:r>
                    </a:p>
                    <a:p>
                      <a:r>
                        <a:rPr lang="en-US" altLang="zh-TW"/>
                        <a:t>h1.InsersectWith(h2);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3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聯集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hash.UnionWith(</a:t>
                      </a:r>
                      <a:r>
                        <a:rPr lang="zh-TW" altLang="en-US"/>
                        <a:t>其他</a:t>
                      </a:r>
                      <a:r>
                        <a:rPr lang="en-US" altLang="zh-TW"/>
                        <a:t>HS)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h1.UnionWith(h2);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hash.ExceptWith(</a:t>
                      </a:r>
                      <a:r>
                        <a:rPr lang="zh-TW" altLang="en-US"/>
                        <a:t>其他</a:t>
                      </a:r>
                      <a:r>
                        <a:rPr lang="en-US" altLang="zh-TW"/>
                        <a:t>HS)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h1.ExceptWith(h2);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1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2873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ECC3-3EAB-0E4D-9831-CAE10D6B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FA0E-FFA2-9447-8AF6-4AA608A9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假設每天登入玩家編號都以HashSet&lt;int&gt;紀錄之</a:t>
            </a:r>
          </a:p>
          <a:p>
            <a:r>
              <a:rPr lang="en-TW"/>
              <a:t>請計算次日留存率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昨日玩家為分母，今日仍活躍的比例</a:t>
            </a:r>
            <a:r>
              <a:rPr lang="en-US" altLang="zh-TW"/>
              <a:t>)</a:t>
            </a:r>
            <a:endParaRPr lang="en-TW"/>
          </a:p>
          <a:p>
            <a:r>
              <a:rPr lang="en-TW"/>
              <a:t>以封裝實做</a:t>
            </a:r>
          </a:p>
        </p:txBody>
      </p:sp>
    </p:spTree>
    <p:extLst>
      <p:ext uri="{BB962C8B-B14F-4D97-AF65-F5344CB8AC3E}">
        <p14:creationId xmlns:p14="http://schemas.microsoft.com/office/powerpoint/2010/main" val="89262419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ED1D1-A3F1-4E61-B9A8-E2323D43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迴圈內增刪容器資料注意事項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EFBEBE-0625-411D-A7EA-F3D28C5A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foreach(var v in </a:t>
            </a:r>
            <a:r>
              <a:rPr lang="en-US" altLang="zh-TW" err="1"/>
              <a:t>cont</a:t>
            </a:r>
            <a:r>
              <a:rPr lang="en-US" altLang="zh-TW"/>
              <a:t>) </a:t>
            </a:r>
            <a:r>
              <a:rPr lang="zh-TW" altLang="en-US"/>
              <a:t>內</a:t>
            </a:r>
            <a:endParaRPr lang="en-US" altLang="zh-TW"/>
          </a:p>
          <a:p>
            <a:pPr lvl="1"/>
            <a:r>
              <a:rPr lang="zh-TW" altLang="en-US"/>
              <a:t>不要對 </a:t>
            </a:r>
            <a:r>
              <a:rPr lang="en-US" altLang="zh-TW" err="1"/>
              <a:t>cont</a:t>
            </a:r>
            <a:r>
              <a:rPr lang="en-US" altLang="zh-TW"/>
              <a:t> </a:t>
            </a:r>
            <a:r>
              <a:rPr lang="zh-TW" altLang="en-US"/>
              <a:t>增刪元素</a:t>
            </a:r>
            <a:endParaRPr lang="en-US" altLang="zh-TW"/>
          </a:p>
          <a:p>
            <a:r>
              <a:rPr lang="en-US" altLang="zh-TW"/>
              <a:t>for(int </a:t>
            </a:r>
            <a:r>
              <a:rPr lang="en-US" altLang="zh-TW" err="1"/>
              <a:t>i</a:t>
            </a:r>
            <a:r>
              <a:rPr lang="en-US" altLang="zh-TW"/>
              <a:t>=0; </a:t>
            </a:r>
            <a:r>
              <a:rPr lang="en-US" altLang="zh-TW" err="1"/>
              <a:t>i</a:t>
            </a:r>
            <a:r>
              <a:rPr lang="en-US" altLang="zh-TW"/>
              <a:t>&lt;</a:t>
            </a:r>
            <a:r>
              <a:rPr lang="en-US" altLang="zh-TW" err="1"/>
              <a:t>cont.Count</a:t>
            </a:r>
            <a:r>
              <a:rPr lang="en-US" altLang="zh-TW"/>
              <a:t>(); </a:t>
            </a:r>
            <a:r>
              <a:rPr lang="en-US" altLang="zh-TW" err="1"/>
              <a:t>i</a:t>
            </a:r>
            <a:r>
              <a:rPr lang="en-US" altLang="zh-TW"/>
              <a:t>++)</a:t>
            </a:r>
          </a:p>
          <a:p>
            <a:pPr lvl="1"/>
            <a:r>
              <a:rPr lang="zh-TW" altLang="en-US"/>
              <a:t>不要對 </a:t>
            </a:r>
            <a:r>
              <a:rPr lang="en-US" altLang="zh-TW" err="1"/>
              <a:t>cont</a:t>
            </a:r>
            <a:r>
              <a:rPr lang="en-US" altLang="zh-TW"/>
              <a:t> </a:t>
            </a:r>
            <a:r>
              <a:rPr lang="zh-TW" altLang="en-US"/>
              <a:t>增刪元素</a:t>
            </a:r>
            <a:endParaRPr lang="en-US" altLang="zh-TW"/>
          </a:p>
          <a:p>
            <a:r>
              <a:rPr lang="en-US" altLang="zh-TW"/>
              <a:t>for(int </a:t>
            </a:r>
            <a:r>
              <a:rPr lang="en-US" altLang="zh-TW" err="1"/>
              <a:t>i</a:t>
            </a:r>
            <a:r>
              <a:rPr lang="en-US" altLang="zh-TW"/>
              <a:t>=</a:t>
            </a:r>
            <a:r>
              <a:rPr lang="en-US" altLang="zh-TW" err="1"/>
              <a:t>cont.Count</a:t>
            </a:r>
            <a:r>
              <a:rPr lang="en-US" altLang="zh-TW"/>
              <a:t>()-1; </a:t>
            </a:r>
            <a:r>
              <a:rPr lang="en-US" altLang="zh-TW" err="1"/>
              <a:t>i</a:t>
            </a:r>
            <a:r>
              <a:rPr lang="en-US" altLang="zh-TW"/>
              <a:t>&gt;=0; </a:t>
            </a:r>
            <a:r>
              <a:rPr lang="en-US" altLang="zh-TW" err="1"/>
              <a:t>i</a:t>
            </a:r>
            <a:r>
              <a:rPr lang="en-US" altLang="zh-TW"/>
              <a:t>--)</a:t>
            </a:r>
          </a:p>
          <a:p>
            <a:pPr lvl="1"/>
            <a:r>
              <a:rPr lang="zh-TW" altLang="en-US"/>
              <a:t>只要不再參照 </a:t>
            </a:r>
            <a:r>
              <a:rPr lang="en-US" altLang="zh-TW" err="1"/>
              <a:t>cont</a:t>
            </a:r>
            <a:r>
              <a:rPr lang="en-US" altLang="zh-TW"/>
              <a:t>[</a:t>
            </a:r>
            <a:r>
              <a:rPr lang="en-US" altLang="zh-TW" err="1"/>
              <a:t>i</a:t>
            </a:r>
            <a:r>
              <a:rPr lang="en-US" altLang="zh-TW"/>
              <a:t>] </a:t>
            </a:r>
            <a:r>
              <a:rPr lang="zh-TW" altLang="en-US"/>
              <a:t>後可安全刪除 </a:t>
            </a:r>
            <a:r>
              <a:rPr lang="en-US" altLang="zh-TW" err="1"/>
              <a:t>cont</a:t>
            </a:r>
            <a:r>
              <a:rPr lang="en-US" altLang="zh-TW"/>
              <a:t>[</a:t>
            </a:r>
            <a:r>
              <a:rPr lang="en-US" altLang="zh-TW" err="1"/>
              <a:t>i</a:t>
            </a:r>
            <a:r>
              <a:rPr lang="en-US" altLang="zh-TW"/>
              <a:t>] </a:t>
            </a:r>
            <a:r>
              <a:rPr lang="zh-TW" altLang="en-US"/>
              <a:t>元素</a:t>
            </a:r>
            <a:endParaRPr lang="en-US" altLang="zh-TW"/>
          </a:p>
          <a:p>
            <a:r>
              <a:rPr lang="zh-TW" altLang="en-US"/>
              <a:t>建議方法</a:t>
            </a:r>
            <a:endParaRPr lang="en-US" altLang="zh-TW"/>
          </a:p>
          <a:p>
            <a:pPr marL="800100" lvl="1" indent="-342900">
              <a:buFont typeface="+mj-lt"/>
              <a:buAutoNum type="arabicPeriod"/>
            </a:pPr>
            <a:r>
              <a:rPr lang="zh-TW" altLang="en-US"/>
              <a:t>迴圈中標記異動元素屬性</a:t>
            </a:r>
            <a:endParaRPr lang="en-US" altLang="zh-TW"/>
          </a:p>
          <a:p>
            <a:pPr marL="800100" lvl="1" indent="-342900">
              <a:buFont typeface="+mj-lt"/>
              <a:buAutoNum type="arabicPeriod"/>
            </a:pPr>
            <a:r>
              <a:rPr lang="zh-TW" altLang="en-US"/>
              <a:t>用其他容器收集未刪除元素</a:t>
            </a:r>
            <a:endParaRPr lang="en-US" altLang="zh-TW"/>
          </a:p>
          <a:p>
            <a:pPr marL="800100" lvl="1" indent="-342900">
              <a:buFont typeface="+mj-lt"/>
              <a:buAutoNum type="arabicPeriod"/>
            </a:pPr>
            <a:r>
              <a:rPr lang="zh-TW" altLang="en-US"/>
              <a:t>重新對原容器賦值</a:t>
            </a:r>
            <a:endParaRPr lang="en-US" altLang="zh-TW"/>
          </a:p>
          <a:p>
            <a:pPr lvl="1"/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13167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52E83-D0AB-4803-941F-65A61A9E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03D9C-7A18-4300-B69C-6FC57B7E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不知道該怎麼回應呼叫方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Queue&lt;int&gt; q = new Queue&lt;int&gt;();  // </a:t>
            </a:r>
            <a:r>
              <a:rPr lang="zh-TW" altLang="en-US"/>
              <a:t>此時容器元素數量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0</a:t>
            </a:r>
          </a:p>
          <a:p>
            <a:pPr marL="457200" lvl="1" indent="0">
              <a:buNone/>
            </a:pPr>
            <a:r>
              <a:rPr lang="en-US" altLang="zh-TW"/>
              <a:t>int </a:t>
            </a:r>
            <a:r>
              <a:rPr lang="en-US" altLang="zh-TW" err="1"/>
              <a:t>val</a:t>
            </a:r>
            <a:r>
              <a:rPr lang="en-US" altLang="zh-TW"/>
              <a:t> = </a:t>
            </a:r>
            <a:r>
              <a:rPr lang="en-US" altLang="zh-TW" err="1"/>
              <a:t>q.Dequeue</a:t>
            </a:r>
            <a:r>
              <a:rPr lang="en-US" altLang="zh-TW"/>
              <a:t>(); </a:t>
            </a:r>
            <a:r>
              <a:rPr lang="en-US" altLang="zh-TW">
                <a:sym typeface="Wingdings" panose="05000000000000000000" pitchFamily="2" charset="2"/>
              </a:rPr>
              <a:t> </a:t>
            </a:r>
            <a:r>
              <a:rPr lang="zh-TW" altLang="en-US">
                <a:sym typeface="Wingdings" panose="05000000000000000000" pitchFamily="2" charset="2"/>
              </a:rPr>
              <a:t>此時該回傳甚麼</a:t>
            </a:r>
            <a:r>
              <a:rPr lang="en-US" altLang="zh-TW">
                <a:sym typeface="Wingdings" panose="05000000000000000000" pitchFamily="2" charset="2"/>
              </a:rPr>
              <a:t>?</a:t>
            </a:r>
            <a:endParaRPr lang="en-US" altLang="zh-TW"/>
          </a:p>
          <a:p>
            <a:r>
              <a:rPr lang="zh-TW" altLang="en-US"/>
              <a:t>發展出</a:t>
            </a:r>
            <a:r>
              <a:rPr lang="zh-TW" altLang="en-US">
                <a:solidFill>
                  <a:srgbClr val="FF0000"/>
                </a:solidFill>
              </a:rPr>
              <a:t>除錯技術</a:t>
            </a:r>
            <a:r>
              <a:rPr lang="zh-TW" altLang="en-US"/>
              <a:t>，提早在開發時發現程式</a:t>
            </a:r>
            <a:r>
              <a:rPr lang="en-US" altLang="zh-TW"/>
              <a:t>BUG!!</a:t>
            </a:r>
          </a:p>
          <a:p>
            <a:pPr lvl="1"/>
            <a:r>
              <a:rPr lang="zh-TW" altLang="en-US"/>
              <a:t>不讓他錯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zh-TW" altLang="en-US"/>
              <a:t>函式複製一份 </a:t>
            </a:r>
            <a:r>
              <a:rPr lang="en-US" altLang="zh-TW"/>
              <a:t>Try</a:t>
            </a:r>
            <a:r>
              <a:rPr lang="zh-TW" altLang="en-US"/>
              <a:t> 系列函式 </a:t>
            </a:r>
            <a:r>
              <a:rPr lang="en-US" altLang="zh-TW"/>
              <a:t>+ out </a:t>
            </a:r>
            <a:r>
              <a:rPr lang="zh-TW" altLang="en-US"/>
              <a:t>參數修飾</a:t>
            </a:r>
            <a:endParaRPr lang="en-US" altLang="zh-TW"/>
          </a:p>
          <a:p>
            <a:pPr marL="914400" lvl="2" indent="0">
              <a:buNone/>
            </a:pPr>
            <a:r>
              <a:rPr lang="en-US" altLang="zh-TW"/>
              <a:t>int </a:t>
            </a:r>
            <a:r>
              <a:rPr lang="en-US" altLang="zh-TW" err="1"/>
              <a:t>val</a:t>
            </a:r>
            <a:r>
              <a:rPr lang="en-US" altLang="zh-TW"/>
              <a:t>;</a:t>
            </a:r>
          </a:p>
          <a:p>
            <a:pPr marL="914400" lvl="2" indent="0">
              <a:buNone/>
            </a:pPr>
            <a:r>
              <a:rPr lang="en-US" altLang="zh-TW"/>
              <a:t>if(</a:t>
            </a:r>
            <a:r>
              <a:rPr lang="en-US" altLang="zh-TW" err="1"/>
              <a:t>q.TryDequeu</a:t>
            </a:r>
            <a:r>
              <a:rPr lang="en-US" altLang="zh-TW"/>
              <a:t>(out </a:t>
            </a:r>
            <a:r>
              <a:rPr lang="en-US" altLang="zh-TW" err="1"/>
              <a:t>val</a:t>
            </a:r>
            <a:r>
              <a:rPr lang="en-US" altLang="zh-TW"/>
              <a:t>)) …</a:t>
            </a:r>
          </a:p>
          <a:p>
            <a:pPr lvl="1"/>
            <a:r>
              <a:rPr lang="zh-TW" altLang="en-US"/>
              <a:t>讓他當機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zh-TW" altLang="en-US">
                <a:sym typeface="Wingdings" pitchFamily="2" charset="2"/>
              </a:rPr>
              <a:t>攔截</a:t>
            </a:r>
            <a:r>
              <a:rPr lang="zh-TW" altLang="en-US"/>
              <a:t>當機 </a:t>
            </a:r>
            <a:r>
              <a:rPr lang="en-US" altLang="zh-TW"/>
              <a:t>try-catch-finally</a:t>
            </a:r>
            <a:r>
              <a:rPr lang="zh-TW" altLang="en-US"/>
              <a:t> 程式區塊三兄弟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>
                <a:solidFill>
                  <a:srgbClr val="FF0000"/>
                </a:solidFill>
              </a:rPr>
              <a:t>try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/>
              <a:t>{ </a:t>
            </a:r>
            <a:r>
              <a:rPr lang="zh-TW" altLang="en-US"/>
              <a:t>可能會當機的程式</a:t>
            </a:r>
            <a:r>
              <a:rPr lang="en-US" altLang="zh-TW"/>
              <a:t> }</a:t>
            </a:r>
            <a:r>
              <a:rPr lang="zh-TW" altLang="en-US"/>
              <a:t> 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>
                <a:solidFill>
                  <a:srgbClr val="FF0000"/>
                </a:solidFill>
              </a:rPr>
              <a:t>catch(</a:t>
            </a:r>
            <a:r>
              <a:rPr lang="zh-TW" altLang="en-US">
                <a:solidFill>
                  <a:srgbClr val="FF0000"/>
                </a:solidFill>
              </a:rPr>
              <a:t>當機資訊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/>
              <a:t>{ </a:t>
            </a:r>
            <a:r>
              <a:rPr lang="zh-TW" altLang="en-US"/>
              <a:t>發生跳到此處，</a:t>
            </a:r>
            <a:r>
              <a:rPr lang="zh-TW" altLang="en-US">
                <a:solidFill>
                  <a:srgbClr val="FF0000"/>
                </a:solidFill>
              </a:rPr>
              <a:t>我認可的當機不是當機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/>
              <a:t>}</a:t>
            </a:r>
            <a:r>
              <a:rPr lang="zh-TW" altLang="en-US"/>
              <a:t> 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>
                <a:solidFill>
                  <a:srgbClr val="FF0000"/>
                </a:solidFill>
              </a:rPr>
              <a:t>finally</a:t>
            </a:r>
            <a:r>
              <a:rPr lang="en-US" altLang="zh-TW"/>
              <a:t> { </a:t>
            </a:r>
            <a:r>
              <a:rPr lang="zh-TW" altLang="en-US"/>
              <a:t>不管有沒當機，都會執行，</a:t>
            </a:r>
            <a:r>
              <a:rPr lang="zh-TW" altLang="en-US">
                <a:solidFill>
                  <a:srgbClr val="FF0000"/>
                </a:solidFill>
              </a:rPr>
              <a:t>可以省略</a:t>
            </a:r>
            <a:r>
              <a:rPr lang="en-US" altLang="zh-TW"/>
              <a:t> }</a:t>
            </a:r>
          </a:p>
          <a:p>
            <a:pPr marL="457200" lvl="1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09127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DD06C-E8C3-4A02-87E0-9A77F4D8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Try-Catch-Finally</a:t>
            </a:r>
            <a:r>
              <a:rPr lang="zh-TW" altLang="en-US"/>
              <a:t> 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8CBF2-EED8-4EFD-989C-A52203BA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Try </a:t>
            </a:r>
            <a:r>
              <a:rPr lang="zh-TW" altLang="en-US"/>
              <a:t>當機資訊基底類別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Exception  </a:t>
            </a:r>
            <a:r>
              <a:rPr lang="zh-TW" altLang="en-US">
                <a:sym typeface="Wingdings" panose="05000000000000000000" pitchFamily="2" charset="2"/>
              </a:rPr>
              <a:t>可以自己繼承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自己觸發當機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throw new 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你的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Exception()</a:t>
            </a:r>
            <a:r>
              <a:rPr lang="en-US" altLang="zh-TW">
                <a:sym typeface="Wingdings" panose="05000000000000000000" pitchFamily="2" charset="2"/>
              </a:rPr>
              <a:t>;</a:t>
            </a:r>
          </a:p>
          <a:p>
            <a:r>
              <a:rPr lang="zh-TW" altLang="en-US"/>
              <a:t>可用 </a:t>
            </a:r>
            <a:r>
              <a:rPr lang="en-US" altLang="zh-TW" err="1"/>
              <a:t>Debug.Assert</a:t>
            </a:r>
            <a:r>
              <a:rPr lang="en-US" altLang="zh-TW"/>
              <a:t>(</a:t>
            </a:r>
            <a:r>
              <a:rPr lang="zh-TW" altLang="en-US"/>
              <a:t>條件</a:t>
            </a:r>
            <a:r>
              <a:rPr lang="en-US" altLang="zh-TW"/>
              <a:t>, </a:t>
            </a:r>
            <a:r>
              <a:rPr lang="zh-TW" altLang="en-US"/>
              <a:t>當機訊息</a:t>
            </a:r>
            <a:r>
              <a:rPr lang="en-US" altLang="zh-TW"/>
              <a:t>) </a:t>
            </a:r>
            <a:r>
              <a:rPr lang="zh-TW" altLang="en-US"/>
              <a:t>預判兼 </a:t>
            </a:r>
            <a:r>
              <a:rPr lang="en-US" altLang="zh-TW"/>
              <a:t>throw Exception</a:t>
            </a:r>
          </a:p>
          <a:p>
            <a:pPr lvl="1"/>
            <a:r>
              <a:rPr lang="zh-TW" altLang="en-US"/>
              <a:t>條件為否時丟</a:t>
            </a:r>
            <a:endParaRPr lang="en-US" altLang="zh-TW"/>
          </a:p>
          <a:p>
            <a:r>
              <a:rPr lang="en-US" altLang="zh-TW"/>
              <a:t>Catch </a:t>
            </a:r>
            <a:r>
              <a:rPr lang="zh-TW" altLang="en-US"/>
              <a:t>可以根據</a:t>
            </a:r>
            <a:r>
              <a:rPr lang="en-US" altLang="zh-TW" err="1"/>
              <a:t>Exctption</a:t>
            </a:r>
            <a:r>
              <a:rPr lang="zh-TW" altLang="en-US"/>
              <a:t>類型多區塊處理</a:t>
            </a:r>
            <a:endParaRPr lang="en-US" altLang="zh-TW"/>
          </a:p>
          <a:p>
            <a:pPr lvl="1"/>
            <a:r>
              <a:rPr lang="zh-TW" altLang="en-US"/>
              <a:t>順序要注意，越前面要越衍生類</a:t>
            </a:r>
            <a:endParaRPr lang="en-US" altLang="zh-TW"/>
          </a:p>
          <a:p>
            <a:pPr lvl="1"/>
            <a:r>
              <a:rPr lang="en-US" altLang="zh-TW"/>
              <a:t>Catch </a:t>
            </a:r>
            <a:r>
              <a:rPr lang="zh-TW" altLang="en-US"/>
              <a:t>裡面可以再 </a:t>
            </a:r>
            <a:r>
              <a:rPr lang="en-US" altLang="zh-TW"/>
              <a:t>throw </a:t>
            </a:r>
            <a:r>
              <a:rPr lang="en-US" altLang="zh-TW" err="1"/>
              <a:t>excetption</a:t>
            </a:r>
            <a:endParaRPr lang="en-US" altLang="zh-TW"/>
          </a:p>
          <a:p>
            <a:pPr lvl="1"/>
            <a:r>
              <a:rPr lang="zh-TW" altLang="en-US"/>
              <a:t>無法 </a:t>
            </a:r>
            <a:r>
              <a:rPr lang="en-US" altLang="zh-TW"/>
              <a:t>catch </a:t>
            </a:r>
            <a:r>
              <a:rPr lang="zh-TW" altLang="en-US"/>
              <a:t>的才會當機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8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3B63D-6C5B-41A8-BF53-359B9B84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Unity </a:t>
            </a:r>
            <a:r>
              <a:rPr lang="zh-TW" altLang="en-US"/>
              <a:t>與 </a:t>
            </a:r>
            <a:r>
              <a:rPr lang="en-US" altLang="zh-TW"/>
              <a:t>C#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2CF5F-2EDD-40AB-B74F-42240EE7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Unity3D</a:t>
            </a:r>
            <a:r>
              <a:rPr lang="zh-TW" altLang="en-US"/>
              <a:t> 遊戲引擎的</a:t>
            </a:r>
            <a:r>
              <a:rPr lang="zh-TW" altLang="en-US">
                <a:solidFill>
                  <a:srgbClr val="FF0000"/>
                </a:solidFill>
              </a:rPr>
              <a:t>指定開發語言 </a:t>
            </a:r>
            <a:r>
              <a:rPr lang="zh-TW" altLang="en-US">
                <a:solidFill>
                  <a:schemeClr val="tx1"/>
                </a:solidFill>
              </a:rPr>
              <a:t>（後述）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zh-TW" altLang="en-US"/>
              <a:t>部分語法不建議 </a:t>
            </a:r>
            <a:r>
              <a:rPr lang="en-US" altLang="zh-TW"/>
              <a:t>(Async/Await)</a:t>
            </a:r>
          </a:p>
          <a:p>
            <a:pPr lvl="1"/>
            <a:r>
              <a:rPr lang="zh-TW" altLang="en-US"/>
              <a:t>預設沒有 </a:t>
            </a:r>
            <a:r>
              <a:rPr lang="en-US" altLang="zh-TW"/>
              <a:t>Namespace</a:t>
            </a:r>
          </a:p>
          <a:p>
            <a:r>
              <a:rPr lang="en-US" altLang="zh-TW"/>
              <a:t>Visual Studio </a:t>
            </a:r>
            <a:r>
              <a:rPr lang="zh-TW" altLang="en-US"/>
              <a:t>支援 </a:t>
            </a:r>
            <a:r>
              <a:rPr lang="en-US" altLang="zh-TW"/>
              <a:t>Unity3D</a:t>
            </a:r>
            <a:r>
              <a:rPr lang="zh-TW" altLang="en-US"/>
              <a:t> 除錯</a:t>
            </a:r>
            <a:endParaRPr lang="en-US" altLang="zh-TW"/>
          </a:p>
          <a:p>
            <a:r>
              <a:rPr lang="zh-TW" altLang="en-US"/>
              <a:t>打包還是由 </a:t>
            </a:r>
            <a:r>
              <a:rPr lang="en-US" altLang="zh-TW"/>
              <a:t>Unity3D</a:t>
            </a:r>
            <a:r>
              <a:rPr lang="zh-TW" altLang="en-US"/>
              <a:t> 方處理</a:t>
            </a:r>
            <a:endParaRPr lang="en-US" altLang="zh-TW"/>
          </a:p>
          <a:p>
            <a:r>
              <a:rPr lang="en-US" altLang="zh-TW"/>
              <a:t>VS</a:t>
            </a:r>
            <a:r>
              <a:rPr lang="zh-TW" altLang="en-US"/>
              <a:t>端專案輸出設定大部分沒有用</a:t>
            </a:r>
          </a:p>
          <a:p>
            <a:pPr marL="457200" lvl="1" indent="0"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6566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DD06C-E8C3-4A02-87E0-9A77F4D8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Try-Catch-Finally</a:t>
            </a:r>
            <a:r>
              <a:rPr lang="zh-TW" altLang="en-US"/>
              <a:t> 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8CBF2-EED8-4EFD-989C-A52203BA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518" y="1093694"/>
            <a:ext cx="3823461" cy="56477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/>
              <a:t>try 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CheckExtension</a:t>
            </a:r>
            <a:r>
              <a:rPr lang="en-US" altLang="zh-TW"/>
              <a:t>(“exe”);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 err="1"/>
              <a:t>AssertIndex</a:t>
            </a:r>
            <a:r>
              <a:rPr lang="en-US" altLang="zh-TW"/>
              <a:t>(20);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/>
              <a:t>catch(</a:t>
            </a:r>
            <a:r>
              <a:rPr lang="zh-TW" altLang="zh-TW"/>
              <a:t>NullReferenceException</a:t>
            </a:r>
            <a:r>
              <a:rPr lang="en-US" altLang="zh-TW"/>
              <a:t> e)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/>
              <a:t>catch(Exception e)</a:t>
            </a:r>
          </a:p>
          <a:p>
            <a:pPr marL="0" indent="0">
              <a:buNone/>
            </a:pPr>
            <a:r>
              <a:rPr lang="en-US" altLang="zh-TW"/>
              <a:t>{</a:t>
            </a:r>
            <a:r>
              <a:rPr lang="zh-TW" altLang="en-US"/>
              <a:t> </a:t>
            </a:r>
            <a:r>
              <a:rPr lang="en-US" altLang="zh-TW"/>
              <a:t>// </a:t>
            </a:r>
            <a:r>
              <a:rPr lang="zh-TW" altLang="en-US">
                <a:solidFill>
                  <a:srgbClr val="FF0000"/>
                </a:solidFill>
              </a:rPr>
              <a:t>沒這段的話會當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/>
              <a:t>finally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Console.WriteLine</a:t>
            </a:r>
            <a:r>
              <a:rPr lang="en-US" altLang="zh-TW"/>
              <a:t>(“</a:t>
            </a:r>
            <a:r>
              <a:rPr lang="zh-TW" altLang="en-US"/>
              <a:t>全集中</a:t>
            </a:r>
            <a:r>
              <a:rPr lang="en-US" altLang="zh-TW"/>
              <a:t>”);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861F0-B665-4F60-9C88-AB46564C9D4F}"/>
              </a:ext>
            </a:extLst>
          </p:cNvPr>
          <p:cNvSpPr/>
          <p:nvPr/>
        </p:nvSpPr>
        <p:spPr>
          <a:xfrm>
            <a:off x="403412" y="1673506"/>
            <a:ext cx="5898776" cy="2662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0" i="0">
                <a:solidFill>
                  <a:srgbClr val="008000"/>
                </a:solidFill>
                <a:effectLst/>
                <a:latin typeface="Source Code Pro"/>
              </a:rPr>
              <a:t>//*</a:t>
            </a:r>
            <a:r>
              <a:rPr lang="zh-TW" altLang="en-US" b="0" i="0">
                <a:solidFill>
                  <a:srgbClr val="008000"/>
                </a:solidFill>
                <a:effectLst/>
                <a:latin typeface="Source Code Pro"/>
              </a:rPr>
              <a:t>驗證副檔名是否合法 </a:t>
            </a:r>
            <a:endParaRPr lang="en-US" altLang="zh-TW" b="0" i="0">
              <a:solidFill>
                <a:srgbClr val="008000"/>
              </a:solidFill>
              <a:effectLst/>
              <a:latin typeface="Source Code Pro"/>
            </a:endParaRPr>
          </a:p>
          <a:p>
            <a:r>
              <a:rPr lang="en-US" altLang="zh-TW" b="0" i="0">
                <a:solidFill>
                  <a:srgbClr val="0000FF"/>
                </a:solidFill>
                <a:effectLst/>
                <a:latin typeface="Source Code Pro"/>
              </a:rPr>
              <a:t>private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en-US" altLang="zh-TW" b="0" i="0">
                <a:solidFill>
                  <a:srgbClr val="0000FF"/>
                </a:solidFill>
                <a:effectLst/>
                <a:latin typeface="Source Code Pro"/>
              </a:rPr>
              <a:t>void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en-US" altLang="zh-TW" err="1">
                <a:solidFill>
                  <a:srgbClr val="A31515"/>
                </a:solidFill>
                <a:latin typeface="Source Code Pro"/>
              </a:rPr>
              <a:t>C</a:t>
            </a:r>
            <a:r>
              <a:rPr lang="en-US" altLang="zh-TW" b="0" i="0" err="1">
                <a:solidFill>
                  <a:srgbClr val="A31515"/>
                </a:solidFill>
                <a:effectLst/>
                <a:latin typeface="Source Code Pro"/>
              </a:rPr>
              <a:t>heckExtension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(string </a:t>
            </a:r>
            <a:r>
              <a:rPr lang="en-US" altLang="zh-TW" b="0" i="0" err="1">
                <a:solidFill>
                  <a:srgbClr val="333333"/>
                </a:solidFill>
                <a:effectLst/>
                <a:latin typeface="Source Code Pro"/>
              </a:rPr>
              <a:t>ext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) </a:t>
            </a:r>
          </a:p>
          <a:p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{ </a:t>
            </a:r>
          </a:p>
          <a:p>
            <a:r>
              <a:rPr lang="en-US" altLang="zh-TW">
                <a:solidFill>
                  <a:srgbClr val="333333"/>
                </a:solidFill>
                <a:latin typeface="Source Code Pro"/>
              </a:rPr>
              <a:t>  if(</a:t>
            </a:r>
            <a:r>
              <a:rPr lang="en-US" altLang="zh-TW" err="1">
                <a:solidFill>
                  <a:srgbClr val="333333"/>
                </a:solidFill>
                <a:latin typeface="Source Code Pro"/>
              </a:rPr>
              <a:t>ext</a:t>
            </a:r>
            <a:r>
              <a:rPr lang="en-US" altLang="zh-TW">
                <a:solidFill>
                  <a:srgbClr val="333333"/>
                </a:solidFill>
                <a:latin typeface="Source Code Pro"/>
              </a:rPr>
              <a:t>==null)</a:t>
            </a:r>
          </a:p>
          <a:p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    </a:t>
            </a:r>
            <a:r>
              <a:rPr lang="en-US" altLang="zh-TW" b="0" i="0">
                <a:solidFill>
                  <a:srgbClr val="0000FF"/>
                </a:solidFill>
                <a:effectLst/>
                <a:latin typeface="Source Code Pro"/>
              </a:rPr>
              <a:t>throw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en-US" altLang="zh-TW" b="0" i="0">
                <a:solidFill>
                  <a:srgbClr val="0000FF"/>
                </a:solidFill>
                <a:effectLst/>
                <a:latin typeface="Source Code Pro"/>
              </a:rPr>
              <a:t>new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zh-TW" altLang="zh-TW"/>
              <a:t>NullReferenceException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lang="en-US" altLang="zh-TW" b="0" i="0">
                <a:solidFill>
                  <a:srgbClr val="A31515"/>
                </a:solidFill>
                <a:effectLst/>
                <a:latin typeface="Source Code Pro"/>
              </a:rPr>
              <a:t>“</a:t>
            </a:r>
            <a:r>
              <a:rPr lang="zh-TW" altLang="en-US" b="0" i="0">
                <a:solidFill>
                  <a:srgbClr val="A31515"/>
                </a:solidFill>
                <a:effectLst/>
                <a:latin typeface="Source Code Pro"/>
              </a:rPr>
              <a:t>空字串</a:t>
            </a:r>
            <a:r>
              <a:rPr lang="en-US" altLang="zh-TW" b="0" i="0">
                <a:solidFill>
                  <a:srgbClr val="A31515"/>
                </a:solidFill>
                <a:effectLst/>
                <a:latin typeface="Source Code Pro"/>
              </a:rPr>
              <a:t>”)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;</a:t>
            </a:r>
          </a:p>
          <a:p>
            <a:r>
              <a:rPr lang="en-US" altLang="zh-TW" b="0" i="0">
                <a:solidFill>
                  <a:srgbClr val="0000FF"/>
                </a:solidFill>
                <a:effectLst/>
                <a:latin typeface="Source Code Pro"/>
              </a:rPr>
              <a:t>  if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lang="en-US" altLang="zh-TW" b="0" i="0" err="1">
                <a:solidFill>
                  <a:srgbClr val="333333"/>
                </a:solidFill>
                <a:effectLst/>
                <a:latin typeface="Source Code Pro"/>
              </a:rPr>
              <a:t>exts.Contains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lang="en-US" altLang="zh-TW" b="0" i="0" err="1">
                <a:solidFill>
                  <a:srgbClr val="333333"/>
                </a:solidFill>
                <a:effectLst/>
                <a:latin typeface="Source Code Pro"/>
              </a:rPr>
              <a:t>ext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)==false) </a:t>
            </a:r>
          </a:p>
          <a:p>
            <a:r>
              <a:rPr lang="en-US" altLang="zh-TW" b="0" i="0">
                <a:solidFill>
                  <a:srgbClr val="0000FF"/>
                </a:solidFill>
                <a:effectLst/>
                <a:latin typeface="Source Code Pro"/>
              </a:rPr>
              <a:t>    throw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en-US" altLang="zh-TW" b="0" i="0">
                <a:solidFill>
                  <a:srgbClr val="0000FF"/>
                </a:solidFill>
                <a:effectLst/>
                <a:latin typeface="Source Code Pro"/>
              </a:rPr>
              <a:t>new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 Exception(“</a:t>
            </a:r>
            <a:r>
              <a:rPr lang="zh-TW" altLang="en-US" b="0" i="0">
                <a:solidFill>
                  <a:srgbClr val="A31515"/>
                </a:solidFill>
                <a:effectLst/>
                <a:latin typeface="Source Code Pro"/>
              </a:rPr>
              <a:t>允許的副檔名</a:t>
            </a:r>
            <a:r>
              <a:rPr lang="en-US" altLang="zh-TW" b="0" i="0">
                <a:solidFill>
                  <a:srgbClr val="A31515"/>
                </a:solidFill>
                <a:effectLst/>
                <a:latin typeface="Source Code Pro"/>
              </a:rPr>
              <a:t>:txt”)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; </a:t>
            </a:r>
          </a:p>
          <a:p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}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5A9B3F-31A8-473F-A005-B4C2BB8294B4}"/>
              </a:ext>
            </a:extLst>
          </p:cNvPr>
          <p:cNvSpPr/>
          <p:nvPr/>
        </p:nvSpPr>
        <p:spPr>
          <a:xfrm>
            <a:off x="403412" y="4485247"/>
            <a:ext cx="5898776" cy="1957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0" i="0">
                <a:solidFill>
                  <a:srgbClr val="008000"/>
                </a:solidFill>
                <a:effectLst/>
                <a:latin typeface="Source Code Pro"/>
              </a:rPr>
              <a:t>//</a:t>
            </a:r>
            <a:r>
              <a:rPr lang="zh-TW" altLang="en-US" b="0" i="0">
                <a:solidFill>
                  <a:srgbClr val="008000"/>
                </a:solidFill>
                <a:effectLst/>
                <a:latin typeface="Source Code Pro"/>
              </a:rPr>
              <a:t> </a:t>
            </a:r>
            <a:r>
              <a:rPr lang="en-US" altLang="zh-TW" b="0" i="0" err="1">
                <a:solidFill>
                  <a:srgbClr val="008000"/>
                </a:solidFill>
                <a:effectLst/>
                <a:latin typeface="Source Code Pro"/>
              </a:rPr>
              <a:t>Debug.Assert</a:t>
            </a:r>
            <a:endParaRPr lang="en-US" altLang="zh-TW" b="0" i="0">
              <a:solidFill>
                <a:srgbClr val="008000"/>
              </a:solidFill>
              <a:effectLst/>
              <a:latin typeface="Source Code Pro"/>
            </a:endParaRPr>
          </a:p>
          <a:p>
            <a:r>
              <a:rPr lang="en-US" altLang="zh-TW" b="0" i="0">
                <a:solidFill>
                  <a:srgbClr val="0000FF"/>
                </a:solidFill>
                <a:effectLst/>
                <a:latin typeface="Source Code Pro"/>
              </a:rPr>
              <a:t>private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en-US" altLang="zh-TW" b="0" i="0">
                <a:solidFill>
                  <a:srgbClr val="0000FF"/>
                </a:solidFill>
                <a:effectLst/>
                <a:latin typeface="Source Code Pro"/>
              </a:rPr>
              <a:t>void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en-US" altLang="zh-TW" b="0" i="0" err="1">
                <a:solidFill>
                  <a:srgbClr val="333333"/>
                </a:solidFill>
                <a:effectLst/>
                <a:latin typeface="Source Code Pro"/>
              </a:rPr>
              <a:t>AssertIndex</a:t>
            </a:r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(int index) </a:t>
            </a:r>
          </a:p>
          <a:p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{ </a:t>
            </a:r>
          </a:p>
          <a:p>
            <a:r>
              <a:rPr lang="en-US" altLang="zh-TW">
                <a:solidFill>
                  <a:srgbClr val="333333"/>
                </a:solidFill>
                <a:latin typeface="Source Code Pro"/>
              </a:rPr>
              <a:t>  </a:t>
            </a:r>
            <a:r>
              <a:rPr lang="en-US" altLang="zh-TW" err="1">
                <a:solidFill>
                  <a:srgbClr val="333333"/>
                </a:solidFill>
                <a:latin typeface="Source Code Pro"/>
              </a:rPr>
              <a:t>Debug.Assert</a:t>
            </a:r>
            <a:r>
              <a:rPr lang="en-US" altLang="zh-TW">
                <a:solidFill>
                  <a:srgbClr val="333333"/>
                </a:solidFill>
                <a:latin typeface="Source Code Pro"/>
              </a:rPr>
              <a:t>(index&gt;=0	&amp;&amp; 	index&lt;</a:t>
            </a:r>
            <a:r>
              <a:rPr lang="en-US" altLang="zh-TW" err="1">
                <a:solidFill>
                  <a:srgbClr val="333333"/>
                </a:solidFill>
                <a:latin typeface="Source Code Pro"/>
              </a:rPr>
              <a:t>exts.Count</a:t>
            </a:r>
            <a:r>
              <a:rPr lang="en-US" altLang="zh-TW">
                <a:solidFill>
                  <a:srgbClr val="333333"/>
                </a:solidFill>
                <a:latin typeface="Source Code Pro"/>
              </a:rPr>
              <a:t>, “</a:t>
            </a:r>
            <a:r>
              <a:rPr lang="zh-TW" altLang="en-US">
                <a:solidFill>
                  <a:srgbClr val="FF0000"/>
                </a:solidFill>
                <a:latin typeface="Source Code Pro"/>
              </a:rPr>
              <a:t>超過容器索引值</a:t>
            </a:r>
            <a:r>
              <a:rPr lang="en-US" altLang="zh-TW">
                <a:solidFill>
                  <a:srgbClr val="333333"/>
                </a:solidFill>
                <a:latin typeface="Source Code Pro"/>
              </a:rPr>
              <a:t>”);</a:t>
            </a:r>
            <a:endParaRPr lang="en-US" altLang="zh-TW" b="0" i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US" altLang="zh-TW" b="0" i="0">
                <a:solidFill>
                  <a:srgbClr val="333333"/>
                </a:solidFill>
                <a:effectLst/>
                <a:latin typeface="Source Code Pro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13662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2A114-81B1-49D4-8EBE-53FE18C6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常用的系統類別使用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F7F9001-6498-456F-A610-C9A223ACD460}"/>
              </a:ext>
            </a:extLst>
          </p:cNvPr>
          <p:cNvSpPr txBox="1">
            <a:spLocks/>
          </p:cNvSpPr>
          <p:nvPr/>
        </p:nvSpPr>
        <p:spPr>
          <a:xfrm>
            <a:off x="677334" y="2123380"/>
            <a:ext cx="2989231" cy="374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數學函式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Math.Sqrt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Math.Abs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Math.Max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Math.Min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Math.Pow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Math.Round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Math.Floor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Math.Ceiling</a:t>
            </a:r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F78EAC3-E192-4861-A276-A87CE11730F8}"/>
              </a:ext>
            </a:extLst>
          </p:cNvPr>
          <p:cNvSpPr txBox="1">
            <a:spLocks/>
          </p:cNvSpPr>
          <p:nvPr/>
        </p:nvSpPr>
        <p:spPr>
          <a:xfrm>
            <a:off x="3814980" y="2123381"/>
            <a:ext cx="2989231" cy="1320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型別內極值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int.MaxValue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int.MinValue</a:t>
            </a:r>
            <a:endParaRPr lang="en-US" altLang="zh-TW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CDFBCC3-5E4C-4AE0-80AE-677E0736EB71}"/>
              </a:ext>
            </a:extLst>
          </p:cNvPr>
          <p:cNvSpPr txBox="1">
            <a:spLocks/>
          </p:cNvSpPr>
          <p:nvPr/>
        </p:nvSpPr>
        <p:spPr>
          <a:xfrm>
            <a:off x="3814979" y="3637163"/>
            <a:ext cx="2989231" cy="1290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chemeClr val="tx1"/>
                </a:solidFill>
              </a:rPr>
              <a:t>陣列大小</a:t>
            </a:r>
            <a:endParaRPr lang="en-US" altLang="zh-TW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zh-TW">
                <a:solidFill>
                  <a:schemeClr val="tx1"/>
                </a:solidFill>
              </a:rPr>
              <a:t>int[] a = new int[100];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>
                <a:solidFill>
                  <a:schemeClr val="tx1"/>
                </a:solidFill>
              </a:rPr>
              <a:t>a.Length</a:t>
            </a:r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6404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CC15-30C8-49DC-AD57-08B2E67C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機率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07DE44-DC37-4EF3-9C0F-E66D383E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用來增加遊戲的變化，如怪物攻擊時有 </a:t>
            </a:r>
            <a:r>
              <a:rPr lang="en-US" altLang="zh-TW"/>
              <a:t>X%</a:t>
            </a:r>
            <a:r>
              <a:rPr lang="zh-TW" altLang="en-US"/>
              <a:t> 機率使用招式</a:t>
            </a:r>
            <a:endParaRPr lang="en-US" altLang="zh-TW"/>
          </a:p>
          <a:p>
            <a:r>
              <a:rPr lang="zh-TW" altLang="en-US"/>
              <a:t>機率是一個數學公式 </a:t>
            </a:r>
            <a:r>
              <a:rPr lang="en-US" altLang="zh-TW"/>
              <a:t>(</a:t>
            </a:r>
            <a:r>
              <a:rPr lang="zh-TW" altLang="en-US"/>
              <a:t>偽隨機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有固定的產出順序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用隨機種子解決</a:t>
            </a:r>
            <a:endParaRPr lang="en-US" altLang="zh-TW">
              <a:sym typeface="Wingdings" panose="05000000000000000000" pitchFamily="2" charset="2"/>
            </a:endParaRPr>
          </a:p>
          <a:p>
            <a:pPr lvl="2"/>
            <a:r>
              <a:rPr lang="zh-TW" altLang="en-US">
                <a:sym typeface="Wingdings" panose="05000000000000000000" pitchFamily="2" charset="2"/>
              </a:rPr>
              <a:t>討論</a:t>
            </a:r>
            <a:r>
              <a:rPr lang="en-US" altLang="zh-TW">
                <a:sym typeface="Wingdings" panose="05000000000000000000" pitchFamily="2" charset="2"/>
              </a:rPr>
              <a:t>: </a:t>
            </a:r>
            <a:r>
              <a:rPr lang="zh-TW" altLang="en-US">
                <a:sym typeface="Wingdings" panose="05000000000000000000" pitchFamily="2" charset="2"/>
              </a:rPr>
              <a:t>固定隨機序列應用</a:t>
            </a:r>
            <a:r>
              <a:rPr lang="en-US" altLang="zh-TW">
                <a:sym typeface="Wingdings" panose="05000000000000000000" pitchFamily="2" charset="2"/>
              </a:rPr>
              <a:t>?</a:t>
            </a:r>
            <a:endParaRPr lang="en-US" altLang="zh-TW"/>
          </a:p>
          <a:p>
            <a:pPr lvl="1"/>
            <a:r>
              <a:rPr lang="en-US" altLang="zh-TW"/>
              <a:t>(</a:t>
            </a:r>
            <a:r>
              <a:rPr lang="zh-TW" altLang="en-US"/>
              <a:t>公式寫不好</a:t>
            </a:r>
            <a:r>
              <a:rPr lang="en-US" altLang="zh-TW"/>
              <a:t>)</a:t>
            </a:r>
            <a:r>
              <a:rPr lang="zh-TW" altLang="en-US"/>
              <a:t> 可能有樣式、不平均，可被推測</a:t>
            </a:r>
            <a:endParaRPr lang="en-US" altLang="zh-TW"/>
          </a:p>
          <a:p>
            <a:pPr lvl="1"/>
            <a:r>
              <a:rPr lang="en-US" altLang="zh-TW"/>
              <a:t>Unity3D </a:t>
            </a:r>
            <a:r>
              <a:rPr lang="zh-TW" altLang="en-US"/>
              <a:t>目前使用 </a:t>
            </a:r>
            <a:r>
              <a:rPr lang="en-US" altLang="zh-TW" b="0" i="0" u="sng" err="1">
                <a:solidFill>
                  <a:srgbClr val="B83C82"/>
                </a:solidFill>
                <a:effectLst/>
                <a:latin typeface="Roboto" panose="020B0604020202020204" pitchFamily="2" charset="0"/>
                <a:hlinkClick r:id="rId2"/>
              </a:rPr>
              <a:t>Xorshift</a:t>
            </a:r>
            <a:r>
              <a:rPr lang="en-US" altLang="zh-TW" b="0" i="0" u="sng">
                <a:solidFill>
                  <a:srgbClr val="B83C82"/>
                </a:solidFill>
                <a:effectLst/>
                <a:latin typeface="Roboto" panose="020B0604020202020204" pitchFamily="2" charset="0"/>
                <a:hlinkClick r:id="rId2"/>
              </a:rPr>
              <a:t> 128</a:t>
            </a:r>
            <a:r>
              <a:rPr lang="en-US" altLang="zh-TW" b="0" i="0">
                <a:solidFill>
                  <a:srgbClr val="455463"/>
                </a:solidFill>
                <a:effectLst/>
                <a:latin typeface="Roboto" panose="020B0604020202020204" pitchFamily="2" charset="0"/>
              </a:rPr>
              <a:t> algorithm</a:t>
            </a:r>
          </a:p>
          <a:p>
            <a:r>
              <a:rPr lang="zh-TW" altLang="en-US" b="0" i="0">
                <a:solidFill>
                  <a:srgbClr val="455463"/>
                </a:solidFill>
                <a:effectLst/>
                <a:latin typeface="Roboto" panose="020B0604020202020204" pitchFamily="2" charset="0"/>
              </a:rPr>
              <a:t>值域型隨機數推薦的</a:t>
            </a:r>
            <a:r>
              <a:rPr lang="zh-TW" altLang="en-US">
                <a:solidFill>
                  <a:srgbClr val="455463"/>
                </a:solidFill>
                <a:latin typeface="Roboto" panose="020B0604020202020204" pitchFamily="2" charset="0"/>
              </a:rPr>
              <a:t>產生方法</a:t>
            </a:r>
            <a:endParaRPr lang="en-US" altLang="zh-TW" b="0" i="0">
              <a:solidFill>
                <a:srgbClr val="455463"/>
              </a:solidFill>
              <a:effectLst/>
              <a:latin typeface="Roboto" panose="020B0604020202020204" pitchFamily="2" charset="0"/>
            </a:endParaRPr>
          </a:p>
          <a:p>
            <a:pPr lvl="1"/>
            <a:r>
              <a:rPr lang="zh-TW" altLang="en-US" b="0" i="0">
                <a:solidFill>
                  <a:srgbClr val="455463"/>
                </a:solidFill>
                <a:effectLst/>
                <a:latin typeface="Roboto" panose="020B0604020202020204" pitchFamily="2" charset="0"/>
              </a:rPr>
              <a:t>取 </a:t>
            </a:r>
            <a:r>
              <a:rPr lang="en-US" altLang="zh-TW" b="0" i="0">
                <a:solidFill>
                  <a:srgbClr val="455463"/>
                </a:solidFill>
                <a:effectLst/>
                <a:latin typeface="Roboto" panose="020B0604020202020204" pitchFamily="2" charset="0"/>
              </a:rPr>
              <a:t>0~1 </a:t>
            </a:r>
            <a:r>
              <a:rPr lang="zh-TW" altLang="en-US" b="0" i="0">
                <a:solidFill>
                  <a:srgbClr val="455463"/>
                </a:solidFill>
                <a:effectLst/>
                <a:latin typeface="Roboto" panose="020B0604020202020204" pitchFamily="2" charset="0"/>
              </a:rPr>
              <a:t>隨機浮點 </a:t>
            </a:r>
            <a:r>
              <a:rPr lang="en-US" altLang="zh-TW" b="0" i="0">
                <a:solidFill>
                  <a:srgbClr val="455463"/>
                </a:solidFill>
                <a:effectLst/>
                <a:latin typeface="Roboto" panose="020B0604020202020204" pitchFamily="2" charset="0"/>
              </a:rPr>
              <a:t>r</a:t>
            </a:r>
          </a:p>
          <a:p>
            <a:pPr lvl="1"/>
            <a:r>
              <a:rPr lang="en-US" altLang="zh-TW">
                <a:solidFill>
                  <a:srgbClr val="455463"/>
                </a:solidFill>
                <a:latin typeface="Roboto" panose="020B0604020202020204" pitchFamily="2" charset="0"/>
              </a:rPr>
              <a:t>(Max-Min) * r + Min</a:t>
            </a:r>
            <a:endParaRPr lang="en-US" altLang="zh-TW" b="0" i="0">
              <a:solidFill>
                <a:srgbClr val="455463"/>
              </a:solidFill>
              <a:effectLst/>
              <a:latin typeface="Roboto" panose="020B0604020202020204" pitchFamily="2" charset="0"/>
            </a:endParaRPr>
          </a:p>
          <a:p>
            <a:pPr lvl="1"/>
            <a:endParaRPr lang="en-US" altLang="zh-TW"/>
          </a:p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D7E3E-6F96-4743-81C6-A2A393A4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43" y="3632201"/>
            <a:ext cx="48863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13A3CC0-6754-234D-9593-AFF9657C8578}"/>
              </a:ext>
            </a:extLst>
          </p:cNvPr>
          <p:cNvCxnSpPr>
            <a:endCxn id="1026" idx="0"/>
          </p:cNvCxnSpPr>
          <p:nvPr/>
        </p:nvCxnSpPr>
        <p:spPr>
          <a:xfrm>
            <a:off x="6994843" y="2310714"/>
            <a:ext cx="2443163" cy="13214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062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21A25-B003-411E-9827-F06A2375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異種資料轉型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7A7D6-49C7-4815-9A80-CA8DFEDB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情境</a:t>
            </a:r>
            <a:r>
              <a:rPr lang="en-US" altLang="zh-TW"/>
              <a:t>:  </a:t>
            </a:r>
            <a:r>
              <a:rPr lang="zh-TW" altLang="en-US"/>
              <a:t>字串 </a:t>
            </a:r>
            <a:r>
              <a:rPr lang="en-US" altLang="zh-TW"/>
              <a:t>“123”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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123</a:t>
            </a:r>
          </a:p>
          <a:p>
            <a:r>
              <a:rPr lang="en-US" altLang="zh-TW" err="1"/>
              <a:t>Object.ToString</a:t>
            </a:r>
            <a:r>
              <a:rPr lang="en-US" altLang="zh-TW"/>
              <a:t>() </a:t>
            </a:r>
            <a:r>
              <a:rPr lang="zh-TW" altLang="en-US"/>
              <a:t>是一個可以被覆寫的函式</a:t>
            </a:r>
            <a:endParaRPr lang="en-US" altLang="zh-TW"/>
          </a:p>
          <a:p>
            <a:pPr lvl="1"/>
            <a:r>
              <a:rPr lang="zh-TW" altLang="en-US"/>
              <a:t>當 </a:t>
            </a:r>
            <a:r>
              <a:rPr lang="en-US" altLang="zh-TW" err="1"/>
              <a:t>c#</a:t>
            </a:r>
            <a:r>
              <a:rPr lang="en-US" altLang="zh-TW"/>
              <a:t> </a:t>
            </a:r>
            <a:r>
              <a:rPr lang="zh-TW" altLang="en-US"/>
              <a:t>任何時候要取得字串時，是使用該函式</a:t>
            </a:r>
            <a:endParaRPr lang="en-US" altLang="zh-TW"/>
          </a:p>
          <a:p>
            <a:r>
              <a:rPr lang="zh-TW" altLang="en-US"/>
              <a:t>預設數值若存為字串</a:t>
            </a:r>
            <a:r>
              <a:rPr lang="en-US" altLang="zh-TW"/>
              <a:t>(</a:t>
            </a:r>
            <a:r>
              <a:rPr lang="zh-TW" altLang="en-US"/>
              <a:t>非</a:t>
            </a:r>
            <a:r>
              <a:rPr lang="en-US" altLang="zh-TW"/>
              <a:t>Json)</a:t>
            </a:r>
            <a:r>
              <a:rPr lang="zh-TW" altLang="en-US"/>
              <a:t>，可透過 </a:t>
            </a:r>
            <a:r>
              <a:rPr lang="en-US" altLang="zh-TW"/>
              <a:t>Parse (</a:t>
            </a:r>
            <a:r>
              <a:rPr lang="en-US" altLang="zh-TW" err="1"/>
              <a:t>TryParse</a:t>
            </a:r>
            <a:r>
              <a:rPr lang="en-US" altLang="zh-TW"/>
              <a:t>)</a:t>
            </a:r>
            <a:r>
              <a:rPr lang="zh-TW" altLang="en-US"/>
              <a:t> 函式轉回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int a = 100;</a:t>
            </a:r>
          </a:p>
          <a:p>
            <a:pPr marL="457200" lvl="1" indent="0">
              <a:buNone/>
            </a:pPr>
            <a:r>
              <a:rPr lang="en-US" altLang="zh-TW"/>
              <a:t>var str = </a:t>
            </a:r>
            <a:r>
              <a:rPr lang="en-US" altLang="zh-TW" err="1"/>
              <a:t>a.ToString</a:t>
            </a:r>
            <a:r>
              <a:rPr lang="en-US" altLang="zh-TW"/>
              <a:t>();</a:t>
            </a:r>
          </a:p>
          <a:p>
            <a:pPr marL="457200" lvl="1" indent="0">
              <a:buNone/>
            </a:pPr>
            <a:r>
              <a:rPr lang="en-US" altLang="zh-TW"/>
              <a:t>a = </a:t>
            </a:r>
            <a:r>
              <a:rPr lang="en-US" altLang="zh-TW" err="1"/>
              <a:t>int.Parse</a:t>
            </a:r>
            <a:r>
              <a:rPr lang="en-US" altLang="zh-TW"/>
              <a:t>(str);</a:t>
            </a:r>
          </a:p>
          <a:p>
            <a:r>
              <a:rPr lang="en-US" altLang="zh-TW"/>
              <a:t>(</a:t>
            </a:r>
            <a:r>
              <a:rPr lang="zh-TW" altLang="en-US"/>
              <a:t>進階</a:t>
            </a:r>
            <a:r>
              <a:rPr lang="en-US" altLang="zh-TW"/>
              <a:t>: </a:t>
            </a:r>
            <a:r>
              <a:rPr lang="en-US" altLang="zh-TW" err="1"/>
              <a:t>TypeConvert</a:t>
            </a:r>
            <a:r>
              <a:rPr lang="en-US" altLang="zh-TW"/>
              <a:t> </a:t>
            </a:r>
            <a:r>
              <a:rPr lang="zh-TW" altLang="en-US"/>
              <a:t>類別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81845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0BCED-55FB-4073-B448-6E0C1EE4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異種資料轉型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F9532-4A3C-4065-91CE-ACFD0124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情境</a:t>
            </a:r>
            <a:endParaRPr lang="en-US" altLang="zh-TW"/>
          </a:p>
          <a:p>
            <a:pPr lvl="1"/>
            <a:r>
              <a:rPr lang="zh-TW" altLang="en-US"/>
              <a:t>擔心字元</a:t>
            </a:r>
            <a:r>
              <a:rPr lang="en-US" altLang="zh-TW"/>
              <a:t>(char, byte)</a:t>
            </a:r>
            <a:r>
              <a:rPr lang="zh-TW" altLang="en-US"/>
              <a:t>編碼之正負號、安全性攻擊等因素造成資訊漏洞</a:t>
            </a:r>
            <a:endParaRPr lang="en-US" altLang="zh-TW"/>
          </a:p>
          <a:p>
            <a:r>
              <a:rPr kumimoji="0" lang="en-US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byte[] </a:t>
            </a:r>
            <a:r>
              <a:rPr kumimoji="0" lang="en-US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  <a:sym typeface="Wingdings" panose="05000000000000000000" pitchFamily="2" charset="2"/>
              </a:rPr>
              <a:t> string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en-US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	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string result = System.Text.Encoding.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inherit"/>
              </a:rPr>
              <a:t>UTF8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.GetString(byteArray);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inherit"/>
            </a:endParaRPr>
          </a:p>
          <a:p>
            <a:r>
              <a:rPr kumimoji="0" lang="en-US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  <a:sym typeface="Wingdings" panose="05000000000000000000" pitchFamily="2" charset="2"/>
              </a:rPr>
              <a:t>string  </a:t>
            </a:r>
            <a:r>
              <a:rPr kumimoji="0" lang="en-US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byte[]</a:t>
            </a:r>
          </a:p>
          <a:p>
            <a:pPr marL="0" indent="0">
              <a:buNone/>
            </a:pPr>
            <a:r>
              <a:rPr kumimoji="0" lang="en-US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	</a:t>
            </a:r>
            <a:r>
              <a:rPr lang="en-US" altLang="zh-TW">
                <a:solidFill>
                  <a:schemeClr val="tx1"/>
                </a:solidFill>
              </a:rPr>
              <a:t>string UTF8String = Encoding.</a:t>
            </a:r>
            <a:r>
              <a:rPr lang="en-US" altLang="zh-TW">
                <a:solidFill>
                  <a:srgbClr val="FF0000"/>
                </a:solidFill>
              </a:rPr>
              <a:t>UTF8</a:t>
            </a:r>
            <a:r>
              <a:rPr lang="en-US" altLang="zh-TW">
                <a:solidFill>
                  <a:schemeClr val="tx1"/>
                </a:solidFill>
              </a:rPr>
              <a:t>.GetString(UTF8bytes);</a:t>
            </a:r>
          </a:p>
          <a:p>
            <a:r>
              <a:rPr lang="zh-TW" altLang="en-US">
                <a:solidFill>
                  <a:schemeClr val="tx1"/>
                </a:solidFill>
                <a:latin typeface="+mn-ea"/>
              </a:rPr>
              <a:t>補充</a:t>
            </a:r>
            <a:r>
              <a:rPr lang="en-US" altLang="zh-TW">
                <a:solidFill>
                  <a:schemeClr val="tx1"/>
                </a:solidFill>
                <a:latin typeface="+mn-ea"/>
              </a:rPr>
              <a:t>: </a:t>
            </a:r>
            <a:r>
              <a:rPr lang="zh-TW" altLang="en-US">
                <a:solidFill>
                  <a:schemeClr val="tx1"/>
                </a:solidFill>
                <a:latin typeface="+mn-ea"/>
              </a:rPr>
              <a:t>常見字元編碼格式 </a:t>
            </a:r>
            <a:endParaRPr lang="en-US" altLang="zh-TW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zh-TW">
                <a:solidFill>
                  <a:schemeClr val="tx1"/>
                </a:solidFill>
                <a:ea typeface="inherit"/>
              </a:rPr>
              <a:t>Ascii</a:t>
            </a:r>
          </a:p>
          <a:p>
            <a:pPr lvl="1"/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UTF8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Base64 – </a:t>
            </a:r>
            <a:r>
              <a:rPr lang="zh-TW" altLang="en-US">
                <a:solidFill>
                  <a:schemeClr val="tx1"/>
                </a:solidFill>
              </a:rPr>
              <a:t>用</a:t>
            </a:r>
            <a:r>
              <a:rPr lang="en-US" altLang="zh-TW">
                <a:solidFill>
                  <a:schemeClr val="tx1"/>
                </a:solidFill>
              </a:rPr>
              <a:t>64</a:t>
            </a:r>
            <a:r>
              <a:rPr lang="zh-TW" altLang="en-US">
                <a:solidFill>
                  <a:schemeClr val="tx1"/>
                </a:solidFill>
              </a:rPr>
              <a:t>個可印符號來表示所有編碼 </a:t>
            </a:r>
            <a:r>
              <a:rPr lang="en-US" altLang="zh-TW">
                <a:solidFill>
                  <a:schemeClr val="tx1"/>
                </a:solidFill>
              </a:rPr>
              <a:t>–</a:t>
            </a:r>
            <a:r>
              <a:rPr lang="zh-TW" altLang="en-US">
                <a:solidFill>
                  <a:schemeClr val="tx1"/>
                </a:solidFill>
              </a:rPr>
              <a:t> 字串變長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48693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2A55-FFEA-614A-BB8E-71AAEC72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A4A4-9826-FF41-9037-5DDE8BFE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JSON</a:t>
            </a:r>
            <a:r>
              <a:rPr lang="en-US" err="1"/>
              <a:t>（</a:t>
            </a:r>
            <a:r>
              <a:rPr lang="en-US" b="1" err="1"/>
              <a:t>J</a:t>
            </a:r>
            <a:r>
              <a:rPr lang="en-US" err="1"/>
              <a:t>ava</a:t>
            </a:r>
            <a:r>
              <a:rPr lang="en-US" b="1" err="1"/>
              <a:t>S</a:t>
            </a:r>
            <a:r>
              <a:rPr lang="en-US" err="1"/>
              <a:t>cript</a:t>
            </a:r>
            <a:r>
              <a:rPr lang="en-US"/>
              <a:t> </a:t>
            </a:r>
            <a:r>
              <a:rPr lang="en-US" b="1"/>
              <a:t>O</a:t>
            </a:r>
            <a:r>
              <a:rPr lang="en-US"/>
              <a:t>bject </a:t>
            </a:r>
            <a:r>
              <a:rPr lang="en-US" b="1" err="1"/>
              <a:t>N</a:t>
            </a:r>
            <a:r>
              <a:rPr lang="en-US" err="1"/>
              <a:t>otation，JavaScript</a:t>
            </a:r>
            <a:r>
              <a:rPr lang="zh-TW" altLang="en-US"/>
              <a:t>物件表示法</a:t>
            </a:r>
            <a:r>
              <a:rPr lang="en-US"/>
              <a:t>）</a:t>
            </a:r>
          </a:p>
          <a:p>
            <a:pPr lvl="1"/>
            <a:r>
              <a:rPr lang="zh-TW" altLang="en-US"/>
              <a:t>是一種由</a:t>
            </a:r>
            <a:r>
              <a:rPr lang="zh-TW" altLang="en-US">
                <a:hlinkClick r:id="rId2" tooltip="道格拉斯·克羅克福特"/>
              </a:rPr>
              <a:t>道格拉斯</a:t>
            </a:r>
            <a:r>
              <a:rPr lang="en-US" altLang="zh-TW">
                <a:hlinkClick r:id="rId2" tooltip="道格拉斯·克羅克福特"/>
              </a:rPr>
              <a:t>·</a:t>
            </a:r>
            <a:r>
              <a:rPr lang="zh-TW" altLang="en-US">
                <a:hlinkClick r:id="rId2" tooltip="道格拉斯·克羅克福特"/>
              </a:rPr>
              <a:t>克羅克福特</a:t>
            </a:r>
            <a:r>
              <a:rPr lang="zh-TW" altLang="en-US"/>
              <a:t>構想和設計、輕量級的</a:t>
            </a:r>
            <a:r>
              <a:rPr lang="zh-TW" altLang="en-US">
                <a:hlinkClick r:id="rId3" tooltip="資料交換"/>
              </a:rPr>
              <a:t>資料交換語言</a:t>
            </a:r>
            <a:endParaRPr lang="en-US" altLang="zh-TW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透過字串交換資料</a:t>
            </a:r>
            <a:r>
              <a:rPr lang="zh-TW" altLang="en-US"/>
              <a:t>，現今幾乎所有程式語言都支援</a:t>
            </a:r>
            <a:endParaRPr lang="en-US" altLang="zh-TW"/>
          </a:p>
          <a:p>
            <a:pPr lvl="1"/>
            <a:r>
              <a:rPr lang="en-US" altLang="zh-TW">
                <a:hlinkClick r:id="rId4"/>
              </a:rPr>
              <a:t>https://zh.wikipedia.org/wiki/JSON</a:t>
            </a:r>
            <a:endParaRPr lang="en-US" altLang="zh-TW"/>
          </a:p>
          <a:p>
            <a:r>
              <a:rPr lang="zh-TW" altLang="en-US"/>
              <a:t>字串化（</a:t>
            </a:r>
            <a:r>
              <a:rPr lang="en-US" altLang="zh-TW"/>
              <a:t>Serialize</a:t>
            </a:r>
            <a:r>
              <a:rPr lang="zh-TW" altLang="en-US"/>
              <a:t>）</a:t>
            </a:r>
            <a:endParaRPr lang="en-US" altLang="zh-TW"/>
          </a:p>
          <a:p>
            <a:r>
              <a:rPr lang="zh-TW" altLang="en-US"/>
              <a:t>物件化（</a:t>
            </a:r>
            <a:r>
              <a:rPr lang="en-US" altLang="zh-TW"/>
              <a:t>Deserialize</a:t>
            </a:r>
            <a:r>
              <a:rPr lang="zh-TW" altLang="en-US"/>
              <a:t>）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>
                <a:sym typeface="Wingdings" pitchFamily="2" charset="2"/>
              </a:rPr>
              <a:t>大部分用樣板語法</a:t>
            </a:r>
            <a:endParaRPr lang="en-US" altLang="zh-TW"/>
          </a:p>
          <a:p>
            <a:r>
              <a:rPr lang="en-US" err="1"/>
              <a:t>可用套件</a:t>
            </a:r>
            <a:endParaRPr lang="en-US"/>
          </a:p>
          <a:p>
            <a:pPr lvl="1"/>
            <a:r>
              <a:rPr lang="en-TW"/>
              <a:t>Unity3D: JsonUtility</a:t>
            </a:r>
          </a:p>
          <a:p>
            <a:pPr lvl="1"/>
            <a:r>
              <a:rPr lang="en-TW"/>
              <a:t>跨平台</a:t>
            </a:r>
            <a:r>
              <a:rPr lang="en-US"/>
              <a:t>: Newton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5217167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ABC9-530C-3B48-A759-399E5127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</a:t>
            </a:r>
            <a:r>
              <a:rPr lang="zh-TW" altLang="en-US"/>
              <a:t> </a:t>
            </a:r>
            <a:r>
              <a:rPr lang="en-US" altLang="zh-TW"/>
              <a:t>– Json </a:t>
            </a:r>
            <a:r>
              <a:rPr lang="zh-TW" altLang="en-US"/>
              <a:t>應用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87CA-2CC1-414B-B7E5-47379BED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使用</a:t>
            </a:r>
            <a:r>
              <a:rPr lang="zh-TW" altLang="en-US"/>
              <a:t> </a:t>
            </a:r>
            <a:r>
              <a:rPr lang="en-TW"/>
              <a:t>Nuget 安裝</a:t>
            </a:r>
            <a:r>
              <a:rPr lang="en-TW">
                <a:sym typeface="Wingdings" pitchFamily="2" charset="2"/>
              </a:rPr>
              <a:t> </a:t>
            </a:r>
            <a:r>
              <a:rPr lang="en-TW"/>
              <a:t>NewtonSoft.Json</a:t>
            </a:r>
          </a:p>
          <a:p>
            <a:r>
              <a:rPr lang="en-TW"/>
              <a:t>NewtonSoft.Json for Unity3D</a:t>
            </a:r>
          </a:p>
          <a:p>
            <a:r>
              <a:rPr lang="en-TW"/>
              <a:t>JsonUtility</a:t>
            </a:r>
          </a:p>
          <a:p>
            <a:r>
              <a:rPr lang="en-TW"/>
              <a:t>(任意套件)把物件物件化</a:t>
            </a:r>
            <a:r>
              <a:rPr lang="zh-TW" altLang="en-US"/>
              <a:t> </a:t>
            </a:r>
            <a:r>
              <a:rPr lang="en-TW">
                <a:sym typeface="Wingdings" pitchFamily="2" charset="2"/>
              </a:rPr>
              <a:t> 存檔</a:t>
            </a:r>
            <a:r>
              <a:rPr lang="zh-TW" altLang="en-US">
                <a:sym typeface="Wingdings" pitchFamily="2" charset="2"/>
              </a:rPr>
              <a:t> 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zh-TW" altLang="en-US">
                <a:sym typeface="Wingdings" pitchFamily="2" charset="2"/>
              </a:rPr>
              <a:t> 讀回字串 </a:t>
            </a:r>
            <a:r>
              <a:rPr lang="en-US" altLang="zh-TW">
                <a:sym typeface="Wingdings" pitchFamily="2" charset="2"/>
              </a:rPr>
              <a:t> (</a:t>
            </a:r>
            <a:r>
              <a:rPr lang="zh-TW" altLang="en-US">
                <a:sym typeface="Wingdings" pitchFamily="2" charset="2"/>
              </a:rPr>
              <a:t>任意套件</a:t>
            </a:r>
            <a:r>
              <a:rPr lang="en-US" altLang="zh-TW">
                <a:sym typeface="Wingdings" pitchFamily="2" charset="2"/>
              </a:rPr>
              <a:t>)</a:t>
            </a:r>
            <a:r>
              <a:rPr lang="zh-TW" altLang="en-US">
                <a:sym typeface="Wingdings" pitchFamily="2" charset="2"/>
              </a:rPr>
              <a:t>轉回物件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8250970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5FA88-7932-48E8-9E09-12FCB345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C#</a:t>
            </a:r>
            <a:r>
              <a:rPr lang="zh-TW" altLang="en-US"/>
              <a:t> 遊戲應用與問題討論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335821-DECC-49E9-9DED-994F539FB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綜合解題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563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C0FCE-EE08-4A80-A529-681B68A8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角色移動控制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9D4A7-7149-4DF5-970D-29295508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WASD</a:t>
            </a:r>
            <a:r>
              <a:rPr lang="zh-TW" altLang="en-US"/>
              <a:t> 對應上下左右，狀態式</a:t>
            </a:r>
            <a:endParaRPr lang="en-US" altLang="zh-TW"/>
          </a:p>
          <a:p>
            <a:pPr lvl="1"/>
            <a:r>
              <a:rPr lang="zh-TW" altLang="en-US"/>
              <a:t>壓下時固定時間間隔移動</a:t>
            </a:r>
            <a:endParaRPr lang="en-US" altLang="zh-TW"/>
          </a:p>
          <a:p>
            <a:pPr lvl="2"/>
            <a:r>
              <a:rPr lang="zh-TW" altLang="en-US"/>
              <a:t>觀察：按鍵長壓，時間間隔不一樣</a:t>
            </a:r>
            <a:endParaRPr lang="en-US" altLang="zh-TW"/>
          </a:p>
          <a:p>
            <a:pPr lvl="1"/>
            <a:r>
              <a:rPr lang="zh-TW" altLang="en-US"/>
              <a:t>放開按鍵時停止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53964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317E6-E848-40B3-87D9-2723D296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暗黑破壞神 </a:t>
            </a:r>
            <a:r>
              <a:rPr lang="en-US" altLang="zh-TW"/>
              <a:t>-</a:t>
            </a:r>
            <a:r>
              <a:rPr lang="zh-TW" altLang="en-US"/>
              <a:t> 包包空間問題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10D30A-1760-4BEB-AAA5-7A63ED54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玩家有 </a:t>
            </a:r>
            <a:r>
              <a:rPr lang="en-US" altLang="zh-TW"/>
              <a:t>X</a:t>
            </a:r>
            <a:r>
              <a:rPr lang="zh-TW" altLang="en-US"/>
              <a:t>*</a:t>
            </a:r>
            <a:r>
              <a:rPr lang="en-US" altLang="zh-TW"/>
              <a:t>Y</a:t>
            </a:r>
            <a:r>
              <a:rPr lang="zh-TW" altLang="en-US"/>
              <a:t> 格包包系統，每個物品佔 </a:t>
            </a:r>
            <a:r>
              <a:rPr lang="en-US" altLang="zh-TW"/>
              <a:t>m*n</a:t>
            </a:r>
            <a:r>
              <a:rPr lang="zh-TW" altLang="en-US"/>
              <a:t> 格空間，當某任務完成，會贈送玩家 </a:t>
            </a:r>
            <a:r>
              <a:rPr lang="en-US" altLang="zh-TW"/>
              <a:t>w*h </a:t>
            </a:r>
            <a:r>
              <a:rPr lang="zh-TW" altLang="en-US"/>
              <a:t>格的物品獎勵時</a:t>
            </a:r>
            <a:endParaRPr lang="en-US" altLang="zh-TW"/>
          </a:p>
          <a:p>
            <a:pPr lvl="1"/>
            <a:r>
              <a:rPr lang="zh-TW" altLang="en-US"/>
              <a:t>請在包包裡找到可放置的空間位置（不行回傳？）</a:t>
            </a:r>
            <a:endParaRPr lang="en-US" altLang="zh-TW"/>
          </a:p>
          <a:p>
            <a:pPr lvl="1"/>
            <a:r>
              <a:rPr lang="zh-TW" altLang="en-US"/>
              <a:t>如何記錄該物品，使得使用或丟棄時，包包仍正確紀錄</a:t>
            </a:r>
          </a:p>
        </p:txBody>
      </p:sp>
    </p:spTree>
    <p:extLst>
      <p:ext uri="{BB962C8B-B14F-4D97-AF65-F5344CB8AC3E}">
        <p14:creationId xmlns:p14="http://schemas.microsoft.com/office/powerpoint/2010/main" val="279807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A577-2DEB-4742-A590-DA3E4739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C#</a:t>
            </a:r>
            <a:r>
              <a:rPr lang="zh-TW" altLang="en-US"/>
              <a:t> 基礎語法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94CA42-9F72-4936-98F7-A147C73A4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數值與運算</a:t>
            </a:r>
          </a:p>
        </p:txBody>
      </p:sp>
    </p:spTree>
    <p:extLst>
      <p:ext uri="{BB962C8B-B14F-4D97-AF65-F5344CB8AC3E}">
        <p14:creationId xmlns:p14="http://schemas.microsoft.com/office/powerpoint/2010/main" val="6684669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3AE8F-474D-4F0F-95E4-668BD471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商店系統問題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5A90E-054E-4192-BCB1-23E30370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30784"/>
          </a:xfrm>
        </p:spPr>
        <p:txBody>
          <a:bodyPr>
            <a:normAutofit/>
          </a:bodyPr>
          <a:lstStyle/>
          <a:p>
            <a:r>
              <a:rPr lang="zh-TW" altLang="en-US"/>
              <a:t>商店系統經常有試買賣機制，玩家沒按</a:t>
            </a:r>
            <a:r>
              <a:rPr lang="en-US" altLang="zh-TW"/>
              <a:t>”</a:t>
            </a:r>
            <a:r>
              <a:rPr lang="zh-TW" altLang="en-US"/>
              <a:t>確定</a:t>
            </a:r>
            <a:r>
              <a:rPr lang="en-US" altLang="zh-TW"/>
              <a:t>”</a:t>
            </a:r>
            <a:r>
              <a:rPr lang="zh-TW" altLang="en-US"/>
              <a:t>或錢不夠等因素，交易無效，必須返還交易前狀態</a:t>
            </a:r>
            <a:endParaRPr lang="en-US" altLang="zh-TW"/>
          </a:p>
          <a:p>
            <a:pPr lvl="1"/>
            <a:r>
              <a:rPr lang="zh-TW" altLang="en-US"/>
              <a:t>直覺式設計思維</a:t>
            </a:r>
            <a:endParaRPr lang="en-US" altLang="zh-TW"/>
          </a:p>
          <a:p>
            <a:pPr lvl="2"/>
            <a:r>
              <a:rPr lang="zh-TW" altLang="en-US">
                <a:solidFill>
                  <a:srgbClr val="FF0000"/>
                </a:solidFill>
              </a:rPr>
              <a:t>邏輯複雜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zh-TW" altLang="en-US"/>
              <a:t>備份式思維</a:t>
            </a:r>
            <a:r>
              <a:rPr lang="en-US" altLang="zh-TW"/>
              <a:t>:</a:t>
            </a:r>
            <a:r>
              <a:rPr lang="zh-TW" altLang="en-US"/>
              <a:t> 交易前先存包包資料，失敗回復 </a:t>
            </a:r>
            <a:endParaRPr lang="en-US" altLang="zh-TW"/>
          </a:p>
          <a:p>
            <a:r>
              <a:rPr lang="zh-TW" altLang="en-US"/>
              <a:t>衍生應用</a:t>
            </a:r>
            <a:r>
              <a:rPr lang="en-US" altLang="zh-TW"/>
              <a:t>:</a:t>
            </a:r>
            <a:r>
              <a:rPr lang="zh-TW" altLang="en-US"/>
              <a:t> 存檔</a:t>
            </a:r>
            <a:r>
              <a:rPr lang="en-US" altLang="zh-TW"/>
              <a:t>/</a:t>
            </a:r>
            <a:r>
              <a:rPr lang="zh-TW" altLang="en-US"/>
              <a:t>讀檔</a:t>
            </a:r>
            <a:endParaRPr lang="en-US" altLang="zh-TW"/>
          </a:p>
          <a:p>
            <a:pPr lvl="1"/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A0BED1A-F784-4FE2-A884-34BEB2C10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1509"/>
              </p:ext>
            </p:extLst>
          </p:nvPr>
        </p:nvGraphicFramePr>
        <p:xfrm>
          <a:off x="3576064" y="3261471"/>
          <a:ext cx="10936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94">
                  <a:extLst>
                    <a:ext uri="{9D8B030D-6E8A-4147-A177-3AD203B41FA5}">
                      <a16:colId xmlns:a16="http://schemas.microsoft.com/office/drawing/2014/main" val="1232953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玩家包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6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物品</a:t>
                      </a:r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4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物品</a:t>
                      </a:r>
                      <a:r>
                        <a:rPr lang="en-US" altLang="zh-TW"/>
                        <a:t>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649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3AA49B-8B12-41CE-92EC-3F1135F0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15219"/>
              </p:ext>
            </p:extLst>
          </p:nvPr>
        </p:nvGraphicFramePr>
        <p:xfrm>
          <a:off x="4983522" y="3261471"/>
          <a:ext cx="1407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57">
                  <a:extLst>
                    <a:ext uri="{9D8B030D-6E8A-4147-A177-3AD203B41FA5}">
                      <a16:colId xmlns:a16="http://schemas.microsoft.com/office/drawing/2014/main" val="1232953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暫存空間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6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物品</a:t>
                      </a:r>
                      <a:r>
                        <a:rPr lang="en-US" altLang="zh-TW"/>
                        <a:t>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物品</a:t>
                      </a:r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4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總價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64975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E078851-37FC-41D3-BB63-26032339557E}"/>
              </a:ext>
            </a:extLst>
          </p:cNvPr>
          <p:cNvCxnSpPr>
            <a:cxnSpLocks/>
          </p:cNvCxnSpPr>
          <p:nvPr/>
        </p:nvCxnSpPr>
        <p:spPr>
          <a:xfrm>
            <a:off x="4427710" y="3814794"/>
            <a:ext cx="555812" cy="37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19F379-3B9B-47C1-9A82-9851E24704C3}"/>
              </a:ext>
            </a:extLst>
          </p:cNvPr>
          <p:cNvCxnSpPr/>
          <p:nvPr/>
        </p:nvCxnSpPr>
        <p:spPr>
          <a:xfrm flipV="1">
            <a:off x="4338063" y="3814794"/>
            <a:ext cx="645459" cy="73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495737F-4CC4-48E3-911C-FDCAF2989773}"/>
              </a:ext>
            </a:extLst>
          </p:cNvPr>
          <p:cNvSpPr/>
          <p:nvPr/>
        </p:nvSpPr>
        <p:spPr>
          <a:xfrm>
            <a:off x="6507099" y="3336137"/>
            <a:ext cx="403412" cy="255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E42E79-0317-495C-88DD-3AD64369D571}"/>
              </a:ext>
            </a:extLst>
          </p:cNvPr>
          <p:cNvSpPr txBox="1"/>
          <p:nvPr/>
        </p:nvSpPr>
        <p:spPr>
          <a:xfrm>
            <a:off x="6380300" y="2944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確認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60F0B3-780F-469A-8AA7-071E6FCCB576}"/>
              </a:ext>
            </a:extLst>
          </p:cNvPr>
          <p:cNvSpPr/>
          <p:nvPr/>
        </p:nvSpPr>
        <p:spPr>
          <a:xfrm>
            <a:off x="7026631" y="3187124"/>
            <a:ext cx="1560281" cy="553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處理暫存空間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C23580E-F6B2-46B7-A0C6-4A37760048DE}"/>
              </a:ext>
            </a:extLst>
          </p:cNvPr>
          <p:cNvSpPr/>
          <p:nvPr/>
        </p:nvSpPr>
        <p:spPr>
          <a:xfrm>
            <a:off x="6560885" y="4548519"/>
            <a:ext cx="403412" cy="255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E50194-9BC0-4892-BFBB-6175967AB302}"/>
              </a:ext>
            </a:extLst>
          </p:cNvPr>
          <p:cNvSpPr txBox="1"/>
          <p:nvPr/>
        </p:nvSpPr>
        <p:spPr>
          <a:xfrm>
            <a:off x="6434086" y="4157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失敗</a:t>
            </a:r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ED3D4788-C468-45FB-BB90-F969450CD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189"/>
              </p:ext>
            </p:extLst>
          </p:nvPr>
        </p:nvGraphicFramePr>
        <p:xfrm>
          <a:off x="7080417" y="4055802"/>
          <a:ext cx="14074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56">
                  <a:extLst>
                    <a:ext uri="{9D8B030D-6E8A-4147-A177-3AD203B41FA5}">
                      <a16:colId xmlns:a16="http://schemas.microsoft.com/office/drawing/2014/main" val="1232953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返還包包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6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物品</a:t>
                      </a:r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4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物品</a:t>
                      </a:r>
                      <a:r>
                        <a:rPr lang="en-US" altLang="zh-TW"/>
                        <a:t>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6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008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A8008-2D4E-4D9B-8B61-1BB85A63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大量企劃資料填入問題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8289-1E20-40BF-8509-142B0D4B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如何設計怪物參數機制，使得企劃方便輸入，且程式可依此自動創建怪物數值</a:t>
            </a:r>
            <a:r>
              <a:rPr lang="en-US" altLang="zh-TW"/>
              <a:t>?</a:t>
            </a:r>
          </a:p>
          <a:p>
            <a:pPr lvl="1"/>
            <a:r>
              <a:rPr lang="en-US" altLang="zh-TW"/>
              <a:t>Unity3D</a:t>
            </a:r>
            <a:r>
              <a:rPr lang="zh-TW" altLang="en-US"/>
              <a:t> 的 </a:t>
            </a:r>
            <a:r>
              <a:rPr lang="en-US" altLang="zh-TW"/>
              <a:t>Inspector </a:t>
            </a:r>
            <a:r>
              <a:rPr lang="zh-TW" altLang="en-US"/>
              <a:t>優缺點</a:t>
            </a:r>
            <a:r>
              <a:rPr lang="en-US" altLang="zh-TW"/>
              <a:t>?</a:t>
            </a:r>
          </a:p>
          <a:p>
            <a:pPr lvl="1"/>
            <a:r>
              <a:rPr lang="en-US" altLang="zh-TW"/>
              <a:t>Txt</a:t>
            </a:r>
            <a:r>
              <a:rPr lang="zh-TW" altLang="en-US"/>
              <a:t> 檔案讀取字串，設計格式，自行解析</a:t>
            </a:r>
            <a:endParaRPr lang="en-US" altLang="zh-TW"/>
          </a:p>
          <a:p>
            <a:pPr lvl="2"/>
            <a:r>
              <a:rPr lang="zh-TW" altLang="en-US"/>
              <a:t>子字串取得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Split(</a:t>
            </a:r>
            <a:r>
              <a:rPr lang="zh-TW" altLang="en-US"/>
              <a:t>符號清單</a:t>
            </a:r>
            <a:r>
              <a:rPr lang="en-US" altLang="zh-TW"/>
              <a:t>)</a:t>
            </a:r>
          </a:p>
          <a:p>
            <a:pPr lvl="2"/>
            <a:r>
              <a:rPr lang="en-US" altLang="zh-TW"/>
              <a:t>var </a:t>
            </a:r>
            <a:r>
              <a:rPr lang="en-US" altLang="zh-TW" err="1"/>
              <a:t>addr</a:t>
            </a:r>
            <a:r>
              <a:rPr lang="en-US" altLang="zh-TW"/>
              <a:t> = “192.168.1.123:8765”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取得 </a:t>
            </a:r>
            <a:r>
              <a:rPr lang="en-US" altLang="zh-TW" err="1">
                <a:sym typeface="Wingdings" panose="05000000000000000000" pitchFamily="2" charset="2"/>
              </a:rPr>
              <a:t>ip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zh-TW" altLang="en-US">
                <a:sym typeface="Wingdings" panose="05000000000000000000" pitchFamily="2" charset="2"/>
              </a:rPr>
              <a:t>與 </a:t>
            </a:r>
            <a:r>
              <a:rPr lang="en-US" altLang="zh-TW">
                <a:sym typeface="Wingdings" panose="05000000000000000000" pitchFamily="2" charset="2"/>
              </a:rPr>
              <a:t>port</a:t>
            </a:r>
          </a:p>
          <a:p>
            <a:pPr lvl="3"/>
            <a:r>
              <a:rPr lang="en-US" altLang="zh-TW"/>
              <a:t>string[] tags = </a:t>
            </a:r>
            <a:r>
              <a:rPr lang="en-US" altLang="zh-TW" err="1"/>
              <a:t>addr.Split</a:t>
            </a:r>
            <a:r>
              <a:rPr lang="en-US" altLang="zh-TW"/>
              <a:t>(‘:’);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tags[0] =&gt;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ip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zh-TW" altLang="en-US">
                <a:sym typeface="Wingdings" panose="05000000000000000000" pitchFamily="2" charset="2"/>
              </a:rPr>
              <a:t>與 </a:t>
            </a:r>
            <a:r>
              <a:rPr lang="en-US" altLang="zh-TW">
                <a:sym typeface="Wingdings" panose="05000000000000000000" pitchFamily="2" charset="2"/>
              </a:rPr>
              <a:t>tags[1] =&gt; port</a:t>
            </a:r>
            <a:endParaRPr lang="en-US" altLang="zh-TW"/>
          </a:p>
          <a:p>
            <a:pPr lvl="1"/>
            <a:r>
              <a:rPr lang="zh-TW" altLang="en-US"/>
              <a:t>檔案 </a:t>
            </a:r>
            <a:r>
              <a:rPr lang="en-US" altLang="zh-TW"/>
              <a:t>CSV</a:t>
            </a:r>
            <a:r>
              <a:rPr lang="zh-TW" altLang="en-US"/>
              <a:t> 或 </a:t>
            </a:r>
            <a:r>
              <a:rPr lang="en-US" altLang="zh-TW"/>
              <a:t>Excel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自行開發工具程式</a:t>
            </a:r>
            <a:endParaRPr lang="en-US" altLang="zh-TW"/>
          </a:p>
          <a:p>
            <a:pPr lvl="1"/>
            <a:r>
              <a:rPr lang="zh-TW" altLang="en-US"/>
              <a:t>因為檔案型解法，通常</a:t>
            </a:r>
            <a:r>
              <a:rPr lang="en-US" altLang="zh-TW"/>
              <a:t>BUG</a:t>
            </a:r>
            <a:r>
              <a:rPr lang="zh-TW" altLang="en-US"/>
              <a:t>抓了一個禮拜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/>
              <a:t>企劃打錯字</a:t>
            </a:r>
          </a:p>
        </p:txBody>
      </p:sp>
    </p:spTree>
    <p:extLst>
      <p:ext uri="{BB962C8B-B14F-4D97-AF65-F5344CB8AC3E}">
        <p14:creationId xmlns:p14="http://schemas.microsoft.com/office/powerpoint/2010/main" val="80530617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8ED65-1992-4D8B-9920-834C0A40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練功作業 </a:t>
            </a:r>
            <a:r>
              <a:rPr lang="en-US" altLang="zh-TW"/>
              <a:t>(</a:t>
            </a:r>
            <a:r>
              <a:rPr lang="zh-TW" altLang="en-US"/>
              <a:t>不用交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19450-B1C8-4887-B276-18A3984B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自定義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Preprocessor Directives 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設計網路物件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– Unity3D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Server, Client 2 Component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當在開發版時，網路資料收、傳用作假的 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Server (</a:t>
            </a: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用</a:t>
            </a:r>
            <a:r>
              <a:rPr kumimoji="0" lang="en-US" altLang="zh-TW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Debug.Log</a:t>
            </a: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訊息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當在正式版時，網路資料收、傳用 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Socket</a:t>
            </a: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到真的 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Server</a:t>
            </a: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用</a:t>
            </a:r>
            <a:r>
              <a:rPr kumimoji="0" lang="en-US" altLang="zh-TW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Debug.Warning</a:t>
            </a: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訊息，並顯示接收時間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)</a:t>
            </a:r>
            <a:endParaRPr lang="en-US" altLang="zh-TW"/>
          </a:p>
          <a:p>
            <a:r>
              <a:rPr lang="zh-TW" altLang="en-US"/>
              <a:t>承作業</a:t>
            </a:r>
            <a:r>
              <a:rPr lang="en-US" altLang="zh-TW"/>
              <a:t>6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使用</a:t>
            </a:r>
            <a:r>
              <a:rPr lang="en-US" altLang="zh-TW"/>
              <a:t>Unity3D)</a:t>
            </a:r>
          </a:p>
          <a:p>
            <a:r>
              <a:rPr lang="zh-TW" altLang="en-US"/>
              <a:t>猜數字遊戲 </a:t>
            </a:r>
            <a:r>
              <a:rPr lang="en-US" altLang="zh-TW"/>
              <a:t>(</a:t>
            </a:r>
            <a:r>
              <a:rPr lang="zh-TW" altLang="en-US"/>
              <a:t>猜撲克牌</a:t>
            </a:r>
            <a:r>
              <a:rPr lang="en-US" altLang="zh-TW"/>
              <a:t>1~52</a:t>
            </a:r>
            <a:r>
              <a:rPr lang="zh-TW" altLang="en-US"/>
              <a:t>遊戲</a:t>
            </a:r>
            <a:r>
              <a:rPr lang="en-US" altLang="zh-TW"/>
              <a:t>-</a:t>
            </a:r>
            <a:r>
              <a:rPr lang="zh-TW" altLang="en-US"/>
              <a:t>回應大</a:t>
            </a:r>
            <a:r>
              <a:rPr lang="en-US" altLang="zh-TW"/>
              <a:t>/</a:t>
            </a:r>
            <a:r>
              <a:rPr lang="zh-TW" altLang="en-US"/>
              <a:t>小</a:t>
            </a:r>
            <a:r>
              <a:rPr lang="en-US" altLang="zh-TW"/>
              <a:t>/</a:t>
            </a:r>
            <a:r>
              <a:rPr lang="zh-TW" altLang="en-US"/>
              <a:t>答對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Client </a:t>
            </a:r>
            <a:r>
              <a:rPr lang="zh-TW" altLang="en-US"/>
              <a:t>端透過 </a:t>
            </a:r>
            <a:r>
              <a:rPr lang="en-US" altLang="zh-TW"/>
              <a:t>“</a:t>
            </a:r>
            <a:r>
              <a:rPr lang="zh-TW" altLang="en-US"/>
              <a:t>封包</a:t>
            </a:r>
            <a:r>
              <a:rPr lang="en-US" altLang="zh-TW"/>
              <a:t>.</a:t>
            </a:r>
            <a:r>
              <a:rPr lang="zh-TW" altLang="en-US"/>
              <a:t>意圖</a:t>
            </a:r>
            <a:r>
              <a:rPr lang="en-US" altLang="zh-TW"/>
              <a:t>+</a:t>
            </a:r>
            <a:r>
              <a:rPr lang="zh-TW" altLang="en-US"/>
              <a:t>參數</a:t>
            </a:r>
            <a:r>
              <a:rPr lang="en-US" altLang="zh-TW"/>
              <a:t>”</a:t>
            </a:r>
            <a:r>
              <a:rPr lang="zh-TW" altLang="en-US"/>
              <a:t> 去與 </a:t>
            </a:r>
            <a:r>
              <a:rPr lang="en-US" altLang="zh-TW"/>
              <a:t>Server </a:t>
            </a:r>
            <a:r>
              <a:rPr lang="zh-TW" altLang="en-US"/>
              <a:t>互動</a:t>
            </a:r>
            <a:endParaRPr lang="en-US" altLang="zh-TW"/>
          </a:p>
          <a:p>
            <a:pPr lvl="1"/>
            <a:r>
              <a:rPr lang="en-US" altLang="zh-TW"/>
              <a:t>Server</a:t>
            </a:r>
            <a:r>
              <a:rPr lang="zh-TW" altLang="en-US"/>
              <a:t> 完成後透過回傳值</a:t>
            </a:r>
            <a:r>
              <a:rPr lang="en-US" altLang="zh-TW"/>
              <a:t>(</a:t>
            </a:r>
            <a:r>
              <a:rPr lang="zh-TW" altLang="en-US"/>
              <a:t>或物件</a:t>
            </a:r>
            <a:r>
              <a:rPr lang="en-US" altLang="zh-TW"/>
              <a:t>)</a:t>
            </a:r>
            <a:r>
              <a:rPr lang="zh-TW" altLang="en-US"/>
              <a:t>，告訴 </a:t>
            </a:r>
            <a:r>
              <a:rPr lang="en-US" altLang="zh-TW"/>
              <a:t>Client</a:t>
            </a:r>
            <a:r>
              <a:rPr lang="zh-TW" altLang="en-US"/>
              <a:t> 意圖結果</a:t>
            </a:r>
            <a:endParaRPr lang="en-US" altLang="zh-TW"/>
          </a:p>
          <a:p>
            <a:pPr lvl="1"/>
            <a:r>
              <a:rPr lang="en-US" altLang="zh-TW"/>
              <a:t>(</a:t>
            </a:r>
            <a:r>
              <a:rPr lang="zh-TW" altLang="en-US"/>
              <a:t>進階</a:t>
            </a:r>
            <a:r>
              <a:rPr lang="en-US" altLang="zh-TW"/>
              <a:t>)</a:t>
            </a:r>
            <a:r>
              <a:rPr lang="zh-TW" altLang="en-US"/>
              <a:t> </a:t>
            </a:r>
            <a:endParaRPr lang="en-US" altLang="zh-TW"/>
          </a:p>
          <a:p>
            <a:pPr lvl="2"/>
            <a:r>
              <a:rPr lang="en-US" altLang="zh-TW"/>
              <a:t>Server </a:t>
            </a:r>
            <a:r>
              <a:rPr lang="zh-TW" altLang="en-US"/>
              <a:t>透過 </a:t>
            </a:r>
            <a:r>
              <a:rPr lang="en-US" altLang="zh-TW"/>
              <a:t>Client</a:t>
            </a:r>
            <a:r>
              <a:rPr lang="zh-TW" altLang="en-US"/>
              <a:t> 的另一個函式回應結果</a:t>
            </a:r>
            <a:endParaRPr lang="en-US" altLang="zh-TW"/>
          </a:p>
          <a:p>
            <a:pPr lvl="2"/>
            <a:r>
              <a:rPr lang="en-US" altLang="zh-TW"/>
              <a:t>Client </a:t>
            </a:r>
            <a:r>
              <a:rPr lang="zh-TW" altLang="en-US"/>
              <a:t>可能同時丟多個封包給 </a:t>
            </a:r>
            <a:r>
              <a:rPr lang="en-US" altLang="zh-TW"/>
              <a:t>Server</a:t>
            </a:r>
            <a:r>
              <a:rPr lang="zh-TW" altLang="en-US"/>
              <a:t> 等待回應 </a:t>
            </a:r>
            <a:r>
              <a:rPr lang="en-US" altLang="zh-TW"/>
              <a:t>(</a:t>
            </a:r>
            <a:r>
              <a:rPr lang="zh-TW" altLang="en-US"/>
              <a:t>如跟另一人聊天</a:t>
            </a:r>
            <a:r>
              <a:rPr lang="en-US" altLang="zh-TW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9742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C34C0-14FC-4D14-B4E9-D280A9A6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其他常見問題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D4AB3-60CB-463B-AA42-5CB795A2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XX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/>
              <a:t>指令可不可以 </a:t>
            </a:r>
            <a:r>
              <a:rPr lang="en-US" altLang="zh-TW">
                <a:solidFill>
                  <a:srgbClr val="FF0000"/>
                </a:solidFill>
              </a:rPr>
              <a:t>OO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/>
              <a:t>使用</a:t>
            </a:r>
            <a:r>
              <a:rPr lang="en-US" altLang="zh-TW"/>
              <a:t>?</a:t>
            </a:r>
          </a:p>
          <a:p>
            <a:pPr lvl="1"/>
            <a:r>
              <a:rPr lang="zh-TW" altLang="en-US"/>
              <a:t>孩子</a:t>
            </a:r>
            <a:r>
              <a:rPr lang="en-US" altLang="zh-TW"/>
              <a:t>~</a:t>
            </a:r>
            <a:r>
              <a:rPr lang="zh-TW" altLang="en-US"/>
              <a:t> </a:t>
            </a:r>
            <a:r>
              <a:rPr lang="en-US" altLang="zh-TW" err="1"/>
              <a:t>c#</a:t>
            </a:r>
            <a:r>
              <a:rPr lang="zh-TW" altLang="en-US"/>
              <a:t> 編譯工具在你手上，試試看就知道</a:t>
            </a:r>
            <a:r>
              <a:rPr lang="en-US" altLang="zh-TW"/>
              <a:t>~</a:t>
            </a:r>
          </a:p>
          <a:p>
            <a:r>
              <a:rPr lang="en-US" altLang="zh-TW"/>
              <a:t>Google </a:t>
            </a:r>
            <a:r>
              <a:rPr lang="zh-TW" altLang="en-US"/>
              <a:t>很有幫助</a:t>
            </a:r>
            <a:endParaRPr lang="en-US" altLang="zh-TW"/>
          </a:p>
          <a:p>
            <a:r>
              <a:rPr lang="en-US" altLang="zh-TW"/>
              <a:t>Control+’.’ </a:t>
            </a:r>
            <a:r>
              <a:rPr lang="zh-TW" altLang="en-US"/>
              <a:t>可解決很多問題</a:t>
            </a:r>
            <a:endParaRPr lang="en-US" altLang="zh-TW"/>
          </a:p>
          <a:p>
            <a:r>
              <a:rPr lang="zh-TW" altLang="en-US"/>
              <a:t>當機了當在哪</a:t>
            </a:r>
            <a:r>
              <a:rPr lang="en-US" altLang="zh-TW"/>
              <a:t>?</a:t>
            </a:r>
            <a:r>
              <a:rPr lang="zh-TW" altLang="en-US"/>
              <a:t> 怎麼 </a:t>
            </a:r>
            <a:r>
              <a:rPr lang="en-US" altLang="zh-TW"/>
              <a:t>debug?</a:t>
            </a:r>
          </a:p>
          <a:p>
            <a:pPr lvl="1"/>
            <a:r>
              <a:rPr lang="zh-TW" altLang="en-US"/>
              <a:t>仔細看一下外狀況說明</a:t>
            </a:r>
            <a:endParaRPr lang="en-US" altLang="zh-TW"/>
          </a:p>
          <a:p>
            <a:r>
              <a:rPr lang="en-US" altLang="zh-TW"/>
              <a:t>XX</a:t>
            </a:r>
            <a:r>
              <a:rPr lang="zh-TW" altLang="en-US"/>
              <a:t> 問題我不會，請問最好的解法是</a:t>
            </a:r>
            <a:r>
              <a:rPr lang="en-US" altLang="zh-TW"/>
              <a:t>…?</a:t>
            </a: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怎麼醜也要把問題解出</a:t>
            </a:r>
            <a:r>
              <a:rPr lang="en-US" altLang="zh-TW"/>
              <a:t>~</a:t>
            </a:r>
          </a:p>
          <a:p>
            <a:pPr lvl="1"/>
            <a:endParaRPr lang="en-US" altLang="zh-TW"/>
          </a:p>
          <a:p>
            <a:pPr lvl="1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C13967-07C5-4C65-96B8-B076FF33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25" y="2948308"/>
            <a:ext cx="6389086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43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67E4E-3419-49CD-9B9C-99DF8E68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</a:t>
            </a:r>
            <a:r>
              <a:rPr lang="zh-TW" altLang="en-US"/>
              <a:t> </a:t>
            </a:r>
            <a:r>
              <a:rPr lang="en-US" altLang="zh-TW"/>
              <a:t>&amp;</a:t>
            </a:r>
            <a:r>
              <a:rPr lang="zh-TW" altLang="en-US"/>
              <a:t> </a:t>
            </a:r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D5E6D-4190-4283-BF20-E5D4EB65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28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512E042-833C-421E-BFAD-FE11E376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7272B3F-E439-4E9A-BB3D-D7EC6A40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理解、創建專案</a:t>
            </a:r>
            <a:endParaRPr lang="en-US" altLang="zh-TW"/>
          </a:p>
          <a:p>
            <a:r>
              <a:rPr lang="zh-TW" altLang="en-US"/>
              <a:t>理解記憶體與程式之間的各式關係</a:t>
            </a:r>
            <a:endParaRPr lang="en-US" altLang="zh-TW"/>
          </a:p>
          <a:p>
            <a:r>
              <a:rPr lang="zh-TW" altLang="en-US"/>
              <a:t>程式語感培養</a:t>
            </a:r>
            <a:endParaRPr lang="en-US" altLang="zh-TW"/>
          </a:p>
          <a:p>
            <a:r>
              <a:rPr lang="zh-TW" altLang="en-US"/>
              <a:t>數值與常用運算說明</a:t>
            </a:r>
            <a:endParaRPr lang="en-US" altLang="zh-TW"/>
          </a:p>
          <a:p>
            <a:pPr lvl="1"/>
            <a:r>
              <a:rPr lang="zh-TW" altLang="en-US"/>
              <a:t>數學運算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* </a:t>
            </a:r>
            <a:r>
              <a:rPr lang="en-US" altLang="zh-TW"/>
              <a:t>/ %</a:t>
            </a:r>
          </a:p>
          <a:p>
            <a:pPr lvl="1"/>
            <a:r>
              <a:rPr lang="zh-TW" altLang="en-US"/>
              <a:t>布林運算 </a:t>
            </a:r>
            <a:r>
              <a:rPr lang="en-US" altLang="zh-TW"/>
              <a:t>&amp;&amp; || !</a:t>
            </a:r>
          </a:p>
          <a:p>
            <a:pPr lvl="1"/>
            <a:r>
              <a:rPr lang="zh-TW" altLang="en-US"/>
              <a:t>位元運算 </a:t>
            </a:r>
            <a:r>
              <a:rPr lang="en-US" altLang="zh-TW"/>
              <a:t>&lt;&lt; &gt;&gt; | &amp; ~ ^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84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1E801-46D0-4AD6-98DC-C7DA9934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C#</a:t>
            </a:r>
            <a:r>
              <a:rPr lang="zh-TW" altLang="en-US"/>
              <a:t> 程式模板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3A7EDB-38D0-43F3-A764-2B179862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059" y="2160589"/>
            <a:ext cx="4723341" cy="3880773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System;</a:t>
            </a:r>
          </a:p>
          <a:p>
            <a:pPr marL="0" indent="0">
              <a:buNone/>
            </a:pPr>
            <a:endParaRPr lang="zh-TW" altLang="en-US" sz="180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namespace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ConsoleApp1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Program</a:t>
            </a:r>
            <a:endParaRPr lang="en-US" altLang="zh-TW" sz="180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 </a:t>
            </a:r>
            <a:r>
              <a:rPr lang="en-US" altLang="zh-TW" sz="180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args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80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Console.WriteLine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"Hello World!"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991C0C49-FBE3-4BDF-AFB6-2066CCF4D5BF}"/>
              </a:ext>
            </a:extLst>
          </p:cNvPr>
          <p:cNvSpPr/>
          <p:nvPr/>
        </p:nvSpPr>
        <p:spPr>
          <a:xfrm>
            <a:off x="3251469" y="4021361"/>
            <a:ext cx="513291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62461D-A95D-429B-9C6A-7803B3871DEE}"/>
              </a:ext>
            </a:extLst>
          </p:cNvPr>
          <p:cNvSpPr txBox="1"/>
          <p:nvPr/>
        </p:nvSpPr>
        <p:spPr>
          <a:xfrm>
            <a:off x="438150" y="4029075"/>
            <a:ext cx="286755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rgbClr val="FF0000"/>
                </a:solidFill>
              </a:rPr>
              <a:t>程式進入點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補充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zh-TW" altLang="en-US">
                <a:solidFill>
                  <a:srgbClr val="FF0000"/>
                </a:solidFill>
              </a:rPr>
              <a:t>多數遊戲引擎會把進入點隱藏，方便內部架構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C05326F4-08A5-4B89-BEF4-F51E7B2E5785}"/>
              </a:ext>
            </a:extLst>
          </p:cNvPr>
          <p:cNvSpPr/>
          <p:nvPr/>
        </p:nvSpPr>
        <p:spPr>
          <a:xfrm>
            <a:off x="2535768" y="2160589"/>
            <a:ext cx="51329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A35184-83F3-45CA-A4BE-0AC7B2761401}"/>
              </a:ext>
            </a:extLst>
          </p:cNvPr>
          <p:cNvSpPr txBox="1"/>
          <p:nvPr/>
        </p:nvSpPr>
        <p:spPr>
          <a:xfrm>
            <a:off x="1462736" y="2149478"/>
            <a:ext cx="10638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Keyword</a:t>
            </a:r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7EEA955-C706-4412-A637-B174B082E40A}"/>
              </a:ext>
            </a:extLst>
          </p:cNvPr>
          <p:cNvSpPr/>
          <p:nvPr/>
        </p:nvSpPr>
        <p:spPr>
          <a:xfrm rot="8054879">
            <a:off x="4253863" y="1848182"/>
            <a:ext cx="51329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42E4BB-6209-4D09-B224-8A4DC9759BF8}"/>
              </a:ext>
            </a:extLst>
          </p:cNvPr>
          <p:cNvSpPr txBox="1"/>
          <p:nvPr/>
        </p:nvSpPr>
        <p:spPr>
          <a:xfrm>
            <a:off x="4779963" y="1483005"/>
            <a:ext cx="24320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單一指令寫法</a:t>
            </a:r>
            <a:endParaRPr lang="en-US" altLang="zh-TW"/>
          </a:p>
          <a:p>
            <a:r>
              <a:rPr lang="en-US" altLang="zh-TW"/>
              <a:t>(</a:t>
            </a:r>
            <a:r>
              <a:rPr lang="zh-TW" altLang="en-US">
                <a:solidFill>
                  <a:srgbClr val="FF0000"/>
                </a:solidFill>
              </a:rPr>
              <a:t>以分號結束</a:t>
            </a:r>
            <a:r>
              <a:rPr lang="zh-TW" altLang="en-US"/>
              <a:t>，可跨行</a:t>
            </a:r>
            <a:r>
              <a:rPr lang="en-US" altLang="zh-TW"/>
              <a:t>)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00F7F719-4CE7-4963-B3A8-D2E59DC61C7C}"/>
              </a:ext>
            </a:extLst>
          </p:cNvPr>
          <p:cNvSpPr/>
          <p:nvPr/>
        </p:nvSpPr>
        <p:spPr>
          <a:xfrm rot="7829610">
            <a:off x="6173259" y="3654438"/>
            <a:ext cx="51329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D9E456-4240-4F84-BE15-E546D5801284}"/>
              </a:ext>
            </a:extLst>
          </p:cNvPr>
          <p:cNvSpPr txBox="1"/>
          <p:nvPr/>
        </p:nvSpPr>
        <p:spPr>
          <a:xfrm>
            <a:off x="6623069" y="3353282"/>
            <a:ext cx="25859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資料宣告</a:t>
            </a:r>
            <a:r>
              <a:rPr lang="en-US" altLang="zh-TW"/>
              <a:t>:</a:t>
            </a:r>
            <a:r>
              <a:rPr lang="zh-TW" altLang="en-US"/>
              <a:t> 參數</a:t>
            </a:r>
            <a:r>
              <a:rPr lang="en-US" altLang="zh-TW"/>
              <a:t>(</a:t>
            </a:r>
            <a:r>
              <a:rPr lang="zh-TW" altLang="en-US"/>
              <a:t>先強記</a:t>
            </a:r>
            <a:r>
              <a:rPr lang="en-US" altLang="zh-TW"/>
              <a:t>)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314C139-C439-40BE-B6AC-FD1310D21DF9}"/>
              </a:ext>
            </a:extLst>
          </p:cNvPr>
          <p:cNvSpPr/>
          <p:nvPr/>
        </p:nvSpPr>
        <p:spPr>
          <a:xfrm rot="10800000">
            <a:off x="5255023" y="2773393"/>
            <a:ext cx="51329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D178EC-90A9-48AE-8114-EAB15322B7E7}"/>
              </a:ext>
            </a:extLst>
          </p:cNvPr>
          <p:cNvSpPr txBox="1"/>
          <p:nvPr/>
        </p:nvSpPr>
        <p:spPr>
          <a:xfrm>
            <a:off x="5768314" y="2700631"/>
            <a:ext cx="4092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命名空間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避免自訂名稱沖名</a:t>
            </a:r>
            <a:r>
              <a:rPr lang="en-US" altLang="zh-TW"/>
              <a:t>/</a:t>
            </a:r>
            <a:r>
              <a:rPr lang="zh-TW" altLang="en-US">
                <a:solidFill>
                  <a:srgbClr val="FF0000"/>
                </a:solidFill>
              </a:rPr>
              <a:t>可省略</a:t>
            </a:r>
            <a:r>
              <a:rPr lang="en-US" altLang="zh-TW"/>
              <a:t>)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D1F96222-DE27-4F1F-84A4-64AD939FDB4F}"/>
              </a:ext>
            </a:extLst>
          </p:cNvPr>
          <p:cNvSpPr/>
          <p:nvPr/>
        </p:nvSpPr>
        <p:spPr>
          <a:xfrm rot="10800000">
            <a:off x="7715225" y="4647605"/>
            <a:ext cx="51329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1891B2-9E42-4122-B89E-FD27652F96FF}"/>
              </a:ext>
            </a:extLst>
          </p:cNvPr>
          <p:cNvSpPr txBox="1"/>
          <p:nvPr/>
        </p:nvSpPr>
        <p:spPr>
          <a:xfrm>
            <a:off x="8322859" y="4615339"/>
            <a:ext cx="13388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堆砌指令區</a:t>
            </a:r>
            <a:endParaRPr lang="en-US" altLang="zh-TW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1D05DB52-D8C5-47C2-9D75-F731D411D11E}"/>
              </a:ext>
            </a:extLst>
          </p:cNvPr>
          <p:cNvSpPr/>
          <p:nvPr/>
        </p:nvSpPr>
        <p:spPr>
          <a:xfrm rot="14329744">
            <a:off x="6455812" y="4946079"/>
            <a:ext cx="51329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8103AB-BD2E-48D9-AFC6-AAED7A6562EC}"/>
              </a:ext>
            </a:extLst>
          </p:cNvPr>
          <p:cNvSpPr txBox="1"/>
          <p:nvPr/>
        </p:nvSpPr>
        <p:spPr>
          <a:xfrm>
            <a:off x="6516731" y="5312218"/>
            <a:ext cx="19543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資料</a:t>
            </a:r>
            <a:r>
              <a:rPr lang="en-US" altLang="zh-TW"/>
              <a:t>:</a:t>
            </a:r>
            <a:r>
              <a:rPr lang="zh-TW" altLang="en-US"/>
              <a:t> 指令所需的</a:t>
            </a:r>
            <a:endParaRPr lang="en-US" altLang="zh-TW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0E464F17-96C4-4C58-A411-1F9BA3FC3A36}"/>
              </a:ext>
            </a:extLst>
          </p:cNvPr>
          <p:cNvSpPr/>
          <p:nvPr/>
        </p:nvSpPr>
        <p:spPr>
          <a:xfrm rot="20357064">
            <a:off x="3102331" y="3584945"/>
            <a:ext cx="435451" cy="27533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C7BA62-66FB-435C-8776-D6B45A364DFB}"/>
              </a:ext>
            </a:extLst>
          </p:cNvPr>
          <p:cNvSpPr txBox="1"/>
          <p:nvPr/>
        </p:nvSpPr>
        <p:spPr>
          <a:xfrm>
            <a:off x="1228725" y="3598033"/>
            <a:ext cx="19704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(</a:t>
            </a:r>
            <a:r>
              <a:rPr lang="zh-TW" altLang="en-US"/>
              <a:t>約定俗成的寫法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80AA7054-EF2A-4513-96F7-5728E073CEC4}"/>
              </a:ext>
            </a:extLst>
          </p:cNvPr>
          <p:cNvSpPr/>
          <p:nvPr/>
        </p:nvSpPr>
        <p:spPr>
          <a:xfrm rot="16200000">
            <a:off x="3723153" y="5350164"/>
            <a:ext cx="51329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CF871F-DA90-4CF1-8CFA-A2A620B28D77}"/>
              </a:ext>
            </a:extLst>
          </p:cNvPr>
          <p:cNvSpPr txBox="1"/>
          <p:nvPr/>
        </p:nvSpPr>
        <p:spPr>
          <a:xfrm>
            <a:off x="3517652" y="5987880"/>
            <a:ext cx="52095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多行指令時</a:t>
            </a:r>
            <a:r>
              <a:rPr lang="en-US" altLang="zh-TW"/>
              <a:t>(</a:t>
            </a:r>
            <a:r>
              <a:rPr lang="zh-TW" altLang="en-US">
                <a:solidFill>
                  <a:srgbClr val="FF0000"/>
                </a:solidFill>
              </a:rPr>
              <a:t>程式區塊</a:t>
            </a:r>
            <a:r>
              <a:rPr lang="en-US" altLang="zh-TW"/>
              <a:t>)</a:t>
            </a:r>
            <a:r>
              <a:rPr lang="zh-TW" altLang="en-US"/>
              <a:t>，成對出現，</a:t>
            </a:r>
            <a:r>
              <a:rPr lang="en-US" altLang="zh-TW"/>
              <a:t>’}’ </a:t>
            </a:r>
            <a:r>
              <a:rPr lang="zh-TW" altLang="en-US"/>
              <a:t>外不使用 </a:t>
            </a:r>
            <a:r>
              <a:rPr lang="en-US" altLang="zh-TW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27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5D581-75E3-4F3E-B51B-9AA74177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培養語感</a:t>
            </a:r>
            <a:r>
              <a:rPr lang="en-US" altLang="zh-TW"/>
              <a:t>:</a:t>
            </a:r>
            <a:r>
              <a:rPr lang="zh-TW" altLang="en-US"/>
              <a:t> 有效字符一般規定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37F641-58C0-4E8A-B159-97B87DEB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/>
              <a:t>功能：數值、數值操作</a:t>
            </a:r>
            <a:endParaRPr lang="en-US" altLang="zh-TW"/>
          </a:p>
          <a:p>
            <a:r>
              <a:rPr lang="zh-TW" altLang="en-US"/>
              <a:t>有效字符集合以</a:t>
            </a:r>
            <a:r>
              <a:rPr lang="zh-TW" altLang="en-US">
                <a:solidFill>
                  <a:srgbClr val="FF0000"/>
                </a:solidFill>
              </a:rPr>
              <a:t>空格</a:t>
            </a:r>
            <a:r>
              <a:rPr lang="zh-TW" altLang="en-US"/>
              <a:t>或</a:t>
            </a:r>
            <a:r>
              <a:rPr lang="zh-TW" altLang="en-US">
                <a:solidFill>
                  <a:srgbClr val="FF0000"/>
                </a:solidFill>
              </a:rPr>
              <a:t>特殊符號</a:t>
            </a:r>
            <a:r>
              <a:rPr lang="en-US" altLang="zh-TW"/>
              <a:t>(+-</a:t>
            </a:r>
            <a:r>
              <a:rPr lang="zh-TW" altLang="en-US"/>
              <a:t>*</a:t>
            </a:r>
            <a:r>
              <a:rPr lang="en-US" altLang="zh-TW"/>
              <a:t>/</a:t>
            </a:r>
            <a:r>
              <a:rPr lang="zh-TW" altLang="en-US"/>
              <a:t>等</a:t>
            </a:r>
            <a:r>
              <a:rPr lang="en-US" altLang="zh-TW"/>
              <a:t>)</a:t>
            </a:r>
            <a:r>
              <a:rPr lang="zh-TW" altLang="en-US"/>
              <a:t>分隔</a:t>
            </a:r>
            <a:endParaRPr lang="en-US" altLang="zh-TW"/>
          </a:p>
          <a:p>
            <a:pPr lvl="1"/>
            <a:r>
              <a:rPr lang="zh-TW" altLang="en-US"/>
              <a:t>空格一般定義寬鬆</a:t>
            </a:r>
            <a:r>
              <a:rPr lang="en-US" altLang="zh-TW"/>
              <a:t>:</a:t>
            </a:r>
            <a:r>
              <a:rPr lang="zh-TW" altLang="en-US"/>
              <a:t> 多個、空行、</a:t>
            </a:r>
            <a:r>
              <a:rPr lang="en-US" altLang="zh-TW"/>
              <a:t>tab</a:t>
            </a:r>
            <a:r>
              <a:rPr lang="zh-TW" altLang="en-US"/>
              <a:t>都視為空格</a:t>
            </a:r>
            <a:endParaRPr lang="en-US" altLang="zh-TW"/>
          </a:p>
          <a:p>
            <a:r>
              <a:rPr lang="zh-TW" altLang="en-US"/>
              <a:t>至少一個字符</a:t>
            </a:r>
            <a:endParaRPr lang="en-US" altLang="zh-TW"/>
          </a:p>
          <a:p>
            <a:r>
              <a:rPr lang="zh-TW" altLang="en-US"/>
              <a:t>自定義字符需能與其他字符辨識，如</a:t>
            </a:r>
            <a:r>
              <a:rPr lang="en-US" altLang="zh-TW"/>
              <a:t>key word, </a:t>
            </a:r>
            <a:r>
              <a:rPr lang="zh-TW" altLang="en-US"/>
              <a:t>相同字符</a:t>
            </a:r>
            <a:endParaRPr lang="en-US" altLang="zh-TW"/>
          </a:p>
          <a:p>
            <a:pPr lvl="1"/>
            <a:r>
              <a:rPr lang="en-US" altLang="zh-TW"/>
              <a:t>Keyword C# </a:t>
            </a:r>
            <a:r>
              <a:rPr lang="zh-TW" altLang="en-US"/>
              <a:t>例外：用</a:t>
            </a:r>
            <a:r>
              <a:rPr lang="en-US" altLang="zh-TW"/>
              <a:t>’@’</a:t>
            </a:r>
            <a:r>
              <a:rPr lang="zh-TW" altLang="en-US"/>
              <a:t>符號辨識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char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@char = ‘a’;</a:t>
            </a:r>
          </a:p>
          <a:p>
            <a:r>
              <a:rPr lang="zh-TW" altLang="en-US"/>
              <a:t>大小寫是否不同看該語言</a:t>
            </a:r>
            <a:endParaRPr lang="en-US" altLang="zh-TW"/>
          </a:p>
          <a:p>
            <a:pPr lvl="1"/>
            <a:r>
              <a:rPr lang="en-US" altLang="zh-TW"/>
              <a:t>C++/C#</a:t>
            </a:r>
            <a:r>
              <a:rPr lang="zh-TW" altLang="en-US"/>
              <a:t> 不同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Key </a:t>
            </a:r>
            <a:r>
              <a:rPr lang="zh-TW" altLang="en-US"/>
              <a:t>不等於 </a:t>
            </a:r>
            <a:r>
              <a:rPr lang="en-US" altLang="zh-TW"/>
              <a:t>key</a:t>
            </a:r>
          </a:p>
          <a:p>
            <a:r>
              <a:rPr lang="zh-TW" altLang="en-US"/>
              <a:t>感覺該成對的字符，必定成對出現</a:t>
            </a:r>
            <a:endParaRPr lang="en-US" altLang="zh-TW"/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字符</a:t>
            </a:r>
            <a:r>
              <a:rPr lang="en-US" altLang="zh-TW">
                <a:solidFill>
                  <a:srgbClr val="FF0000"/>
                </a:solidFill>
              </a:rPr>
              <a:t>]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{</a:t>
            </a:r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字符</a:t>
            </a:r>
            <a:r>
              <a:rPr lang="en-US" altLang="zh-TW">
                <a:solidFill>
                  <a:srgbClr val="FF0000"/>
                </a:solidFill>
              </a:rPr>
              <a:t>} &lt;</a:t>
            </a:r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字符</a:t>
            </a:r>
            <a:r>
              <a:rPr lang="en-US" altLang="zh-TW">
                <a:solidFill>
                  <a:srgbClr val="FF0000"/>
                </a:solidFill>
              </a:rPr>
              <a:t>&gt; (</a:t>
            </a:r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字符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“</a:t>
            </a:r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字符</a:t>
            </a:r>
            <a:r>
              <a:rPr lang="en-US" altLang="zh-TW">
                <a:solidFill>
                  <a:srgbClr val="FF0000"/>
                </a:solidFill>
              </a:rPr>
              <a:t>”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‘</a:t>
            </a:r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字符</a:t>
            </a:r>
            <a:r>
              <a:rPr lang="en-US" altLang="zh-TW">
                <a:solidFill>
                  <a:srgbClr val="FF0000"/>
                </a:solidFill>
              </a:rPr>
              <a:t>‘</a:t>
            </a:r>
          </a:p>
          <a:p>
            <a:pPr lvl="1"/>
            <a:r>
              <a:rPr lang="zh-TW" altLang="en-US"/>
              <a:t>例外</a:t>
            </a:r>
            <a:r>
              <a:rPr lang="en-US" altLang="zh-TW"/>
              <a:t>:</a:t>
            </a:r>
            <a:r>
              <a:rPr lang="zh-TW" altLang="en-US"/>
              <a:t> 數學運算符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a&lt;b</a:t>
            </a:r>
            <a:r>
              <a:rPr lang="zh-TW" altLang="en-US"/>
              <a:t> </a:t>
            </a:r>
            <a:r>
              <a:rPr lang="en-US" altLang="zh-TW"/>
              <a:t>b&gt;c</a:t>
            </a:r>
          </a:p>
        </p:txBody>
      </p:sp>
    </p:spTree>
    <p:extLst>
      <p:ext uri="{BB962C8B-B14F-4D97-AF65-F5344CB8AC3E}">
        <p14:creationId xmlns:p14="http://schemas.microsoft.com/office/powerpoint/2010/main" val="353208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246F9-C816-4D5A-947E-E68A6D49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關於我自己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BE813-A5EA-49A1-9C39-8EE5AD99B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/>
              <a:t>經歷</a:t>
            </a:r>
          </a:p>
          <a:p>
            <a:pPr lvl="1"/>
            <a:r>
              <a:rPr lang="zh-TW" altLang="en-US"/>
              <a:t>前智冠科技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台北研發部總監</a:t>
            </a:r>
          </a:p>
          <a:p>
            <a:pPr lvl="1"/>
            <a:r>
              <a:rPr lang="zh-TW" altLang="en-US"/>
              <a:t>前艾克特科技娛樂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專案辦公室經理</a:t>
            </a:r>
          </a:p>
          <a:p>
            <a:pPr lvl="1"/>
            <a:r>
              <a:rPr lang="zh-TW" altLang="en-US"/>
              <a:t>資策會數位內容學院專任講師</a:t>
            </a:r>
          </a:p>
          <a:p>
            <a:pPr lvl="1"/>
            <a:r>
              <a:rPr lang="zh-TW" altLang="en-US"/>
              <a:t>台大資工所碩士</a:t>
            </a:r>
          </a:p>
          <a:p>
            <a:pPr lvl="1"/>
            <a:r>
              <a:rPr lang="zh-TW" altLang="en-US"/>
              <a:t>前松崗科技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研發處協理</a:t>
            </a:r>
            <a:endParaRPr lang="en-US" altLang="zh-TW"/>
          </a:p>
          <a:p>
            <a:pPr lvl="1"/>
            <a:r>
              <a:rPr lang="zh-TW" altLang="en-US"/>
              <a:t>前群樂科技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副總</a:t>
            </a:r>
            <a:endParaRPr lang="en-US" altLang="zh-TW"/>
          </a:p>
          <a:p>
            <a:pPr lvl="1"/>
            <a:r>
              <a:rPr lang="zh-TW" altLang="en-US"/>
              <a:t>蘑菇數位娛樂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總經理</a:t>
            </a:r>
            <a:endParaRPr lang="en-US" altLang="zh-TW"/>
          </a:p>
          <a:p>
            <a:pPr lvl="1"/>
            <a:r>
              <a:rPr lang="zh-TW" altLang="en-US"/>
              <a:t>緯育科技台北技術總監</a:t>
            </a:r>
            <a:endParaRPr lang="en-US" altLang="zh-TW"/>
          </a:p>
          <a:p>
            <a:pPr lvl="1"/>
            <a:r>
              <a:rPr lang="zh-TW" altLang="en-US"/>
              <a:t>學創科技台北技術總監</a:t>
            </a:r>
            <a:endParaRPr lang="en-US" altLang="zh-TW"/>
          </a:p>
          <a:p>
            <a:pPr lvl="1"/>
            <a:r>
              <a:rPr lang="zh-TW" altLang="en-US"/>
              <a:t>鑫鑫科技總經理</a:t>
            </a:r>
            <a:endParaRPr lang="en-US" altLang="zh-TW"/>
          </a:p>
          <a:p>
            <a:r>
              <a:rPr lang="zh-TW" altLang="en-US"/>
              <a:t>聯絡我</a:t>
            </a:r>
            <a:r>
              <a:rPr lang="en-US" altLang="zh-TW"/>
              <a:t>:</a:t>
            </a:r>
          </a:p>
          <a:p>
            <a:pPr lvl="1"/>
            <a:r>
              <a:rPr lang="en-US" altLang="zh-TW"/>
              <a:t>im.andrew.liao@gmail.com</a:t>
            </a:r>
            <a:endParaRPr lang="zh-TW" altLang="en-US"/>
          </a:p>
          <a:p>
            <a:endParaRPr lang="zh-TW" altLang="en-US"/>
          </a:p>
        </p:txBody>
      </p:sp>
      <p:pic>
        <p:nvPicPr>
          <p:cNvPr id="4" name="Picture 4" descr="Andrew">
            <a:extLst>
              <a:ext uri="{FF2B5EF4-FFF2-40B4-BE49-F238E27FC236}">
                <a16:creationId xmlns:a16="http://schemas.microsoft.com/office/drawing/2014/main" id="{79400380-4C4C-4126-842D-FE742C41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1125" y="4025237"/>
            <a:ext cx="1881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294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36A2-C4CD-4701-9AF6-CD7AC1C5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資料基本概念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87FBF-E1BB-4800-9EAD-003AA714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位於記憶體內的空間</a:t>
            </a:r>
            <a:endParaRPr lang="en-US" altLang="zh-TW"/>
          </a:p>
          <a:p>
            <a:pPr lvl="1"/>
            <a:r>
              <a:rPr lang="zh-TW" altLang="en-US"/>
              <a:t>放哪裡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記憶體位址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放甚麼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資料數值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數值類型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不可能直接操作記憶體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某值放在哪個位址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變數</a:t>
            </a:r>
            <a:r>
              <a:rPr lang="zh-TW" altLang="en-US">
                <a:sym typeface="Wingdings" panose="05000000000000000000" pitchFamily="2" charset="2"/>
              </a:rPr>
              <a:t>助記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因為該記憶體內數值可變</a:t>
            </a:r>
            <a:r>
              <a:rPr lang="en-US" altLang="zh-TW">
                <a:sym typeface="Wingdings" panose="05000000000000000000" pitchFamily="2" charset="2"/>
              </a:rPr>
              <a:t>:</a:t>
            </a:r>
            <a:r>
              <a:rPr lang="zh-TW" altLang="en-US">
                <a:sym typeface="Wingdings" panose="05000000000000000000" pitchFamily="2" charset="2"/>
              </a:rPr>
              <a:t> 變數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部分語言可以 </a:t>
            </a:r>
            <a:r>
              <a:rPr lang="en-US" altLang="zh-TW">
                <a:sym typeface="Wingdings" panose="05000000000000000000" pitchFamily="2" charset="2"/>
              </a:rPr>
              <a:t>(C/C++)</a:t>
            </a:r>
          </a:p>
          <a:p>
            <a:r>
              <a:rPr lang="en-US" altLang="zh-TW">
                <a:sym typeface="Wingdings" panose="05000000000000000000" pitchFamily="2" charset="2"/>
              </a:rPr>
              <a:t>C# </a:t>
            </a:r>
            <a:r>
              <a:rPr lang="zh-TW" altLang="en-US">
                <a:sym typeface="Wingdings" panose="05000000000000000000" pitchFamily="2" charset="2"/>
              </a:rPr>
              <a:t>是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強型別</a:t>
            </a:r>
            <a:r>
              <a:rPr lang="zh-TW" altLang="en-US">
                <a:sym typeface="Wingdings" panose="05000000000000000000" pitchFamily="2" charset="2"/>
              </a:rPr>
              <a:t>語言 </a:t>
            </a:r>
            <a:endParaRPr lang="en-US" altLang="zh-TW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zh-TW" altLang="en-US">
                <a:sym typeface="Wingdings" panose="05000000000000000000" pitchFamily="2" charset="2"/>
              </a:rPr>
              <a:t>必須知道某變數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空間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r>
              <a:rPr lang="zh-TW" altLang="en-US">
                <a:sym typeface="Wingdings" panose="05000000000000000000" pitchFamily="2" charset="2"/>
              </a:rPr>
              <a:t>內容型態</a:t>
            </a:r>
            <a:endParaRPr lang="en-US" altLang="zh-TW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zh-TW" altLang="en-US">
                <a:sym typeface="Wingdings" panose="05000000000000000000" pitchFamily="2" charset="2"/>
              </a:rPr>
              <a:t>變數宣告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變數使用前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宣告後不能改變型別</a:t>
            </a:r>
            <a:endParaRPr lang="en-US" altLang="zh-TW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zh-TW" altLang="en-US">
                <a:sym typeface="Wingdings" panose="05000000000000000000" pitchFamily="2" charset="2"/>
              </a:rPr>
              <a:t>規定語法</a:t>
            </a:r>
            <a:r>
              <a:rPr lang="en-US" altLang="zh-TW">
                <a:sym typeface="Wingdings" panose="05000000000000000000" pitchFamily="2" charset="2"/>
              </a:rPr>
              <a:t>: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資料型別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自定義變數名稱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;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zh-TW" altLang="en-US">
                <a:sym typeface="Wingdings" panose="05000000000000000000" pitchFamily="2" charset="2"/>
              </a:rPr>
              <a:t>型別分兩類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C#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內建、自定義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4EE91C-2467-4503-90C7-1AFDFBF28C4E}"/>
              </a:ext>
            </a:extLst>
          </p:cNvPr>
          <p:cNvSpPr/>
          <p:nvPr/>
        </p:nvSpPr>
        <p:spPr>
          <a:xfrm>
            <a:off x="8625579" y="2019299"/>
            <a:ext cx="15716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ED5758-6623-4764-A9C1-6038F4627036}"/>
              </a:ext>
            </a:extLst>
          </p:cNvPr>
          <p:cNvSpPr/>
          <p:nvPr/>
        </p:nvSpPr>
        <p:spPr>
          <a:xfrm>
            <a:off x="8625579" y="2877586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指令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46D3AC-AE2E-45B5-B827-B989D11CD335}"/>
              </a:ext>
            </a:extLst>
          </p:cNvPr>
          <p:cNvSpPr/>
          <p:nvPr/>
        </p:nvSpPr>
        <p:spPr>
          <a:xfrm>
            <a:off x="8625579" y="3513820"/>
            <a:ext cx="157162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18BF47-FBF2-4508-AFF9-B6C858E88A60}"/>
              </a:ext>
            </a:extLst>
          </p:cNvPr>
          <p:cNvSpPr/>
          <p:nvPr/>
        </p:nvSpPr>
        <p:spPr>
          <a:xfrm>
            <a:off x="8625578" y="4184900"/>
            <a:ext cx="1571625" cy="870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執行期間資料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F43337-BACA-4DCA-8252-3B979AF6A15E}"/>
              </a:ext>
            </a:extLst>
          </p:cNvPr>
          <p:cNvSpPr txBox="1"/>
          <p:nvPr/>
        </p:nvSpPr>
        <p:spPr>
          <a:xfrm>
            <a:off x="8511143" y="1625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作業系統記憶體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61DD0D-FC96-4E53-9883-13CAE2CAA42A}"/>
              </a:ext>
            </a:extLst>
          </p:cNvPr>
          <p:cNvSpPr txBox="1"/>
          <p:nvPr/>
        </p:nvSpPr>
        <p:spPr>
          <a:xfrm>
            <a:off x="8857392" y="2241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系統程式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EB3B1B-7BA0-49AC-A60B-AAAB51D2C799}"/>
              </a:ext>
            </a:extLst>
          </p:cNvPr>
          <p:cNvSpPr txBox="1"/>
          <p:nvPr/>
        </p:nvSpPr>
        <p:spPr>
          <a:xfrm>
            <a:off x="8857392" y="5354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其他程式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E821EDD-63E0-4F8D-BCDC-CD5126412694}"/>
              </a:ext>
            </a:extLst>
          </p:cNvPr>
          <p:cNvCxnSpPr>
            <a:cxnSpLocks/>
          </p:cNvCxnSpPr>
          <p:nvPr/>
        </p:nvCxnSpPr>
        <p:spPr>
          <a:xfrm>
            <a:off x="8258175" y="2640881"/>
            <a:ext cx="367403" cy="883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B0EAE5B-BBDA-4F76-8FA6-C2B202D4D05E}"/>
              </a:ext>
            </a:extLst>
          </p:cNvPr>
          <p:cNvCxnSpPr>
            <a:cxnSpLocks/>
          </p:cNvCxnSpPr>
          <p:nvPr/>
        </p:nvCxnSpPr>
        <p:spPr>
          <a:xfrm flipH="1">
            <a:off x="8258176" y="5055186"/>
            <a:ext cx="367402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0B1D2A0-6086-4A90-A608-27C66A027D22}"/>
              </a:ext>
            </a:extLst>
          </p:cNvPr>
          <p:cNvSpPr/>
          <p:nvPr/>
        </p:nvSpPr>
        <p:spPr>
          <a:xfrm>
            <a:off x="7038974" y="2611084"/>
            <a:ext cx="1171575" cy="26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092C69-EA11-4BFD-B71B-39A2C3263EF1}"/>
              </a:ext>
            </a:extLst>
          </p:cNvPr>
          <p:cNvSpPr/>
          <p:nvPr/>
        </p:nvSpPr>
        <p:spPr>
          <a:xfrm>
            <a:off x="7038974" y="2885625"/>
            <a:ext cx="1171575" cy="26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</a:t>
            </a:r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692D5-3B7F-4152-899E-45D996C36F57}"/>
              </a:ext>
            </a:extLst>
          </p:cNvPr>
          <p:cNvSpPr/>
          <p:nvPr/>
        </p:nvSpPr>
        <p:spPr>
          <a:xfrm>
            <a:off x="7038973" y="3142052"/>
            <a:ext cx="1171575" cy="2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856C85-491E-4959-B0BE-47BFD1F039EB}"/>
              </a:ext>
            </a:extLst>
          </p:cNvPr>
          <p:cNvSpPr/>
          <p:nvPr/>
        </p:nvSpPr>
        <p:spPr>
          <a:xfrm>
            <a:off x="7038972" y="4945835"/>
            <a:ext cx="1171575" cy="2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…</a:t>
            </a:r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BFA1548-A251-408D-8F5C-37F79AE36D56}"/>
              </a:ext>
            </a:extLst>
          </p:cNvPr>
          <p:cNvCxnSpPr/>
          <p:nvPr/>
        </p:nvCxnSpPr>
        <p:spPr>
          <a:xfrm>
            <a:off x="7038972" y="3428999"/>
            <a:ext cx="0" cy="149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A6663F2-1AC0-43E8-813F-03AEF3DB829B}"/>
              </a:ext>
            </a:extLst>
          </p:cNvPr>
          <p:cNvCxnSpPr/>
          <p:nvPr/>
        </p:nvCxnSpPr>
        <p:spPr>
          <a:xfrm>
            <a:off x="8210547" y="3428999"/>
            <a:ext cx="0" cy="149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6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845B7-EF32-4FC7-AC84-8A840179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指令基本觀念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E4472-698B-4C9B-A17A-C067533C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操作數據用</a:t>
            </a:r>
            <a:endParaRPr lang="en-US" altLang="zh-TW"/>
          </a:p>
          <a:p>
            <a:r>
              <a:rPr lang="zh-TW" altLang="en-US"/>
              <a:t>指令的輸出若為數據，可把整個指令視為一個數據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/>
              <a:t>複雜指令</a:t>
            </a:r>
            <a:endParaRPr lang="en-US" altLang="zh-TW"/>
          </a:p>
          <a:p>
            <a:pPr lvl="1"/>
            <a:r>
              <a:rPr lang="zh-TW" altLang="en-US"/>
              <a:t>函式的 </a:t>
            </a:r>
            <a:r>
              <a:rPr lang="en-US" altLang="zh-TW"/>
              <a:t>void (</a:t>
            </a:r>
            <a:r>
              <a:rPr lang="zh-TW" altLang="en-US"/>
              <a:t>後敘</a:t>
            </a:r>
            <a:r>
              <a:rPr lang="en-US" altLang="zh-TW"/>
              <a:t>)</a:t>
            </a:r>
          </a:p>
          <a:p>
            <a:r>
              <a:rPr lang="zh-TW" altLang="en-US"/>
              <a:t>簡單指令類型</a:t>
            </a:r>
            <a:endParaRPr lang="en-US" altLang="zh-TW"/>
          </a:p>
          <a:p>
            <a:pPr lvl="1"/>
            <a:r>
              <a:rPr lang="zh-TW" altLang="en-US"/>
              <a:t>宣告、賦值</a:t>
            </a:r>
            <a:endParaRPr lang="en-US" altLang="zh-TW"/>
          </a:p>
          <a:p>
            <a:pPr lvl="1"/>
            <a:r>
              <a:rPr lang="zh-TW" altLang="en-US"/>
              <a:t>數學、邏輯運算</a:t>
            </a:r>
            <a:endParaRPr lang="en-US" altLang="zh-TW"/>
          </a:p>
          <a:p>
            <a:pPr lvl="1"/>
            <a:r>
              <a:rPr lang="zh-TW" altLang="en-US"/>
              <a:t>呼叫函數 </a:t>
            </a:r>
            <a:r>
              <a:rPr lang="en-US" altLang="zh-TW"/>
              <a:t>(</a:t>
            </a:r>
            <a:r>
              <a:rPr lang="zh-TW" altLang="en-US"/>
              <a:t>後述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引用命名空間</a:t>
            </a:r>
            <a:endParaRPr lang="en-US" altLang="zh-TW"/>
          </a:p>
          <a:p>
            <a:pPr lvl="1"/>
            <a:r>
              <a:rPr lang="zh-TW" altLang="en-US"/>
              <a:t>其他 </a:t>
            </a:r>
            <a:r>
              <a:rPr lang="en-US" altLang="zh-TW"/>
              <a:t>(</a:t>
            </a:r>
            <a:r>
              <a:rPr lang="zh-TW" altLang="en-US"/>
              <a:t>後述</a:t>
            </a:r>
            <a:r>
              <a:rPr lang="en-US" altLang="zh-TW"/>
              <a:t>)</a:t>
            </a:r>
          </a:p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zh-TW" altLang="en-US"/>
              <a:t>含簡單與複雜</a:t>
            </a:r>
            <a:r>
              <a:rPr lang="en-US" altLang="zh-TW"/>
              <a:t>)</a:t>
            </a:r>
            <a:r>
              <a:rPr lang="zh-TW" altLang="en-US"/>
              <a:t>以 </a:t>
            </a:r>
            <a:r>
              <a:rPr lang="en-US" altLang="zh-TW"/>
              <a:t>‘;’ </a:t>
            </a:r>
            <a:r>
              <a:rPr lang="zh-TW" altLang="en-US"/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90664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F354B-2BFB-488A-BEF5-ED9097B0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增廣見聞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F42069-1978-42D5-A4C3-B9DD8ABC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Managed</a:t>
            </a:r>
            <a:r>
              <a:rPr lang="zh-TW" altLang="en-US"/>
              <a:t> 程式</a:t>
            </a:r>
            <a:endParaRPr lang="en-US" altLang="zh-TW"/>
          </a:p>
          <a:p>
            <a:pPr lvl="1"/>
            <a:r>
              <a:rPr lang="zh-TW" altLang="en-US"/>
              <a:t>重視安全性、自動記憶體管理，不給開發者造成系統危害的可能</a:t>
            </a:r>
            <a:endParaRPr lang="en-US" altLang="zh-TW"/>
          </a:p>
          <a:p>
            <a:pPr lvl="1"/>
            <a:r>
              <a:rPr lang="en-US" altLang="zh-TW"/>
              <a:t>C#, Visual Basic, F#</a:t>
            </a:r>
          </a:p>
          <a:p>
            <a:r>
              <a:rPr lang="en-US" altLang="zh-TW"/>
              <a:t>Unmanaged </a:t>
            </a:r>
            <a:r>
              <a:rPr lang="zh-TW" altLang="en-US"/>
              <a:t>程式</a:t>
            </a:r>
            <a:endParaRPr lang="en-US" altLang="zh-TW"/>
          </a:p>
          <a:p>
            <a:pPr lvl="1"/>
            <a:r>
              <a:rPr lang="zh-TW" altLang="en-US"/>
              <a:t>重視效能、系統全權限掌控，能讓系統最有想像力運用</a:t>
            </a:r>
            <a:endParaRPr lang="en-US" altLang="zh-TW"/>
          </a:p>
          <a:p>
            <a:pPr lvl="1"/>
            <a:r>
              <a:rPr lang="en-US" altLang="zh-TW"/>
              <a:t>C/C++</a:t>
            </a:r>
          </a:p>
          <a:p>
            <a:r>
              <a:rPr lang="zh-TW" altLang="en-US"/>
              <a:t>弱型別語言</a:t>
            </a:r>
            <a:endParaRPr lang="en-US" altLang="zh-TW"/>
          </a:p>
          <a:p>
            <a:pPr lvl="1"/>
            <a:r>
              <a:rPr lang="en-US" altLang="zh-TW"/>
              <a:t>(</a:t>
            </a:r>
            <a:r>
              <a:rPr lang="zh-TW" altLang="en-US"/>
              <a:t>大部分</a:t>
            </a:r>
            <a:r>
              <a:rPr lang="en-US" altLang="zh-TW"/>
              <a:t>)</a:t>
            </a:r>
            <a:r>
              <a:rPr lang="zh-TW" altLang="en-US"/>
              <a:t>不需要經過宣告即可操作某變數</a:t>
            </a:r>
            <a:endParaRPr lang="en-US" altLang="zh-TW"/>
          </a:p>
          <a:p>
            <a:pPr lvl="1"/>
            <a:r>
              <a:rPr lang="zh-TW" altLang="en-US">
                <a:sym typeface="Wingdings" panose="05000000000000000000" pitchFamily="2" charset="2"/>
              </a:rPr>
              <a:t>同一變數內容可隨意放置不同類型數值 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該語言會自動轉移記憶體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endParaRPr lang="en-US" altLang="zh-TW"/>
          </a:p>
          <a:p>
            <a:pPr lvl="1"/>
            <a:r>
              <a:rPr lang="zh-TW" altLang="en-US"/>
              <a:t>範例語言 </a:t>
            </a:r>
            <a:r>
              <a:rPr lang="en-US" altLang="zh-TW"/>
              <a:t>JavaScript</a:t>
            </a:r>
            <a:r>
              <a:rPr lang="zh-TW" altLang="en-US"/>
              <a:t>、</a:t>
            </a:r>
            <a:r>
              <a:rPr lang="en-US" altLang="zh-TW"/>
              <a:t>Lua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273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EB29F-876C-4EDE-A04E-C0EC032D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增廣見聞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67C7D-32CD-4BF0-B4A3-157DCDB2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為什麼寫程式又有 </a:t>
            </a:r>
            <a:r>
              <a:rPr lang="en-US" altLang="zh-TW"/>
              <a:t>Coding</a:t>
            </a:r>
            <a:r>
              <a:rPr lang="zh-TW" altLang="en-US"/>
              <a:t>、編碼、打</a:t>
            </a:r>
            <a:r>
              <a:rPr lang="en-US" altLang="zh-TW"/>
              <a:t>Code</a:t>
            </a:r>
            <a:r>
              <a:rPr lang="zh-TW" altLang="en-US"/>
              <a:t> 等眾多別稱</a:t>
            </a:r>
            <a:r>
              <a:rPr lang="en-US" altLang="zh-TW"/>
              <a:t>?</a:t>
            </a:r>
          </a:p>
          <a:p>
            <a:pPr lvl="1"/>
            <a:r>
              <a:rPr lang="en-US" altLang="zh-TW"/>
              <a:t>Code(</a:t>
            </a:r>
            <a:r>
              <a:rPr lang="zh-TW" altLang="en-US"/>
              <a:t>碼</a:t>
            </a:r>
            <a:r>
              <a:rPr lang="en-US" altLang="zh-TW"/>
              <a:t>) -</a:t>
            </a:r>
            <a:r>
              <a:rPr lang="zh-TW" altLang="en-US"/>
              <a:t>使用特定符號表達意圖</a:t>
            </a:r>
            <a:endParaRPr lang="en-US" altLang="zh-TW"/>
          </a:p>
          <a:p>
            <a:pPr lvl="1"/>
            <a:r>
              <a:rPr lang="zh-TW" altLang="en-US"/>
              <a:t>字符早期只能使用 </a:t>
            </a:r>
            <a:r>
              <a:rPr lang="en-US" altLang="zh-TW"/>
              <a:t>ASCII</a:t>
            </a:r>
            <a:r>
              <a:rPr lang="zh-TW" altLang="en-US"/>
              <a:t> </a:t>
            </a:r>
            <a:r>
              <a:rPr lang="en-US" altLang="zh-TW"/>
              <a:t>CODE</a:t>
            </a:r>
            <a:r>
              <a:rPr lang="zh-TW" altLang="en-US"/>
              <a:t> 去編寫程式，在鍵盤敲打產生 </a:t>
            </a:r>
            <a:r>
              <a:rPr lang="en-US" altLang="zh-TW"/>
              <a:t>CODE</a:t>
            </a:r>
            <a:r>
              <a:rPr lang="zh-TW" altLang="en-US"/>
              <a:t>、</a:t>
            </a:r>
            <a:r>
              <a:rPr lang="en-US" altLang="zh-TW"/>
              <a:t>Coding</a:t>
            </a:r>
          </a:p>
          <a:p>
            <a:pPr lvl="2"/>
            <a:r>
              <a:rPr lang="en-US" altLang="zh-TW">
                <a:hlinkClick r:id="rId2"/>
              </a:rPr>
              <a:t>https://zh.wikipedia.org/wiki/ASCII</a:t>
            </a:r>
            <a:endParaRPr lang="en-US" altLang="zh-TW"/>
          </a:p>
          <a:p>
            <a:r>
              <a:rPr lang="zh-TW" altLang="en-US"/>
              <a:t>編譯式程式</a:t>
            </a:r>
            <a:endParaRPr lang="en-US" altLang="zh-TW"/>
          </a:p>
          <a:p>
            <a:pPr lvl="1"/>
            <a:r>
              <a:rPr lang="zh-TW" altLang="en-US"/>
              <a:t>執行前，需要經過完整的編譯、鏈結過程</a:t>
            </a:r>
            <a:endParaRPr lang="en-US" altLang="zh-TW"/>
          </a:p>
          <a:p>
            <a:r>
              <a:rPr lang="zh-TW" altLang="en-US"/>
              <a:t>直譯式程式</a:t>
            </a:r>
            <a:endParaRPr lang="en-US" altLang="zh-TW"/>
          </a:p>
          <a:p>
            <a:pPr lvl="1"/>
            <a:r>
              <a:rPr lang="zh-TW" altLang="en-US"/>
              <a:t>執行當下，編譯一行執行一行</a:t>
            </a:r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501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2DD5D-168F-440D-AEFC-ECE0C3CD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數值系統與內建資料型別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36ADEF-0FED-455C-9BD3-AB9BABEF6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665151"/>
              </p:ext>
            </p:extLst>
          </p:nvPr>
        </p:nvGraphicFramePr>
        <p:xfrm>
          <a:off x="677334" y="1383460"/>
          <a:ext cx="10250642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854">
                  <a:extLst>
                    <a:ext uri="{9D8B030D-6E8A-4147-A177-3AD203B41FA5}">
                      <a16:colId xmlns:a16="http://schemas.microsoft.com/office/drawing/2014/main" val="3639996917"/>
                    </a:ext>
                  </a:extLst>
                </a:gridCol>
                <a:gridCol w="3051051">
                  <a:extLst>
                    <a:ext uri="{9D8B030D-6E8A-4147-A177-3AD203B41FA5}">
                      <a16:colId xmlns:a16="http://schemas.microsoft.com/office/drawing/2014/main" val="4001037165"/>
                    </a:ext>
                  </a:extLst>
                </a:gridCol>
                <a:gridCol w="2116218">
                  <a:extLst>
                    <a:ext uri="{9D8B030D-6E8A-4147-A177-3AD203B41FA5}">
                      <a16:colId xmlns:a16="http://schemas.microsoft.com/office/drawing/2014/main" val="1791699637"/>
                    </a:ext>
                  </a:extLst>
                </a:gridCol>
                <a:gridCol w="3821519">
                  <a:extLst>
                    <a:ext uri="{9D8B030D-6E8A-4147-A177-3AD203B41FA5}">
                      <a16:colId xmlns:a16="http://schemas.microsoft.com/office/drawing/2014/main" val="3110576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資料長度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C# </a:t>
                      </a:r>
                      <a:r>
                        <a:rPr lang="zh-TW" altLang="en-US"/>
                        <a:t>對應 </a:t>
                      </a:r>
                      <a:r>
                        <a:rPr lang="en-US" altLang="zh-TW"/>
                        <a:t>Key Word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數值區間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附註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 bit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r>
                        <a:rPr lang="zh-TW" altLang="en-US"/>
                        <a:t> </a:t>
                      </a:r>
                      <a:r>
                        <a:rPr lang="en-US" altLang="zh-TW"/>
                        <a:t>or 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C# </a:t>
                      </a:r>
                      <a:r>
                        <a:rPr lang="zh-TW" altLang="en-US"/>
                        <a:t>不實質存在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55319"/>
                  </a:ext>
                </a:extLst>
              </a:tr>
              <a:tr h="133069">
                <a:tc rowSpan="3">
                  <a:txBody>
                    <a:bodyPr/>
                    <a:lstStyle/>
                    <a:p>
                      <a:r>
                        <a:rPr lang="en-US" altLang="zh-TW"/>
                        <a:t>1byte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-128</a:t>
                      </a:r>
                      <a:r>
                        <a:rPr lang="zh-TW" altLang="en-US"/>
                        <a:t> </a:t>
                      </a:r>
                      <a:r>
                        <a:rPr lang="en-US" altLang="zh-TW"/>
                        <a:t>~</a:t>
                      </a:r>
                      <a:r>
                        <a:rPr lang="zh-TW" altLang="en-US"/>
                        <a:t> </a:t>
                      </a:r>
                      <a:r>
                        <a:rPr lang="en-US" altLang="zh-TW"/>
                        <a:t>+127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*char </a:t>
                      </a:r>
                      <a:r>
                        <a:rPr lang="zh-TW" altLang="en-US"/>
                        <a:t>用來存放文字</a:t>
                      </a:r>
                      <a:endParaRPr lang="en-US" altLang="zh-TW"/>
                    </a:p>
                    <a:p>
                      <a:r>
                        <a:rPr lang="zh-TW" altLang="en-US"/>
                        <a:t>支援</a:t>
                      </a:r>
                      <a:r>
                        <a:rPr lang="en-US" altLang="zh-TW" err="1"/>
                        <a:t>unicode</a:t>
                      </a:r>
                      <a:r>
                        <a:rPr lang="zh-TW" altLang="en-US"/>
                        <a:t>實際不會拿來用為數值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7454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byte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0~255</a:t>
                      </a:r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0259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bool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true/false</a:t>
                      </a:r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6211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zh-TW"/>
                        <a:t>2bytes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short (int16)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-32768 ~ +32767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/>
                        <a:t>最佳化後，不足者會對齊</a:t>
                      </a:r>
                      <a:r>
                        <a:rPr lang="en-US" altLang="zh-TW"/>
                        <a:t>4 bytes</a:t>
                      </a:r>
                    </a:p>
                    <a:p>
                      <a:r>
                        <a:rPr lang="zh-TW" altLang="en-US"/>
                        <a:t>有號無號 </a:t>
                      </a:r>
                      <a:r>
                        <a:rPr lang="en-US" altLang="zh-TW"/>
                        <a:t>C# </a:t>
                      </a:r>
                      <a:r>
                        <a:rPr lang="zh-TW" altLang="en-US"/>
                        <a:t>是以最高位元當標記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1773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unsigned short (uint16)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0 ~ 65535</a:t>
                      </a:r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4994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altLang="zh-TW"/>
                        <a:t>4bytes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int (int32)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-2x</a:t>
                      </a:r>
                      <a:r>
                        <a:rPr lang="zh-TW" altLang="en-US"/>
                        <a:t>億 </a:t>
                      </a:r>
                      <a:r>
                        <a:rPr lang="en-US" altLang="zh-TW"/>
                        <a:t>~</a:t>
                      </a:r>
                      <a:r>
                        <a:rPr lang="zh-TW" altLang="en-US"/>
                        <a:t> </a:t>
                      </a:r>
                      <a:r>
                        <a:rPr lang="en-US" altLang="zh-TW"/>
                        <a:t>+2x</a:t>
                      </a:r>
                      <a:r>
                        <a:rPr lang="zh-TW" altLang="en-US"/>
                        <a:t>億</a:t>
                      </a:r>
                      <a:endParaRPr lang="en-US" altLang="zh-TW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40759"/>
                  </a:ext>
                </a:extLst>
              </a:tr>
              <a:tr h="2259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unsigned int (uint32)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r>
                        <a:rPr lang="zh-TW" altLang="en-US"/>
                        <a:t> </a:t>
                      </a:r>
                      <a:r>
                        <a:rPr lang="en-US" altLang="zh-TW"/>
                        <a:t>~</a:t>
                      </a:r>
                      <a:r>
                        <a:rPr lang="zh-TW" altLang="en-US"/>
                        <a:t> </a:t>
                      </a:r>
                      <a:r>
                        <a:rPr lang="en-US" altLang="zh-TW"/>
                        <a:t>4x</a:t>
                      </a:r>
                      <a:r>
                        <a:rPr lang="zh-TW" altLang="en-US"/>
                        <a:t>億</a:t>
                      </a:r>
                      <a:endParaRPr lang="en-US" alt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083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約</a:t>
                      </a:r>
                      <a:r>
                        <a:rPr lang="en-US" altLang="zh-TW"/>
                        <a:t>7</a:t>
                      </a:r>
                      <a:r>
                        <a:rPr lang="zh-TW" altLang="en-US"/>
                        <a:t>位精度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16009"/>
                  </a:ext>
                </a:extLst>
              </a:tr>
              <a:tr h="264851">
                <a:tc rowSpan="3">
                  <a:txBody>
                    <a:bodyPr/>
                    <a:lstStyle/>
                    <a:p>
                      <a:r>
                        <a:rPr lang="en-US" altLang="zh-TW"/>
                        <a:t>8bytes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long (int64)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天文數字</a:t>
                      </a:r>
                      <a:endParaRPr lang="en-US" altLang="zh-TW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2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unsigned long (uint64)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12436"/>
                  </a:ext>
                </a:extLst>
              </a:tr>
              <a:tr h="1967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double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/>
                        <a:t>約</a:t>
                      </a:r>
                      <a:r>
                        <a:rPr lang="en-US" altLang="zh-TW"/>
                        <a:t>15</a:t>
                      </a:r>
                      <a:r>
                        <a:rPr lang="zh-TW" altLang="en-US"/>
                        <a:t>位精度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16 bytes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decimal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約</a:t>
                      </a:r>
                      <a:r>
                        <a:rPr lang="en-US" altLang="zh-TW"/>
                        <a:t>28</a:t>
                      </a:r>
                      <a:r>
                        <a:rPr lang="zh-TW" altLang="en-US"/>
                        <a:t>位精度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遊戲鮮少人用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3014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A90B731-2851-4425-A4F1-9381401862C7}"/>
              </a:ext>
            </a:extLst>
          </p:cNvPr>
          <p:cNvSpPr txBox="1"/>
          <p:nvPr/>
        </p:nvSpPr>
        <p:spPr>
          <a:xfrm>
            <a:off x="121401" y="2677213"/>
            <a:ext cx="461665" cy="36349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" wrap="none" rtlCol="0">
            <a:spAutoFit/>
          </a:bodyPr>
          <a:lstStyle/>
          <a:p>
            <a:r>
              <a:rPr lang="zh-TW" altLang="en-US"/>
              <a:t>可用</a:t>
            </a:r>
            <a:r>
              <a:rPr lang="en-US" altLang="zh-TW" err="1">
                <a:solidFill>
                  <a:srgbClr val="FF0000"/>
                </a:solidFill>
              </a:rPr>
              <a:t>sizeof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宣告關鍵字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r>
              <a:rPr lang="zh-TW" altLang="en-US"/>
              <a:t>來取得長度</a:t>
            </a:r>
          </a:p>
        </p:txBody>
      </p:sp>
    </p:spTree>
    <p:extLst>
      <p:ext uri="{BB962C8B-B14F-4D97-AF65-F5344CB8AC3E}">
        <p14:creationId xmlns:p14="http://schemas.microsoft.com/office/powerpoint/2010/main" val="359699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CCF18-20B9-4482-AE31-D35E7DDE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資料型別特殊屬性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93355-C3BB-4F42-A859-D8002F9C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整數型 </a:t>
            </a:r>
            <a:r>
              <a:rPr lang="en-US" altLang="zh-TW"/>
              <a:t>– </a:t>
            </a:r>
            <a:r>
              <a:rPr lang="zh-TW" altLang="en-US"/>
              <a:t>運算後捨棄小數</a:t>
            </a:r>
            <a:endParaRPr lang="en-US" altLang="zh-TW"/>
          </a:p>
          <a:p>
            <a:r>
              <a:rPr lang="zh-TW" altLang="en-US"/>
              <a:t>浮點數型 </a:t>
            </a:r>
            <a:r>
              <a:rPr lang="en-US" altLang="zh-TW"/>
              <a:t>–</a:t>
            </a:r>
            <a:r>
              <a:rPr lang="zh-TW" altLang="en-US"/>
              <a:t> 存在浮點誤差 </a:t>
            </a:r>
            <a:r>
              <a:rPr lang="en-US" altLang="zh-TW"/>
              <a:t>(float, double, decimal)</a:t>
            </a:r>
          </a:p>
          <a:p>
            <a:r>
              <a:rPr lang="en-US" altLang="zh-TW"/>
              <a:t>object</a:t>
            </a:r>
          </a:p>
          <a:p>
            <a:pPr lvl="1"/>
            <a:r>
              <a:rPr lang="zh-TW" altLang="en-US"/>
              <a:t>可放置所有類型的資料類型</a:t>
            </a:r>
            <a:endParaRPr lang="en-US" altLang="zh-TW"/>
          </a:p>
          <a:p>
            <a:pPr lvl="1"/>
            <a:r>
              <a:rPr lang="zh-TW" altLang="en-US"/>
              <a:t>大小不一定</a:t>
            </a:r>
            <a:endParaRPr lang="en-US" altLang="zh-TW"/>
          </a:p>
          <a:p>
            <a:r>
              <a:rPr lang="zh-TW" altLang="en-US"/>
              <a:t>陣列</a:t>
            </a:r>
            <a:endParaRPr lang="en-US" altLang="zh-TW"/>
          </a:p>
          <a:p>
            <a:pPr lvl="1"/>
            <a:r>
              <a:rPr lang="zh-TW" altLang="en-US"/>
              <a:t>當有一連串相同的資料型別需求時，為求</a:t>
            </a:r>
            <a:r>
              <a:rPr lang="zh-TW" altLang="en-US">
                <a:solidFill>
                  <a:srgbClr val="FF0000"/>
                </a:solidFill>
              </a:rPr>
              <a:t>方便或多個資料有數學關係</a:t>
            </a:r>
            <a:r>
              <a:rPr lang="zh-TW" altLang="en-US"/>
              <a:t>而設計</a:t>
            </a:r>
            <a:endParaRPr lang="en-US" altLang="zh-TW"/>
          </a:p>
          <a:p>
            <a:pPr lvl="1"/>
            <a:r>
              <a:rPr lang="zh-TW" altLang="en-US"/>
              <a:t>規定語法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type[]</a:t>
            </a:r>
            <a:r>
              <a:rPr lang="en-US" altLang="zh-TW"/>
              <a:t> name;</a:t>
            </a:r>
          </a:p>
          <a:p>
            <a:pPr lvl="1"/>
            <a:r>
              <a:rPr lang="en-US" altLang="zh-TW"/>
              <a:t>string </a:t>
            </a:r>
            <a:r>
              <a:rPr lang="en-US" altLang="zh-TW">
                <a:sym typeface="Wingdings" panose="05000000000000000000" pitchFamily="2" charset="2"/>
              </a:rPr>
              <a:t></a:t>
            </a:r>
            <a:r>
              <a:rPr lang="zh-TW" altLang="en-US"/>
              <a:t> </a:t>
            </a:r>
            <a:r>
              <a:rPr lang="en-US" altLang="zh-TW"/>
              <a:t>char[]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重要但枯燥，分散後續課程說明</a:t>
            </a:r>
            <a:r>
              <a:rPr lang="en-US" altLang="zh-TW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92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297CD-4DA5-4890-ADE0-A17C1DF7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變數的生命週期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993E5-E2A7-417B-B293-C53062AE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85141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TW" altLang="en-US"/>
              <a:t>宣告 </a:t>
            </a:r>
            <a:r>
              <a:rPr lang="zh-TW" altLang="en-US">
                <a:solidFill>
                  <a:srgbClr val="FF0000"/>
                </a:solidFill>
              </a:rPr>
              <a:t>類型 與 可辨識名稱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/>
              <a:t>令 </a:t>
            </a:r>
            <a:r>
              <a:rPr lang="en-US" altLang="zh-TW" err="1"/>
              <a:t>c#</a:t>
            </a:r>
            <a:r>
              <a:rPr lang="en-US" altLang="zh-TW"/>
              <a:t> </a:t>
            </a:r>
            <a:r>
              <a:rPr lang="zh-TW" altLang="en-US"/>
              <a:t>於記憶體中保留對應空間</a:t>
            </a:r>
            <a:endParaRPr lang="en-US" altLang="zh-TW"/>
          </a:p>
          <a:p>
            <a:pPr lvl="1"/>
            <a:r>
              <a:rPr lang="zh-TW" altLang="en-US"/>
              <a:t>程式主動行為</a:t>
            </a:r>
            <a:endParaRPr lang="en-US" altLang="zh-TW"/>
          </a:p>
          <a:p>
            <a:pPr lvl="1"/>
            <a:r>
              <a:rPr lang="en-US" altLang="zh-TW"/>
              <a:t>int a;</a:t>
            </a:r>
          </a:p>
          <a:p>
            <a:pPr>
              <a:buFont typeface="+mj-lt"/>
              <a:buAutoNum type="arabicPeriod"/>
            </a:pPr>
            <a:r>
              <a:rPr lang="zh-TW" altLang="en-US"/>
              <a:t>賦值 </a:t>
            </a:r>
            <a:r>
              <a:rPr lang="en-US" altLang="zh-TW"/>
              <a:t>(assign/write/set)</a:t>
            </a:r>
          </a:p>
          <a:p>
            <a:pPr lvl="1"/>
            <a:r>
              <a:rPr lang="en-US" altLang="zh-TW"/>
              <a:t>a = value;</a:t>
            </a:r>
          </a:p>
          <a:p>
            <a:pPr>
              <a:buFont typeface="+mj-lt"/>
              <a:buAutoNum type="arabicPeriod"/>
            </a:pPr>
            <a:r>
              <a:rPr lang="zh-TW" altLang="en-US"/>
              <a:t>取值 </a:t>
            </a:r>
            <a:r>
              <a:rPr lang="en-US" altLang="zh-TW"/>
              <a:t>(get)</a:t>
            </a:r>
          </a:p>
          <a:p>
            <a:pPr lvl="1"/>
            <a:r>
              <a:rPr lang="en-US" altLang="zh-TW"/>
              <a:t>x = a;</a:t>
            </a:r>
          </a:p>
          <a:p>
            <a:pPr>
              <a:buFont typeface="+mj-lt"/>
              <a:buAutoNum type="arabicPeriod"/>
            </a:pPr>
            <a:r>
              <a:rPr lang="zh-TW" altLang="en-US"/>
              <a:t>運算</a:t>
            </a:r>
            <a:endParaRPr lang="en-US" altLang="zh-TW"/>
          </a:p>
          <a:p>
            <a:pPr>
              <a:buFont typeface="+mj-lt"/>
              <a:buAutoNum type="arabicPeriod"/>
            </a:pPr>
            <a:r>
              <a:rPr lang="zh-TW" altLang="en-US"/>
              <a:t>刪除</a:t>
            </a:r>
            <a:endParaRPr lang="en-US" altLang="zh-TW"/>
          </a:p>
          <a:p>
            <a:pPr lvl="1"/>
            <a:r>
              <a:rPr lang="zh-TW" altLang="en-US"/>
              <a:t>令 </a:t>
            </a:r>
            <a:r>
              <a:rPr lang="en-US" altLang="zh-TW" err="1"/>
              <a:t>c#</a:t>
            </a:r>
            <a:r>
              <a:rPr lang="en-US" altLang="zh-TW"/>
              <a:t> </a:t>
            </a:r>
            <a:r>
              <a:rPr lang="zh-TW" altLang="en-US"/>
              <a:t>移除保留的空間無法再使用</a:t>
            </a:r>
            <a:endParaRPr lang="en-US" altLang="zh-TW"/>
          </a:p>
          <a:p>
            <a:pPr lvl="1"/>
            <a:r>
              <a:rPr lang="zh-TW" altLang="en-US"/>
              <a:t>一般為 </a:t>
            </a:r>
            <a:r>
              <a:rPr lang="en-US" altLang="zh-TW" err="1"/>
              <a:t>c#</a:t>
            </a:r>
            <a:r>
              <a:rPr lang="en-US" altLang="zh-TW"/>
              <a:t> </a:t>
            </a:r>
            <a:r>
              <a:rPr lang="zh-TW" altLang="en-US"/>
              <a:t>內建行為 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</a:rPr>
              <a:t>GC</a:t>
            </a:r>
            <a:r>
              <a:rPr lang="en-US" altLang="zh-TW"/>
              <a:t>)</a:t>
            </a:r>
          </a:p>
        </p:txBody>
      </p:sp>
      <p:sp>
        <p:nvSpPr>
          <p:cNvPr id="4" name="圖說文字: 直線 3">
            <a:extLst>
              <a:ext uri="{FF2B5EF4-FFF2-40B4-BE49-F238E27FC236}">
                <a16:creationId xmlns:a16="http://schemas.microsoft.com/office/drawing/2014/main" id="{65A02A22-0481-4C02-AE4B-786F965E8B75}"/>
              </a:ext>
            </a:extLst>
          </p:cNvPr>
          <p:cNvSpPr/>
          <p:nvPr/>
        </p:nvSpPr>
        <p:spPr>
          <a:xfrm>
            <a:off x="5387802" y="3028950"/>
            <a:ext cx="3781425" cy="981075"/>
          </a:xfrm>
          <a:prstGeom prst="borderCallout1">
            <a:avLst>
              <a:gd name="adj1" fmla="val 18750"/>
              <a:gd name="adj2" fmla="val -8333"/>
              <a:gd name="adj3" fmla="val 57160"/>
              <a:gd name="adj4" fmla="val -61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賦值可於宣告時同時發生</a:t>
            </a:r>
            <a:r>
              <a:rPr lang="en-US" altLang="zh-TW"/>
              <a:t>(</a:t>
            </a:r>
            <a:r>
              <a:rPr lang="zh-TW" altLang="en-US">
                <a:solidFill>
                  <a:srgbClr val="FF0000"/>
                </a:solidFill>
              </a:rPr>
              <a:t>初始化</a:t>
            </a:r>
            <a:r>
              <a:rPr lang="en-US" altLang="zh-TW"/>
              <a:t>)</a:t>
            </a:r>
          </a:p>
          <a:p>
            <a:pPr algn="ctr"/>
            <a:r>
              <a:rPr lang="en-US" altLang="zh-TW"/>
              <a:t>int a = 10;</a:t>
            </a:r>
            <a:endParaRPr lang="zh-TW" altLang="en-US"/>
          </a:p>
        </p:txBody>
      </p:sp>
      <p:sp>
        <p:nvSpPr>
          <p:cNvPr id="5" name="圖說文字: 直線 4">
            <a:extLst>
              <a:ext uri="{FF2B5EF4-FFF2-40B4-BE49-F238E27FC236}">
                <a16:creationId xmlns:a16="http://schemas.microsoft.com/office/drawing/2014/main" id="{D0DFAECF-C408-4307-AB21-ED35EFFB621E}"/>
              </a:ext>
            </a:extLst>
          </p:cNvPr>
          <p:cNvSpPr/>
          <p:nvPr/>
        </p:nvSpPr>
        <p:spPr>
          <a:xfrm>
            <a:off x="5387802" y="1930400"/>
            <a:ext cx="3781425" cy="981075"/>
          </a:xfrm>
          <a:prstGeom prst="borderCallout1">
            <a:avLst>
              <a:gd name="adj1" fmla="val 18750"/>
              <a:gd name="adj2" fmla="val -8333"/>
              <a:gd name="adj3" fmla="val 137298"/>
              <a:gd name="adj4" fmla="val -86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多個相同類型可寫於一行逗點分隔</a:t>
            </a:r>
            <a:endParaRPr lang="en-US" altLang="zh-TW"/>
          </a:p>
          <a:p>
            <a:pPr algn="ctr"/>
            <a:r>
              <a:rPr lang="en-US" altLang="zh-TW"/>
              <a:t>int a, b, c;</a:t>
            </a:r>
            <a:endParaRPr lang="zh-TW" altLang="en-US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5B3FEA0D-16FA-4900-91DF-B8C2F03373F9}"/>
              </a:ext>
            </a:extLst>
          </p:cNvPr>
          <p:cNvSpPr/>
          <p:nvPr/>
        </p:nvSpPr>
        <p:spPr>
          <a:xfrm>
            <a:off x="5387801" y="4127500"/>
            <a:ext cx="3781425" cy="981075"/>
          </a:xfrm>
          <a:prstGeom prst="borderCallout1">
            <a:avLst>
              <a:gd name="adj1" fmla="val 18750"/>
              <a:gd name="adj2" fmla="val -8333"/>
              <a:gd name="adj3" fmla="val 43568"/>
              <a:gd name="adj4" fmla="val -87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=</a:t>
            </a:r>
            <a:r>
              <a:rPr lang="zh-TW" altLang="en-US"/>
              <a:t> 後面的數值必須為</a:t>
            </a:r>
            <a:endParaRPr lang="en-US" altLang="zh-TW"/>
          </a:p>
          <a:p>
            <a:pPr algn="ctr"/>
            <a:r>
              <a:rPr lang="zh-TW" altLang="en-US"/>
              <a:t>已經賦值</a:t>
            </a:r>
            <a:r>
              <a:rPr lang="zh-TW" altLang="en-US">
                <a:solidFill>
                  <a:srgbClr val="FF0000"/>
                </a:solidFill>
              </a:rPr>
              <a:t>變數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FF0000"/>
                </a:solidFill>
              </a:rPr>
              <a:t>常數</a:t>
            </a: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AB605-BF45-41DE-98BC-722471C6DFC2}"/>
              </a:ext>
            </a:extLst>
          </p:cNvPr>
          <p:cNvSpPr/>
          <p:nvPr/>
        </p:nvSpPr>
        <p:spPr>
          <a:xfrm>
            <a:off x="5905500" y="5226050"/>
            <a:ext cx="3263726" cy="109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0000"/>
                </a:solidFill>
              </a:rPr>
              <a:t>常數</a:t>
            </a:r>
            <a:r>
              <a:rPr lang="en-US" altLang="zh-TW">
                <a:solidFill>
                  <a:srgbClr val="FF0000"/>
                </a:solidFill>
              </a:rPr>
              <a:t> const</a:t>
            </a:r>
            <a:r>
              <a:rPr lang="en-US" altLang="zh-TW"/>
              <a:t>:</a:t>
            </a:r>
          </a:p>
          <a:p>
            <a:pPr algn="ctr"/>
            <a:r>
              <a:rPr lang="zh-TW" altLang="en-US"/>
              <a:t>眼睛看就知道的數值</a:t>
            </a:r>
            <a:endParaRPr lang="en-US" altLang="zh-TW"/>
          </a:p>
          <a:p>
            <a:pPr algn="ctr"/>
            <a:r>
              <a:rPr lang="en-US" altLang="zh-TW"/>
              <a:t>10, 123, 12.0f, “hello”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6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23D83-91EA-4F79-A68E-D982DC3D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C# </a:t>
            </a:r>
            <a:r>
              <a:rPr lang="zh-TW" altLang="en-US"/>
              <a:t>自定義字符命名規則與練習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C9C37-F564-431A-A5D9-AE7D5A5C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8166" cy="388077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/>
              <a:t>可用符號</a:t>
            </a:r>
            <a:endParaRPr lang="en-US" altLang="zh-TW"/>
          </a:p>
          <a:p>
            <a:pPr lvl="1"/>
            <a:r>
              <a:rPr lang="zh-TW" altLang="en-US"/>
              <a:t>不建議 </a:t>
            </a:r>
            <a:r>
              <a:rPr lang="en-US" altLang="zh-TW"/>
              <a:t>Unicode</a:t>
            </a:r>
          </a:p>
          <a:p>
            <a:pPr lvl="1"/>
            <a:r>
              <a:rPr lang="en-US" altLang="zh-TW"/>
              <a:t>A~Za~z0~9_(</a:t>
            </a:r>
            <a:r>
              <a:rPr lang="zh-TW" altLang="en-US"/>
              <a:t>不得以 </a:t>
            </a:r>
            <a:r>
              <a:rPr lang="en-US" altLang="zh-TW"/>
              <a:t>0~9 </a:t>
            </a:r>
            <a:r>
              <a:rPr lang="zh-TW" altLang="en-US"/>
              <a:t>起頭</a:t>
            </a:r>
            <a:r>
              <a:rPr lang="en-US" altLang="zh-TW"/>
              <a:t>)</a:t>
            </a:r>
          </a:p>
          <a:p>
            <a:r>
              <a:rPr lang="zh-TW" altLang="en-US"/>
              <a:t>最少一個字符</a:t>
            </a:r>
            <a:r>
              <a:rPr lang="en-US" altLang="zh-TW"/>
              <a:t>(</a:t>
            </a:r>
            <a:r>
              <a:rPr lang="zh-TW" altLang="en-US"/>
              <a:t>最長</a:t>
            </a:r>
            <a:r>
              <a:rPr lang="en-US" altLang="zh-TW"/>
              <a:t>256…</a:t>
            </a:r>
            <a:r>
              <a:rPr lang="zh-TW" altLang="en-US"/>
              <a:t>不需要挑戰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請</a:t>
            </a:r>
            <a:r>
              <a:rPr lang="zh-TW" altLang="en-US">
                <a:solidFill>
                  <a:srgbClr val="FF0000"/>
                </a:solidFill>
              </a:rPr>
              <a:t>望文生義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/>
              <a:t>不得於同一區塊有相同名稱宣告</a:t>
            </a:r>
            <a:r>
              <a:rPr lang="en-US" altLang="zh-TW"/>
              <a:t>(</a:t>
            </a:r>
            <a:r>
              <a:rPr lang="zh-TW" altLang="en-US"/>
              <a:t>不管類型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不可辨識</a:t>
            </a:r>
            <a:endParaRPr lang="en-US" altLang="zh-TW"/>
          </a:p>
          <a:p>
            <a:pPr lvl="1"/>
            <a:r>
              <a:rPr lang="zh-TW" altLang="en-US"/>
              <a:t>大小寫不同</a:t>
            </a:r>
            <a:r>
              <a:rPr lang="en-US" altLang="zh-TW"/>
              <a:t>(case sensitive)</a:t>
            </a:r>
            <a:r>
              <a:rPr lang="zh-TW" altLang="en-US"/>
              <a:t> </a:t>
            </a:r>
            <a:r>
              <a:rPr lang="en-US" altLang="zh-TW"/>
              <a:t>- </a:t>
            </a:r>
            <a:r>
              <a:rPr lang="zh-TW" altLang="en-US"/>
              <a:t>一般不建議</a:t>
            </a:r>
            <a:endParaRPr lang="en-US" altLang="zh-TW"/>
          </a:p>
          <a:p>
            <a:r>
              <a:rPr lang="zh-TW" altLang="en-US"/>
              <a:t>不能用關鍵字 </a:t>
            </a:r>
            <a:r>
              <a:rPr lang="en-US" altLang="zh-TW"/>
              <a:t>(</a:t>
            </a:r>
            <a:r>
              <a:rPr lang="zh-TW" altLang="en-US"/>
              <a:t>可加 </a:t>
            </a:r>
            <a:r>
              <a:rPr lang="en-US" altLang="zh-TW"/>
              <a:t>@</a:t>
            </a:r>
            <a:r>
              <a:rPr lang="zh-TW" altLang="en-US"/>
              <a:t> 但不建議</a:t>
            </a:r>
            <a:r>
              <a:rPr lang="en-US" altLang="zh-TW"/>
              <a:t>)</a:t>
            </a:r>
          </a:p>
          <a:p>
            <a:pPr marL="457200" lvl="1" indent="0">
              <a:buNone/>
            </a:pPr>
            <a:r>
              <a:rPr lang="en-US" altLang="zh-TW">
                <a:hlinkClick r:id="rId2"/>
              </a:rPr>
              <a:t>https://docs.microsoft.com/zh-tw/dotnet/csharp/language-reference/keywords/</a:t>
            </a:r>
            <a:endParaRPr lang="en-US" altLang="zh-TW"/>
          </a:p>
          <a:p>
            <a:r>
              <a:rPr lang="zh-TW" altLang="en-US"/>
              <a:t>現在流行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駝峰式及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Pascal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命名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起頭大寫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小寫通常會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約定意義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B1B5ACF-A8DF-4657-A6B8-A8D758BF9821}"/>
              </a:ext>
            </a:extLst>
          </p:cNvPr>
          <p:cNvSpPr txBox="1">
            <a:spLocks/>
          </p:cNvSpPr>
          <p:nvPr/>
        </p:nvSpPr>
        <p:spPr>
          <a:xfrm>
            <a:off x="6096000" y="2160589"/>
            <a:ext cx="2917209" cy="3880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ThisIsABook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_Hello</a:t>
            </a:r>
          </a:p>
          <a:p>
            <a:pPr marL="0" indent="0">
              <a:buNone/>
            </a:pPr>
            <a:r>
              <a:rPr lang="en-US" altLang="zh-TW"/>
              <a:t>a</a:t>
            </a:r>
          </a:p>
          <a:p>
            <a:pPr marL="0" indent="0">
              <a:buNone/>
            </a:pPr>
            <a:r>
              <a:rPr lang="en-US" altLang="zh-TW" err="1"/>
              <a:t>my_name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My_Name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myName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GetName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_w31c0m_</a:t>
            </a:r>
          </a:p>
          <a:p>
            <a:pPr marL="0" indent="0">
              <a:buNone/>
            </a:pPr>
            <a:r>
              <a:rPr lang="en-US" altLang="zh-TW"/>
              <a:t>@int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76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2DD5D-168F-440D-AEFC-ECE0C3CD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常數表示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36ADEF-0FED-455C-9BD3-AB9BABEF6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2237"/>
              </p:ext>
            </p:extLst>
          </p:nvPr>
        </p:nvGraphicFramePr>
        <p:xfrm>
          <a:off x="677334" y="1751013"/>
          <a:ext cx="950436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87">
                  <a:extLst>
                    <a:ext uri="{9D8B030D-6E8A-4147-A177-3AD203B41FA5}">
                      <a16:colId xmlns:a16="http://schemas.microsoft.com/office/drawing/2014/main" val="3639996917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4001037165"/>
                    </a:ext>
                  </a:extLst>
                </a:gridCol>
                <a:gridCol w="1715029">
                  <a:extLst>
                    <a:ext uri="{9D8B030D-6E8A-4147-A177-3AD203B41FA5}">
                      <a16:colId xmlns:a16="http://schemas.microsoft.com/office/drawing/2014/main" val="1791699637"/>
                    </a:ext>
                  </a:extLst>
                </a:gridCol>
                <a:gridCol w="3790421">
                  <a:extLst>
                    <a:ext uri="{9D8B030D-6E8A-4147-A177-3AD203B41FA5}">
                      <a16:colId xmlns:a16="http://schemas.microsoft.com/office/drawing/2014/main" val="3110576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資料類型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C# </a:t>
                      </a:r>
                      <a:r>
                        <a:rPr lang="zh-TW" altLang="en-US"/>
                        <a:t>對應 </a:t>
                      </a:r>
                      <a:r>
                        <a:rPr lang="en-US" altLang="zh-TW"/>
                        <a:t>Key Word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數值寫法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附註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整數型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short, int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1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整數型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123l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大小寫皆可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4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123.4f</a:t>
                      </a:r>
                    </a:p>
                    <a:p>
                      <a:r>
                        <a:rPr lang="en-US" altLang="zh-TW"/>
                        <a:t>1.3e2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遊戲 </a:t>
                      </a:r>
                      <a:r>
                        <a:rPr lang="en-US" altLang="zh-TW"/>
                        <a:t>E</a:t>
                      </a:r>
                      <a:r>
                        <a:rPr lang="zh-TW" altLang="en-US"/>
                        <a:t> 版較少用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2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double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123</a:t>
                      </a:r>
                    </a:p>
                    <a:p>
                      <a:r>
                        <a:rPr lang="en-US" altLang="zh-TW"/>
                        <a:t>123.4d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C#</a:t>
                      </a:r>
                      <a:r>
                        <a:rPr lang="zh-TW" altLang="en-US"/>
                        <a:t>可根據變數宣告，自動判定</a:t>
                      </a:r>
                      <a:r>
                        <a:rPr lang="en-US" altLang="zh-TW"/>
                        <a:t>123</a:t>
                      </a:r>
                      <a:r>
                        <a:rPr lang="zh-TW" altLang="en-US"/>
                        <a:t>是整數還是浮點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3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浮點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decimal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123m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遊戲較少使用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bool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true/false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8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字串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“hello”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字串內有特殊符號，用 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‘\’</a:t>
                      </a:r>
                      <a:r>
                        <a:rPr lang="en-US" altLang="zh-TW"/>
                        <a:t> </a:t>
                      </a:r>
                      <a:r>
                        <a:rPr lang="zh-TW" altLang="en-US"/>
                        <a:t>來處理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2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35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34F5E-A15C-459D-B940-963464EF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常數辨識符號與語法糖 </a:t>
            </a:r>
            <a:r>
              <a:rPr lang="en-US" altLang="zh-TW"/>
              <a:t>(Sugar)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D0DA-027A-42BD-9394-1C964F3F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11636"/>
          </a:xfrm>
        </p:spPr>
        <p:txBody>
          <a:bodyPr>
            <a:normAutofit/>
          </a:bodyPr>
          <a:lstStyle/>
          <a:p>
            <a:r>
              <a:rPr lang="zh-TW" altLang="en-US"/>
              <a:t>二進位、八進位、十六進位表示</a:t>
            </a:r>
            <a:endParaRPr lang="en-US" altLang="zh-TW"/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0b</a:t>
            </a:r>
            <a:r>
              <a:rPr lang="en-US" altLang="zh-TW"/>
              <a:t>xxxxxxxx (x </a:t>
            </a:r>
            <a:r>
              <a:rPr lang="zh-TW" altLang="en-US"/>
              <a:t>只能為 </a:t>
            </a:r>
            <a:r>
              <a:rPr lang="en-US" altLang="zh-TW"/>
              <a:t>0</a:t>
            </a:r>
            <a:r>
              <a:rPr lang="zh-TW" altLang="en-US"/>
              <a:t> 或 </a:t>
            </a:r>
            <a:r>
              <a:rPr lang="en-US" altLang="zh-TW"/>
              <a:t>1, b </a:t>
            </a:r>
            <a:r>
              <a:rPr lang="zh-TW" altLang="en-US"/>
              <a:t>可為 </a:t>
            </a:r>
            <a:r>
              <a:rPr lang="en-US" altLang="zh-TW"/>
              <a:t>B)</a:t>
            </a: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0</a:t>
            </a:r>
            <a:r>
              <a:rPr lang="en-US" altLang="zh-TW"/>
              <a:t>xxxxxxxx</a:t>
            </a:r>
            <a:r>
              <a:rPr lang="zh-TW" altLang="en-US"/>
              <a:t> </a:t>
            </a:r>
            <a:r>
              <a:rPr lang="en-US" altLang="zh-TW"/>
              <a:t>(x </a:t>
            </a:r>
            <a:r>
              <a:rPr lang="zh-TW" altLang="en-US"/>
              <a:t>只能為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~</a:t>
            </a:r>
            <a:r>
              <a:rPr lang="zh-TW" altLang="en-US"/>
              <a:t> </a:t>
            </a:r>
            <a:r>
              <a:rPr lang="en-US" altLang="zh-TW"/>
              <a:t>7)</a:t>
            </a: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0x</a:t>
            </a:r>
            <a:r>
              <a:rPr lang="en-US" altLang="zh-TW"/>
              <a:t>aaaaaaa</a:t>
            </a:r>
            <a:r>
              <a:rPr lang="zh-TW" altLang="en-US"/>
              <a:t> </a:t>
            </a:r>
            <a:r>
              <a:rPr lang="en-US" altLang="zh-TW"/>
              <a:t>(a </a:t>
            </a:r>
            <a:r>
              <a:rPr lang="zh-TW" altLang="en-US"/>
              <a:t>只能為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~</a:t>
            </a:r>
            <a:r>
              <a:rPr lang="zh-TW" altLang="en-US"/>
              <a:t> </a:t>
            </a:r>
            <a:r>
              <a:rPr lang="en-US" altLang="zh-TW"/>
              <a:t>9 </a:t>
            </a:r>
            <a:r>
              <a:rPr lang="en-US" altLang="zh-TW" err="1"/>
              <a:t>a~f</a:t>
            </a:r>
            <a:r>
              <a:rPr lang="en-US" altLang="zh-TW"/>
              <a:t>/A-F, x </a:t>
            </a:r>
            <a:r>
              <a:rPr lang="zh-TW" altLang="en-US"/>
              <a:t>可為 </a:t>
            </a:r>
            <a:r>
              <a:rPr lang="en-US" altLang="zh-TW"/>
              <a:t>X)</a:t>
            </a:r>
          </a:p>
          <a:p>
            <a:r>
              <a:rPr lang="zh-TW" altLang="en-US"/>
              <a:t>大數字不易閱讀</a:t>
            </a:r>
            <a:endParaRPr lang="en-US" altLang="zh-TW"/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zh-TW"/>
              <a:t>12300008240000000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en-US" altLang="zh-TW"/>
              <a:t>12</a:t>
            </a:r>
            <a:r>
              <a:rPr lang="en-US" altLang="zh-TW">
                <a:solidFill>
                  <a:srgbClr val="FF0000"/>
                </a:solidFill>
              </a:rPr>
              <a:t>_</a:t>
            </a:r>
            <a:r>
              <a:rPr lang="en-US" altLang="zh-TW"/>
              <a:t>300</a:t>
            </a:r>
            <a:r>
              <a:rPr lang="en-US" altLang="zh-TW">
                <a:solidFill>
                  <a:srgbClr val="FF0000"/>
                </a:solidFill>
              </a:rPr>
              <a:t>_</a:t>
            </a:r>
            <a:r>
              <a:rPr lang="en-US" altLang="zh-TW"/>
              <a:t>008</a:t>
            </a:r>
            <a:r>
              <a:rPr lang="en-US" altLang="zh-TW">
                <a:solidFill>
                  <a:srgbClr val="FF0000"/>
                </a:solidFill>
              </a:rPr>
              <a:t>_</a:t>
            </a:r>
            <a:r>
              <a:rPr lang="en-US" altLang="zh-TW"/>
              <a:t>240</a:t>
            </a:r>
            <a:r>
              <a:rPr lang="en-US" altLang="zh-TW">
                <a:solidFill>
                  <a:srgbClr val="FF0000"/>
                </a:solidFill>
              </a:rPr>
              <a:t>_</a:t>
            </a:r>
            <a:r>
              <a:rPr lang="en-US" altLang="zh-TW"/>
              <a:t>000</a:t>
            </a:r>
            <a:r>
              <a:rPr lang="en-US" altLang="zh-TW">
                <a:solidFill>
                  <a:srgbClr val="FF0000"/>
                </a:solidFill>
              </a:rPr>
              <a:t>_</a:t>
            </a:r>
            <a:r>
              <a:rPr lang="en-US" altLang="zh-TW"/>
              <a:t>000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zh-TW" altLang="en-US"/>
              <a:t>不限定在哪個位置、不限定進位規則</a:t>
            </a:r>
            <a:endParaRPr lang="en-US" altLang="zh-TW"/>
          </a:p>
          <a:p>
            <a:r>
              <a:rPr lang="zh-TW" altLang="en-US"/>
              <a:t>因為常數</a:t>
            </a:r>
            <a:r>
              <a:rPr lang="en-US" altLang="zh-TW"/>
              <a:t>(</a:t>
            </a:r>
            <a:r>
              <a:rPr lang="zh-TW" altLang="en-US"/>
              <a:t>變數</a:t>
            </a:r>
            <a:r>
              <a:rPr lang="en-US" altLang="zh-TW"/>
              <a:t>)</a:t>
            </a:r>
            <a:r>
              <a:rPr lang="zh-TW" altLang="en-US"/>
              <a:t>系統可以辨識其類型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區塊內宣告</a:t>
            </a:r>
            <a:r>
              <a:rPr lang="zh-TW" altLang="en-US">
                <a:sym typeface="Wingdings" panose="05000000000000000000" pitchFamily="2" charset="2"/>
              </a:rPr>
              <a:t>可用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var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zh-TW" altLang="en-US">
                <a:sym typeface="Wingdings" panose="05000000000000000000" pitchFamily="2" charset="2"/>
              </a:rPr>
              <a:t>自動推導變數型別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float a = 123f  var a = 123f</a:t>
            </a: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string c = “hello”  var c = “hello”</a:t>
            </a: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對型別不熟悉前，不建議使用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1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EF390-C077-4269-863B-2F9ADDF0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0FFF9-B707-4E8B-AFE5-A04BB9BF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以物件導向技術撰寫 </a:t>
            </a:r>
            <a:r>
              <a:rPr lang="en-US" altLang="zh-TW" dirty="0"/>
              <a:t>C#</a:t>
            </a:r>
            <a:r>
              <a:rPr lang="zh-TW" altLang="en-US" dirty="0"/>
              <a:t> 程式</a:t>
            </a:r>
            <a:endParaRPr lang="en-US" altLang="zh-TW" dirty="0"/>
          </a:p>
          <a:p>
            <a:r>
              <a:rPr lang="zh-TW" altLang="en-US" dirty="0"/>
              <a:t>熟悉 </a:t>
            </a:r>
            <a:r>
              <a:rPr lang="en-US" altLang="zh-TW" dirty="0"/>
              <a:t>C#</a:t>
            </a:r>
            <a:r>
              <a:rPr lang="zh-TW" altLang="en-US" dirty="0"/>
              <a:t> 與開發工具</a:t>
            </a:r>
            <a:r>
              <a:rPr lang="en-US" altLang="zh-TW" dirty="0"/>
              <a:t>(Visual Studio)</a:t>
            </a:r>
            <a:r>
              <a:rPr lang="zh-TW" altLang="en-US" dirty="0"/>
              <a:t> </a:t>
            </a:r>
            <a:r>
              <a:rPr lang="en-US" altLang="zh-TW" dirty="0"/>
              <a:t>– 2hrs</a:t>
            </a:r>
          </a:p>
          <a:p>
            <a:r>
              <a:rPr lang="en-US" altLang="zh-TW" dirty="0"/>
              <a:t>C#</a:t>
            </a:r>
            <a:r>
              <a:rPr lang="zh-TW" altLang="en-US" dirty="0"/>
              <a:t> 基礎語法 </a:t>
            </a:r>
            <a:r>
              <a:rPr lang="en-US" altLang="zh-TW" dirty="0"/>
              <a:t>– 10hrs</a:t>
            </a:r>
          </a:p>
          <a:p>
            <a:r>
              <a:rPr lang="zh-TW" altLang="en-US" dirty="0"/>
              <a:t>物件導向程式 </a:t>
            </a:r>
            <a:r>
              <a:rPr lang="en-US" altLang="zh-TW" dirty="0"/>
              <a:t>– 9hrs</a:t>
            </a:r>
          </a:p>
          <a:p>
            <a:r>
              <a:rPr lang="zh-TW" altLang="en-US" dirty="0"/>
              <a:t>綜合練習 </a:t>
            </a:r>
            <a:r>
              <a:rPr lang="en-US" altLang="zh-TW" dirty="0"/>
              <a:t>-3hrs</a:t>
            </a:r>
          </a:p>
          <a:p>
            <a:pPr lvl="1"/>
            <a:r>
              <a:rPr lang="zh-TW" altLang="en-US" dirty="0"/>
              <a:t>課堂練習為體驗為主</a:t>
            </a:r>
            <a:endParaRPr lang="en-US" altLang="zh-TW" dirty="0"/>
          </a:p>
          <a:p>
            <a:pPr lvl="1"/>
            <a:r>
              <a:rPr lang="zh-TW" altLang="en-US" dirty="0"/>
              <a:t>請盡量自己找時間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本講義不是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教科書</a:t>
            </a:r>
            <a:r>
              <a:rPr lang="en-US" altLang="zh-TW" dirty="0" smtClean="0"/>
              <a:t>”!!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https://docs.microsoft.com/zh-tw/dotnet/csharp/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36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3DD71-F493-46A7-8ED1-458D9710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字串內 </a:t>
            </a:r>
            <a:r>
              <a:rPr lang="en-US" altLang="zh-TW"/>
              <a:t>‘\’</a:t>
            </a:r>
            <a:r>
              <a:rPr lang="zh-TW" altLang="en-US"/>
              <a:t> 符號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1AF36-9B16-4C9B-A3DA-8FE9FEED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常用符號</a:t>
            </a:r>
            <a:endParaRPr lang="en-US" altLang="zh-TW"/>
          </a:p>
          <a:p>
            <a:pPr lvl="1"/>
            <a:r>
              <a:rPr lang="en-US" altLang="zh-TW"/>
              <a:t>‘\n’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顯示換行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‘\t’  </a:t>
            </a:r>
            <a:r>
              <a:rPr lang="zh-TW" altLang="en-US">
                <a:sym typeface="Wingdings" panose="05000000000000000000" pitchFamily="2" charset="2"/>
              </a:rPr>
              <a:t>跳 </a:t>
            </a:r>
            <a:r>
              <a:rPr lang="en-US" altLang="zh-TW">
                <a:sym typeface="Wingdings" panose="05000000000000000000" pitchFamily="2" charset="2"/>
              </a:rPr>
              <a:t>tab</a:t>
            </a:r>
          </a:p>
          <a:p>
            <a:pPr lvl="1"/>
            <a:r>
              <a:rPr lang="en-US" altLang="zh-TW"/>
              <a:t>‘\x0123’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內插</a:t>
            </a:r>
            <a:r>
              <a:rPr lang="en-US" altLang="zh-TW">
                <a:sym typeface="Wingdings" panose="05000000000000000000" pitchFamily="2" charset="2"/>
              </a:rPr>
              <a:t>16</a:t>
            </a:r>
            <a:r>
              <a:rPr lang="zh-TW" altLang="en-US">
                <a:sym typeface="Wingdings" panose="05000000000000000000" pitchFamily="2" charset="2"/>
              </a:rPr>
              <a:t>進位字元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‘\</a:t>
            </a:r>
            <a:r>
              <a:rPr lang="zh-TW" altLang="en-US">
                <a:sym typeface="Wingdings" panose="05000000000000000000" pitchFamily="2" charset="2"/>
              </a:rPr>
              <a:t>符號</a:t>
            </a:r>
            <a:r>
              <a:rPr lang="en-US" altLang="zh-TW">
                <a:sym typeface="Wingdings" panose="05000000000000000000" pitchFamily="2" charset="2"/>
              </a:rPr>
              <a:t>’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‘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\\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’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‘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\’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’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‘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\”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’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…</a:t>
            </a:r>
          </a:p>
          <a:p>
            <a:r>
              <a:rPr lang="zh-TW" altLang="en-US">
                <a:sym typeface="Wingdings" panose="05000000000000000000" pitchFamily="2" charset="2"/>
              </a:rPr>
              <a:t>使用情境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遊戲中，大部分只會用到最後一項</a:t>
            </a:r>
            <a:r>
              <a:rPr lang="en-US" altLang="zh-TW"/>
              <a:t>(</a:t>
            </a:r>
            <a:r>
              <a:rPr lang="zh-TW" altLang="en-US"/>
              <a:t>符號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學習中，可能會用到</a:t>
            </a:r>
            <a:r>
              <a:rPr lang="en-US" altLang="zh-TW"/>
              <a:t>’\n’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44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6FF05-96CA-4028-97D0-4AED30C7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常數的優缺點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A611E-CF33-4335-BD4D-B354F8A0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/>
              <a:t>因肉眼可知</a:t>
            </a:r>
            <a:r>
              <a:rPr lang="en-US" altLang="zh-TW">
                <a:sym typeface="Wingdings" panose="05000000000000000000" pitchFamily="2" charset="2"/>
              </a:rPr>
              <a:t>Compile</a:t>
            </a:r>
            <a:r>
              <a:rPr lang="zh-TW" altLang="en-US">
                <a:sym typeface="Wingdings" panose="05000000000000000000" pitchFamily="2" charset="2"/>
              </a:rPr>
              <a:t>時直接將值寫入</a:t>
            </a:r>
            <a:r>
              <a:rPr lang="en-US" altLang="zh-TW">
                <a:sym typeface="Wingdings" panose="05000000000000000000" pitchFamily="2" charset="2"/>
              </a:rPr>
              <a:t>code</a:t>
            </a:r>
            <a:r>
              <a:rPr lang="zh-TW" altLang="en-US">
                <a:sym typeface="Wingdings" panose="05000000000000000000" pitchFamily="2" charset="2"/>
              </a:rPr>
              <a:t>中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不需去記憶體讀值，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速度快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常數不容易理解其意義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/>
              <a:t>3.14f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是圓周率還是簡單的某數值</a:t>
            </a:r>
            <a:r>
              <a:rPr lang="en-US" altLang="zh-TW">
                <a:sym typeface="Wingdings" panose="05000000000000000000" pitchFamily="2" charset="2"/>
              </a:rPr>
              <a:t>?</a:t>
            </a:r>
          </a:p>
          <a:p>
            <a:r>
              <a:rPr lang="zh-TW" altLang="en-US">
                <a:sym typeface="Wingdings" panose="05000000000000000000" pitchFamily="2" charset="2"/>
              </a:rPr>
              <a:t>不方便企劃修改數值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多個同值的常數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改一個其他沒改造成運算錯誤</a:t>
            </a:r>
            <a:endParaRPr lang="en-US" altLang="zh-TW"/>
          </a:p>
          <a:p>
            <a:pPr lvl="1"/>
            <a:r>
              <a:rPr lang="zh-TW" altLang="en-US"/>
              <a:t>多國語文</a:t>
            </a:r>
            <a:endParaRPr lang="en-US" altLang="zh-TW"/>
          </a:p>
          <a:p>
            <a:r>
              <a:rPr lang="zh-TW" altLang="en-US"/>
              <a:t>增加可讀性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/>
              <a:t>利用 </a:t>
            </a:r>
            <a:r>
              <a:rPr lang="en-US" altLang="zh-TW"/>
              <a:t>keyword: const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常數，禁止賦值</a:t>
            </a:r>
            <a:r>
              <a:rPr lang="en-US" altLang="zh-TW"/>
              <a:t>) +</a:t>
            </a:r>
            <a:r>
              <a:rPr lang="zh-TW" altLang="en-US"/>
              <a:t> 初始化</a:t>
            </a:r>
            <a:endParaRPr lang="en-US" altLang="zh-TW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所以變數還可以微調屬性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const</a:t>
            </a:r>
            <a:r>
              <a:rPr lang="en-US" altLang="zh-TW"/>
              <a:t> float PI = 3.14f;</a:t>
            </a: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const</a:t>
            </a:r>
            <a:r>
              <a:rPr lang="en-US" altLang="zh-TW"/>
              <a:t> string </a:t>
            </a:r>
            <a:r>
              <a:rPr lang="en-US" altLang="zh-TW" err="1"/>
              <a:t>heroName</a:t>
            </a:r>
            <a:r>
              <a:rPr lang="en-US" altLang="zh-TW"/>
              <a:t> = “</a:t>
            </a:r>
            <a:r>
              <a:rPr lang="zh-TW" altLang="en-US"/>
              <a:t>張三</a:t>
            </a:r>
            <a:r>
              <a:rPr lang="en-US" altLang="zh-TW"/>
              <a:t>”;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B1D29-D352-4CF3-888B-61807815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常用數值數學運算子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E8B4D5-B949-442C-A80A-848F7B73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0149"/>
          </a:xfrm>
        </p:spPr>
        <p:txBody>
          <a:bodyPr>
            <a:normAutofit/>
          </a:bodyPr>
          <a:lstStyle/>
          <a:p>
            <a:r>
              <a:rPr lang="zh-TW" altLang="en-US"/>
              <a:t>計算兩個數值之四則運算 （二元運算）</a:t>
            </a:r>
            <a:endParaRPr lang="en-US" altLang="zh-TW"/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	</a:t>
            </a:r>
            <a:r>
              <a:rPr lang="zh-TW" altLang="en-US">
                <a:sym typeface="Wingdings" panose="05000000000000000000" pitchFamily="2" charset="2"/>
              </a:rPr>
              <a:t>結果也為一個數值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	</a:t>
            </a:r>
            <a:r>
              <a:rPr lang="zh-TW" altLang="en-US">
                <a:sym typeface="Wingdings" panose="05000000000000000000" pitchFamily="2" charset="2"/>
              </a:rPr>
              <a:t>結果可再與其他數值運算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連續加減乘除</a:t>
            </a:r>
            <a:endParaRPr lang="en-US" altLang="zh-TW"/>
          </a:p>
          <a:p>
            <a:pPr lvl="1"/>
            <a:r>
              <a:rPr lang="zh-TW" altLang="en-US"/>
              <a:t>可用運算子</a:t>
            </a:r>
            <a:r>
              <a:rPr lang="en-US" altLang="zh-TW"/>
              <a:t>(operator)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+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-</a:t>
            </a:r>
            <a:r>
              <a:rPr lang="zh-TW" altLang="en-US">
                <a:solidFill>
                  <a:srgbClr val="FF0000"/>
                </a:solidFill>
              </a:rPr>
              <a:t> * </a:t>
            </a:r>
            <a:r>
              <a:rPr lang="en-US" altLang="zh-TW">
                <a:solidFill>
                  <a:srgbClr val="FF0000"/>
                </a:solidFill>
              </a:rPr>
              <a:t>/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zh-TW" altLang="en-US"/>
              <a:t>語法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en-US" altLang="zh-TW" err="1">
                <a:sym typeface="Wingdings" panose="05000000000000000000" pitchFamily="2" charset="2"/>
              </a:rPr>
              <a:t>leftVal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operator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rightVal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左右值稱為</a:t>
            </a:r>
            <a:r>
              <a:rPr lang="zh-TW" altLang="en-US" b="0" i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運算元</a:t>
            </a:r>
            <a:r>
              <a:rPr lang="en-US" altLang="zh-TW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altLang="zh-TW"/>
          </a:p>
          <a:p>
            <a:pPr lvl="1"/>
            <a:r>
              <a:rPr lang="zh-TW" altLang="en-US">
                <a:sym typeface="Wingdings" panose="05000000000000000000" pitchFamily="2" charset="2"/>
              </a:rPr>
              <a:t>結果不賦值給變數，本運算基本無意義 </a:t>
            </a:r>
            <a:r>
              <a:rPr lang="en-US" altLang="zh-TW">
                <a:sym typeface="Wingdings" panose="05000000000000000000" pitchFamily="2" charset="2"/>
              </a:rPr>
              <a:t>(3+4 vs a = 3+4)</a:t>
            </a: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整數相除小數無條件捨去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TW" altLang="en-US"/>
              <a:t>（一元運算）取</a:t>
            </a:r>
            <a:r>
              <a:rPr lang="en-US" altLang="zh-TW"/>
              <a:t>(</a:t>
            </a:r>
            <a:r>
              <a:rPr lang="zh-TW" altLang="en-US"/>
              <a:t>正</a:t>
            </a:r>
            <a:r>
              <a:rPr lang="en-US" altLang="zh-TW"/>
              <a:t>+)</a:t>
            </a:r>
            <a:r>
              <a:rPr lang="zh-TW" altLang="en-US"/>
              <a:t>負值 </a:t>
            </a:r>
            <a:r>
              <a:rPr lang="en-US" altLang="zh-TW"/>
              <a:t>–</a:t>
            </a:r>
            <a:r>
              <a:rPr lang="zh-TW" altLang="en-US"/>
              <a:t> </a:t>
            </a:r>
            <a:endParaRPr lang="en-US" altLang="zh-TW"/>
          </a:p>
          <a:p>
            <a:pPr lvl="1"/>
            <a:r>
              <a:rPr lang="en-US" altLang="zh-TW"/>
              <a:t>a = -a;</a:t>
            </a:r>
          </a:p>
          <a:p>
            <a:r>
              <a:rPr lang="zh-TW" altLang="en-US"/>
              <a:t>複雜數學運算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 需要系統提供函式庫</a:t>
            </a:r>
            <a:endParaRPr lang="en-US" altLang="zh-TW"/>
          </a:p>
          <a:p>
            <a:pPr lvl="1"/>
            <a:r>
              <a:rPr lang="zh-TW" altLang="en-US"/>
              <a:t>如</a:t>
            </a:r>
            <a:r>
              <a:rPr lang="en-US" altLang="zh-TW"/>
              <a:t>:</a:t>
            </a:r>
            <a:r>
              <a:rPr lang="zh-TW" altLang="en-US"/>
              <a:t>開更號 </a:t>
            </a:r>
            <a:r>
              <a:rPr lang="en-US" altLang="zh-TW">
                <a:sym typeface="Wingdings" panose="05000000000000000000" pitchFamily="2" charset="2"/>
              </a:rPr>
              <a:t> r = </a:t>
            </a:r>
            <a:r>
              <a:rPr lang="en-US" altLang="zh-TW" err="1">
                <a:sym typeface="Wingdings" panose="05000000000000000000" pitchFamily="2" charset="2"/>
              </a:rPr>
              <a:t>Math.Sqrt</a:t>
            </a:r>
            <a:r>
              <a:rPr lang="en-US" altLang="zh-TW">
                <a:sym typeface="Wingdings" panose="05000000000000000000" pitchFamily="2" charset="2"/>
              </a:rPr>
              <a:t>(a);</a:t>
            </a:r>
          </a:p>
          <a:p>
            <a:pPr lvl="1"/>
            <a:r>
              <a:rPr lang="zh-TW" altLang="en-US"/>
              <a:t>自己寫</a:t>
            </a:r>
            <a:r>
              <a:rPr lang="en-US" altLang="zh-TW"/>
              <a:t>vs</a:t>
            </a:r>
            <a:r>
              <a:rPr lang="zh-TW" altLang="en-US"/>
              <a:t>使用函式庫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/>
              <a:t>等價</a:t>
            </a:r>
            <a:endParaRPr lang="en-US" altLang="zh-TW"/>
          </a:p>
          <a:p>
            <a:pPr lvl="1"/>
            <a:endParaRPr lang="en-US" altLang="zh-TW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>
              <a:sym typeface="Wingdings" panose="05000000000000000000" pitchFamily="2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8162F9-D7B5-41D7-A872-DC6DAA02710E}"/>
              </a:ext>
            </a:extLst>
          </p:cNvPr>
          <p:cNvSpPr/>
          <p:nvPr/>
        </p:nvSpPr>
        <p:spPr>
          <a:xfrm>
            <a:off x="5109328" y="4713402"/>
            <a:ext cx="5307291" cy="1621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/>
              <a:t>其他還有複雜數學，通常使用外部數學函式庫</a:t>
            </a:r>
            <a:endParaRPr lang="en-US" altLang="zh-TW"/>
          </a:p>
          <a:p>
            <a:pPr marL="342900" indent="-342900">
              <a:buAutoNum type="arabicPeriod"/>
            </a:pPr>
            <a:r>
              <a:rPr lang="zh-TW" altLang="en-US"/>
              <a:t>通常語法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aaa.bbb</a:t>
            </a:r>
            <a:r>
              <a:rPr lang="en-US" altLang="zh-TW">
                <a:sym typeface="Wingdings" panose="05000000000000000000" pitchFamily="2" charset="2"/>
              </a:rPr>
              <a:t>(ccc)</a:t>
            </a:r>
          </a:p>
          <a:p>
            <a:pPr marL="342900" indent="-342900">
              <a:buAutoNum type="arabicPeriod"/>
            </a:pPr>
            <a:r>
              <a:rPr lang="zh-TW" altLang="en-US"/>
              <a:t>結果視為一個數值</a:t>
            </a:r>
            <a:endParaRPr lang="en-US" altLang="zh-TW"/>
          </a:p>
          <a:p>
            <a:pPr marL="342900" indent="-342900">
              <a:buAutoNum type="arabicPeriod"/>
            </a:pPr>
            <a:r>
              <a:rPr lang="zh-TW" altLang="en-US"/>
              <a:t>如取決對值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Math.Abs</a:t>
            </a:r>
            <a:r>
              <a:rPr lang="en-US" altLang="zh-TW"/>
              <a:t>(x)</a:t>
            </a:r>
          </a:p>
          <a:p>
            <a:pPr marL="342900" indent="-342900">
              <a:buAutoNum type="arabicPeriod"/>
            </a:pPr>
            <a:r>
              <a:rPr lang="en-US" altLang="zh-TW"/>
              <a:t>(</a:t>
            </a:r>
            <a:r>
              <a:rPr lang="zh-TW" altLang="en-US"/>
              <a:t>與自己寫等價喔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CE07401A-8975-0549-A24E-21883BD0562F}"/>
              </a:ext>
            </a:extLst>
          </p:cNvPr>
          <p:cNvSpPr/>
          <p:nvPr/>
        </p:nvSpPr>
        <p:spPr>
          <a:xfrm>
            <a:off x="5782962" y="1930400"/>
            <a:ext cx="3879957" cy="824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整個運算的“指令”稱為運算式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1B1866B-E263-B443-8381-869CB90E85AB}"/>
              </a:ext>
            </a:extLst>
          </p:cNvPr>
          <p:cNvSpPr/>
          <p:nvPr/>
        </p:nvSpPr>
        <p:spPr>
          <a:xfrm>
            <a:off x="5226908" y="2160589"/>
            <a:ext cx="457200" cy="31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583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7179B-EDE1-46C6-B924-97E10B6D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運算式特性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0A3E1-48FC-4F17-B1CB-ECCC090E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有預設優先順序</a:t>
            </a:r>
            <a:endParaRPr lang="en-US" altLang="zh-TW">
              <a:hlinkClick r:id="rId2"/>
            </a:endParaRPr>
          </a:p>
          <a:p>
            <a:pPr lvl="1"/>
            <a:r>
              <a:rPr lang="en-US" altLang="zh-TW">
                <a:hlinkClick r:id="rId2"/>
              </a:rPr>
              <a:t>https://docs.microsoft.com/zh-tw/dotnet/csharp/language-reference/operators/#operator-precedence</a:t>
            </a:r>
            <a:endParaRPr lang="en-US" altLang="zh-TW"/>
          </a:p>
          <a:p>
            <a:pPr lvl="1"/>
            <a:r>
              <a:rPr lang="zh-TW" altLang="en-US"/>
              <a:t>記得常用即可，不確定者，用 </a:t>
            </a:r>
            <a:r>
              <a:rPr lang="en-US" altLang="zh-TW"/>
              <a:t>(</a:t>
            </a:r>
            <a:r>
              <a:rPr lang="zh-TW" altLang="en-US"/>
              <a:t> </a:t>
            </a:r>
            <a:r>
              <a:rPr lang="en-US" altLang="zh-TW"/>
              <a:t>)</a:t>
            </a:r>
            <a:r>
              <a:rPr lang="zh-TW" altLang="en-US"/>
              <a:t> 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Ex(</a:t>
            </a:r>
            <a:r>
              <a:rPr lang="zh-TW" altLang="en-US"/>
              <a:t>困惑嗎</a:t>
            </a:r>
            <a:r>
              <a:rPr lang="en-US" altLang="zh-TW"/>
              <a:t>?): x &lt;&lt; 4 * y </a:t>
            </a:r>
          </a:p>
          <a:p>
            <a:r>
              <a:rPr lang="en-US" altLang="zh-TW"/>
              <a:t>+ - * </a:t>
            </a:r>
            <a:r>
              <a:rPr lang="zh-TW" altLang="en-US"/>
              <a:t>二元運算有交換律 </a:t>
            </a:r>
            <a:endParaRPr lang="en-US" altLang="zh-TW"/>
          </a:p>
          <a:p>
            <a:pPr lvl="1"/>
            <a:r>
              <a:rPr lang="en-US" altLang="zh-TW" err="1"/>
              <a:t>a+b</a:t>
            </a:r>
            <a:r>
              <a:rPr lang="en-US" altLang="zh-TW"/>
              <a:t> </a:t>
            </a:r>
            <a:r>
              <a:rPr lang="en-US" altLang="zh-TW">
                <a:sym typeface="Wingdings" panose="05000000000000000000" pitchFamily="2" charset="2"/>
              </a:rPr>
              <a:t></a:t>
            </a:r>
            <a:r>
              <a:rPr lang="en-US" altLang="zh-TW"/>
              <a:t> </a:t>
            </a:r>
            <a:r>
              <a:rPr lang="en-US" altLang="zh-TW" err="1"/>
              <a:t>b+a</a:t>
            </a:r>
            <a:endParaRPr lang="en-US" altLang="zh-TW"/>
          </a:p>
          <a:p>
            <a:r>
              <a:rPr lang="zh-TW" altLang="en-US"/>
              <a:t>可多重結合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/>
              <a:t>a + b * 4 / 3</a:t>
            </a:r>
          </a:p>
          <a:p>
            <a:r>
              <a:rPr lang="zh-TW" altLang="en-US"/>
              <a:t>若運算式本身於編譯期</a:t>
            </a:r>
            <a:r>
              <a:rPr lang="zh-TW" altLang="en-US">
                <a:solidFill>
                  <a:srgbClr val="FF0000"/>
                </a:solidFill>
              </a:rPr>
              <a:t>可推導常數結果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常數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/>
              <a:t>賦值也是一種運算</a:t>
            </a:r>
            <a:r>
              <a:rPr lang="en-US" altLang="zh-TW"/>
              <a:t>(</a:t>
            </a:r>
            <a:r>
              <a:rPr lang="zh-TW" altLang="en-US"/>
              <a:t>但不能混用於運算式中</a:t>
            </a:r>
            <a:r>
              <a:rPr lang="en-US" altLang="zh-TW"/>
              <a:t>)</a:t>
            </a:r>
            <a:r>
              <a:rPr lang="zh-TW" altLang="en-US"/>
              <a:t>，可連續賦值</a:t>
            </a:r>
            <a:endParaRPr lang="en-US" altLang="zh-TW"/>
          </a:p>
          <a:p>
            <a:pPr lvl="1"/>
            <a:r>
              <a:rPr lang="en-US" altLang="zh-TW"/>
              <a:t>a = b = c *</a:t>
            </a:r>
            <a:r>
              <a:rPr lang="zh-TW" altLang="en-US"/>
              <a:t> </a:t>
            </a:r>
            <a:r>
              <a:rPr lang="en-US" altLang="zh-TW"/>
              <a:t>-10;</a:t>
            </a:r>
          </a:p>
          <a:p>
            <a:endParaRPr lang="zh-TW" altLang="en-US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D98C92CC-B5C4-7448-BECA-724266B7DDF2}"/>
              </a:ext>
            </a:extLst>
          </p:cNvPr>
          <p:cNvSpPr/>
          <p:nvPr/>
        </p:nvSpPr>
        <p:spPr>
          <a:xfrm>
            <a:off x="5863092" y="3929449"/>
            <a:ext cx="3157340" cy="7706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 </a:t>
            </a:r>
            <a:r>
              <a:rPr lang="zh-TW" altLang="en-US"/>
              <a:t>建議使用</a:t>
            </a:r>
            <a:endParaRPr lang="en-US" altLang="zh-TW"/>
          </a:p>
          <a:p>
            <a:pPr algn="ctr"/>
            <a:r>
              <a:rPr lang="en-US" altLang="zh-TW" err="1"/>
              <a:t>att</a:t>
            </a:r>
            <a:r>
              <a:rPr lang="en-US" altLang="zh-TW"/>
              <a:t> = 10 * 3 +2</a:t>
            </a:r>
            <a:endParaRPr lang="zh-TW" alt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A144060-FB4E-B54B-BE75-3551FC6FA987}"/>
              </a:ext>
            </a:extLst>
          </p:cNvPr>
          <p:cNvSpPr/>
          <p:nvPr/>
        </p:nvSpPr>
        <p:spPr>
          <a:xfrm rot="2541822">
            <a:off x="5377422" y="4467120"/>
            <a:ext cx="345989" cy="383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9921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0636C-8FE3-46C3-8CAC-522154CE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數值運算的溢位問題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F2402B6-5B59-4E87-86A6-C64F64ECCD69}"/>
              </a:ext>
            </a:extLst>
          </p:cNvPr>
          <p:cNvSpPr/>
          <p:nvPr/>
        </p:nvSpPr>
        <p:spPr>
          <a:xfrm>
            <a:off x="1035641" y="2350056"/>
            <a:ext cx="3743325" cy="32194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有號數</a:t>
            </a:r>
            <a:endParaRPr lang="en-US" altLang="zh-TW"/>
          </a:p>
          <a:p>
            <a:pPr algn="ctr"/>
            <a:r>
              <a:rPr lang="en-US" altLang="zh-TW"/>
              <a:t>(</a:t>
            </a:r>
            <a:r>
              <a:rPr lang="zh-TW" altLang="en-US"/>
              <a:t>最高位元拿來當正負號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1C26C6-FF95-4C9C-B7F1-AF828FA7979E}"/>
              </a:ext>
            </a:extLst>
          </p:cNvPr>
          <p:cNvSpPr txBox="1"/>
          <p:nvPr/>
        </p:nvSpPr>
        <p:spPr>
          <a:xfrm>
            <a:off x="2747115" y="5682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FECF80DA-BC39-403D-B410-D51FB9C250C8}"/>
              </a:ext>
            </a:extLst>
          </p:cNvPr>
          <p:cNvSpPr/>
          <p:nvPr/>
        </p:nvSpPr>
        <p:spPr>
          <a:xfrm>
            <a:off x="2314575" y="5762625"/>
            <a:ext cx="306494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9E3D3F-4AB1-4231-B075-B75D5F8CDA18}"/>
              </a:ext>
            </a:extLst>
          </p:cNvPr>
          <p:cNvSpPr txBox="1"/>
          <p:nvPr/>
        </p:nvSpPr>
        <p:spPr>
          <a:xfrm>
            <a:off x="1882035" y="5682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+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4C161B-F4C7-47F9-8FAF-93498CB09E23}"/>
              </a:ext>
            </a:extLst>
          </p:cNvPr>
          <p:cNvSpPr txBox="1"/>
          <p:nvPr/>
        </p:nvSpPr>
        <p:spPr>
          <a:xfrm>
            <a:off x="3458948" y="568221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-</a:t>
            </a:r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725129E1-D376-4FC6-8CEA-E0B679A4E712}"/>
              </a:ext>
            </a:extLst>
          </p:cNvPr>
          <p:cNvSpPr/>
          <p:nvPr/>
        </p:nvSpPr>
        <p:spPr>
          <a:xfrm rot="10800000">
            <a:off x="3103031" y="5762625"/>
            <a:ext cx="306494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D4C9CC-4585-4537-B581-5FCB701032F3}"/>
              </a:ext>
            </a:extLst>
          </p:cNvPr>
          <p:cNvSpPr txBox="1"/>
          <p:nvPr/>
        </p:nvSpPr>
        <p:spPr>
          <a:xfrm>
            <a:off x="3256278" y="508746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-1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D7EB42-1BB1-49DF-BB32-4EF9AE23958A}"/>
              </a:ext>
            </a:extLst>
          </p:cNvPr>
          <p:cNvSpPr txBox="1"/>
          <p:nvPr/>
        </p:nvSpPr>
        <p:spPr>
          <a:xfrm>
            <a:off x="3663272" y="471812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-2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30644D-3738-485E-8096-0124C1E34C01}"/>
              </a:ext>
            </a:extLst>
          </p:cNvPr>
          <p:cNvSpPr txBox="1"/>
          <p:nvPr/>
        </p:nvSpPr>
        <p:spPr>
          <a:xfrm>
            <a:off x="2907304" y="24797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-128</a:t>
            </a: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FBDF7F-E1D0-4115-9BDE-A20E74B94EC2}"/>
              </a:ext>
            </a:extLst>
          </p:cNvPr>
          <p:cNvSpPr txBox="1"/>
          <p:nvPr/>
        </p:nvSpPr>
        <p:spPr>
          <a:xfrm>
            <a:off x="2314575" y="24955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+127</a:t>
            </a:r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D8E91D-09EA-4679-80C1-29F91FB39D87}"/>
              </a:ext>
            </a:extLst>
          </p:cNvPr>
          <p:cNvSpPr txBox="1"/>
          <p:nvPr/>
        </p:nvSpPr>
        <p:spPr>
          <a:xfrm>
            <a:off x="2219204" y="50874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6FBA66-2659-4A29-91FB-707206776AE1}"/>
              </a:ext>
            </a:extLst>
          </p:cNvPr>
          <p:cNvSpPr txBox="1"/>
          <p:nvPr/>
        </p:nvSpPr>
        <p:spPr>
          <a:xfrm>
            <a:off x="1691989" y="4718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CEFE644-B35F-4FCE-99D0-C45C5C9B4BF9}"/>
              </a:ext>
            </a:extLst>
          </p:cNvPr>
          <p:cNvSpPr/>
          <p:nvPr/>
        </p:nvSpPr>
        <p:spPr>
          <a:xfrm>
            <a:off x="5509546" y="2350056"/>
            <a:ext cx="3743325" cy="32194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無號數</a:t>
            </a:r>
            <a:endParaRPr lang="en-US" altLang="zh-TW"/>
          </a:p>
          <a:p>
            <a:pPr algn="ctr"/>
            <a:r>
              <a:rPr lang="en-US" altLang="zh-TW"/>
              <a:t>(</a:t>
            </a:r>
            <a:r>
              <a:rPr lang="zh-TW" altLang="en-US"/>
              <a:t>最高位元是數值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772519D-4B66-4B9D-A97B-7E8F03A1ECA7}"/>
              </a:ext>
            </a:extLst>
          </p:cNvPr>
          <p:cNvSpPr txBox="1"/>
          <p:nvPr/>
        </p:nvSpPr>
        <p:spPr>
          <a:xfrm>
            <a:off x="7221020" y="5682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4C36CE00-BF52-4395-A3E5-27DED925DE72}"/>
              </a:ext>
            </a:extLst>
          </p:cNvPr>
          <p:cNvSpPr/>
          <p:nvPr/>
        </p:nvSpPr>
        <p:spPr>
          <a:xfrm>
            <a:off x="6788480" y="5762625"/>
            <a:ext cx="306494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B33FCEC-1BFA-4485-A50B-B861427CA68B}"/>
              </a:ext>
            </a:extLst>
          </p:cNvPr>
          <p:cNvSpPr txBox="1"/>
          <p:nvPr/>
        </p:nvSpPr>
        <p:spPr>
          <a:xfrm>
            <a:off x="6355940" y="5682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+</a:t>
            </a:r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1FDF02-D00E-4D4B-9873-41B364948E13}"/>
              </a:ext>
            </a:extLst>
          </p:cNvPr>
          <p:cNvSpPr txBox="1"/>
          <p:nvPr/>
        </p:nvSpPr>
        <p:spPr>
          <a:xfrm>
            <a:off x="7932853" y="568221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-</a:t>
            </a:r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D0777BC9-0222-4095-B5A0-031E0D29AEF9}"/>
              </a:ext>
            </a:extLst>
          </p:cNvPr>
          <p:cNvSpPr/>
          <p:nvPr/>
        </p:nvSpPr>
        <p:spPr>
          <a:xfrm rot="10800000">
            <a:off x="7576936" y="5762625"/>
            <a:ext cx="306494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5D8AF52-670B-471D-9A60-BD28E0D30440}"/>
              </a:ext>
            </a:extLst>
          </p:cNvPr>
          <p:cNvSpPr txBox="1"/>
          <p:nvPr/>
        </p:nvSpPr>
        <p:spPr>
          <a:xfrm>
            <a:off x="7730183" y="508746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255</a:t>
            </a:r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537A167-8A17-44C6-8005-0C46191BF0BE}"/>
              </a:ext>
            </a:extLst>
          </p:cNvPr>
          <p:cNvSpPr txBox="1"/>
          <p:nvPr/>
        </p:nvSpPr>
        <p:spPr>
          <a:xfrm>
            <a:off x="8137177" y="471812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254</a:t>
            </a:r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D267C6-0C09-4F1B-B5CD-BB2B14DC2F3E}"/>
              </a:ext>
            </a:extLst>
          </p:cNvPr>
          <p:cNvSpPr txBox="1"/>
          <p:nvPr/>
        </p:nvSpPr>
        <p:spPr>
          <a:xfrm>
            <a:off x="7381209" y="247975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+128</a:t>
            </a:r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B3422A-43FC-4B21-81CA-94948D587204}"/>
              </a:ext>
            </a:extLst>
          </p:cNvPr>
          <p:cNvSpPr txBox="1"/>
          <p:nvPr/>
        </p:nvSpPr>
        <p:spPr>
          <a:xfrm>
            <a:off x="6788480" y="24955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+127</a:t>
            </a:r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CB1C5F8-D0E6-4AE3-9354-578D2A9FE25B}"/>
              </a:ext>
            </a:extLst>
          </p:cNvPr>
          <p:cNvSpPr txBox="1"/>
          <p:nvPr/>
        </p:nvSpPr>
        <p:spPr>
          <a:xfrm>
            <a:off x="6693109" y="50874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3B8003-4E44-4695-9957-64B4B3C8A807}"/>
              </a:ext>
            </a:extLst>
          </p:cNvPr>
          <p:cNvSpPr txBox="1"/>
          <p:nvPr/>
        </p:nvSpPr>
        <p:spPr>
          <a:xfrm>
            <a:off x="6165894" y="4718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3E114CCE-36E1-429F-A7C2-E87ADD2FB714}"/>
              </a:ext>
            </a:extLst>
          </p:cNvPr>
          <p:cNvSpPr/>
          <p:nvPr/>
        </p:nvSpPr>
        <p:spPr>
          <a:xfrm rot="14144867">
            <a:off x="1353464" y="4462372"/>
            <a:ext cx="306494" cy="239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D358B54-151D-4F70-BD2B-C3AA16E0C509}"/>
              </a:ext>
            </a:extLst>
          </p:cNvPr>
          <p:cNvSpPr/>
          <p:nvPr/>
        </p:nvSpPr>
        <p:spPr>
          <a:xfrm rot="19000999">
            <a:off x="4136531" y="4464174"/>
            <a:ext cx="306494" cy="239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39BB09A-6C36-4327-964D-45FB3D8354BF}"/>
              </a:ext>
            </a:extLst>
          </p:cNvPr>
          <p:cNvSpPr/>
          <p:nvPr/>
        </p:nvSpPr>
        <p:spPr>
          <a:xfrm rot="14144867">
            <a:off x="5835816" y="4392351"/>
            <a:ext cx="306494" cy="239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5BEF3C9E-C1D0-4CD7-A58C-AB79E9DFFFD7}"/>
              </a:ext>
            </a:extLst>
          </p:cNvPr>
          <p:cNvSpPr/>
          <p:nvPr/>
        </p:nvSpPr>
        <p:spPr>
          <a:xfrm rot="19000999">
            <a:off x="8618883" y="4394153"/>
            <a:ext cx="306494" cy="239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015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D8B2-E775-4145-9F7A-8A84B244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小練習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A853-5BF4-0E4F-9D44-D18029CB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根據你的遊戲經驗，練習角色屬性宣告（如有可能隨意賦值之）變數</a:t>
            </a:r>
          </a:p>
          <a:p>
            <a:pPr lvl="1"/>
            <a:r>
              <a:rPr lang="en-TW"/>
              <a:t>注意名稱、類型正確性</a:t>
            </a:r>
          </a:p>
          <a:p>
            <a:r>
              <a:rPr lang="en-TW"/>
              <a:t>企劃要求：</a:t>
            </a:r>
          </a:p>
          <a:p>
            <a:pPr lvl="1"/>
            <a:r>
              <a:rPr lang="en-TW"/>
              <a:t>攻擊力＝角色力量</a:t>
            </a:r>
            <a:r>
              <a:rPr lang="zh-TW" altLang="en-US"/>
              <a:t> ＊</a:t>
            </a:r>
            <a:r>
              <a:rPr lang="en-US" altLang="zh-TW"/>
              <a:t>2.4</a:t>
            </a:r>
            <a:r>
              <a:rPr lang="zh-TW" altLang="en-US"/>
              <a:t>倍 </a:t>
            </a:r>
            <a:r>
              <a:rPr lang="en-US" altLang="zh-TW"/>
              <a:t>+ </a:t>
            </a:r>
            <a:r>
              <a:rPr lang="zh-TW" altLang="en-US"/>
              <a:t>敏捷 </a:t>
            </a:r>
            <a:r>
              <a:rPr lang="en-US" altLang="zh-TW"/>
              <a:t>*</a:t>
            </a:r>
            <a:r>
              <a:rPr lang="zh-TW" altLang="en-US"/>
              <a:t> </a:t>
            </a:r>
            <a:r>
              <a:rPr lang="en-US" altLang="zh-TW"/>
              <a:t>1.1</a:t>
            </a:r>
            <a:r>
              <a:rPr lang="zh-TW" altLang="en-US"/>
              <a:t>倍 </a:t>
            </a:r>
            <a:r>
              <a:rPr lang="en-US" altLang="zh-TW"/>
              <a:t>- </a:t>
            </a:r>
            <a:r>
              <a:rPr lang="zh-TW" altLang="en-US"/>
              <a:t>負重</a:t>
            </a:r>
            <a:r>
              <a:rPr lang="en-US" altLang="zh-TW"/>
              <a:t>/100</a:t>
            </a:r>
          </a:p>
          <a:p>
            <a:pPr lvl="1"/>
            <a:r>
              <a:rPr lang="en-US" err="1"/>
              <a:t>請計算之，並顯示於畫面上</a:t>
            </a:r>
            <a:r>
              <a:rPr lang="zh-TW" altLang="en-US"/>
              <a:t>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en-US" altLang="zh-TW" err="1"/>
              <a:t>Console.WriteLine</a:t>
            </a:r>
            <a:r>
              <a:rPr lang="en-US" altLang="zh-TW"/>
              <a:t>(</a:t>
            </a:r>
            <a:r>
              <a:rPr lang="zh-TW" altLang="en-US"/>
              <a:t>你的運算結果</a:t>
            </a:r>
            <a:r>
              <a:rPr lang="en-US" altLang="zh-TW"/>
              <a:t>);</a:t>
            </a:r>
          </a:p>
          <a:p>
            <a:pPr lvl="2"/>
            <a:r>
              <a:rPr lang="en-US" err="1"/>
              <a:t>補充：字串可以跟</a:t>
            </a:r>
            <a:r>
              <a:rPr lang="en-US" err="1">
                <a:solidFill>
                  <a:srgbClr val="FF0000"/>
                </a:solidFill>
              </a:rPr>
              <a:t>字串</a:t>
            </a:r>
            <a:r>
              <a:rPr lang="en-US" err="1"/>
              <a:t>或</a:t>
            </a:r>
            <a:r>
              <a:rPr lang="en-US" err="1">
                <a:solidFill>
                  <a:srgbClr val="FF0000"/>
                </a:solidFill>
              </a:rPr>
              <a:t>數值</a:t>
            </a:r>
            <a:r>
              <a:rPr lang="en-US" err="1"/>
              <a:t>相加，結果是把兩值連在一起</a:t>
            </a:r>
            <a:endParaRPr lang="en-US"/>
          </a:p>
          <a:p>
            <a:pPr lvl="2"/>
            <a:r>
              <a:rPr lang="en-US"/>
              <a:t>Ex: “Attack Power” + 100 </a:t>
            </a:r>
            <a:r>
              <a:rPr lang="en-US">
                <a:sym typeface="Wingdings" pitchFamily="2" charset="2"/>
              </a:rPr>
              <a:t> “Attack Power100”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1521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E5F12-F97A-4F9C-9FE0-78332DAA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數值比較運算 </a:t>
            </a:r>
            <a:r>
              <a:rPr lang="en-US" altLang="zh-TW"/>
              <a:t>(</a:t>
            </a:r>
            <a:r>
              <a:rPr lang="zh-TW" altLang="en-US"/>
              <a:t>布林運算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1DF95-E48C-4B75-9F40-723D2EA7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59" y="2170114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>
                <a:sym typeface="Wingdings" panose="05000000000000000000" pitchFamily="2" charset="2"/>
              </a:rPr>
              <a:t>用於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控制程式流程</a:t>
            </a:r>
            <a:r>
              <a:rPr lang="zh-TW" altLang="en-US">
                <a:sym typeface="Wingdings" panose="05000000000000000000" pitchFamily="2" charset="2"/>
              </a:rPr>
              <a:t>不能簡單拿來數學運算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簡單宣告賦值：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bool</a:t>
            </a:r>
            <a:r>
              <a:rPr lang="en-US" altLang="zh-TW">
                <a:sym typeface="Wingdings" panose="05000000000000000000" pitchFamily="2" charset="2"/>
              </a:rPr>
              <a:t> bl = true; (</a:t>
            </a:r>
            <a:r>
              <a:rPr lang="zh-TW" altLang="en-US">
                <a:sym typeface="Wingdings" panose="05000000000000000000" pitchFamily="2" charset="2"/>
              </a:rPr>
              <a:t>只有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true/false</a:t>
            </a:r>
            <a:r>
              <a:rPr lang="en-US" altLang="zh-TW">
                <a:sym typeface="Wingdings" panose="05000000000000000000" pitchFamily="2" charset="2"/>
              </a:rPr>
              <a:t>)</a:t>
            </a:r>
          </a:p>
          <a:p>
            <a:r>
              <a:rPr lang="zh-TW" altLang="en-US">
                <a:sym typeface="Wingdings" panose="05000000000000000000" pitchFamily="2" charset="2"/>
              </a:rPr>
              <a:t>比較數值產生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布林值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可用運算子</a:t>
            </a:r>
            <a:r>
              <a:rPr lang="en-US" altLang="zh-TW"/>
              <a:t>(operator)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==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相等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&gt;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大於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&gt;=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大於或等於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&lt;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小於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&lt;=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小於或等於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en-US" altLang="zh-TW">
                <a:solidFill>
                  <a:srgbClr val="FF0000"/>
                </a:solidFill>
              </a:rPr>
              <a:t> !=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不等於</a:t>
            </a:r>
            <a:r>
              <a:rPr lang="en-US" altLang="zh-TW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TW" altLang="en-US"/>
              <a:t>語法</a:t>
            </a:r>
            <a:r>
              <a:rPr lang="en-US" altLang="zh-TW">
                <a:sym typeface="Wingdings" panose="05000000000000000000" pitchFamily="2" charset="2"/>
              </a:rPr>
              <a:t> bool a = </a:t>
            </a:r>
            <a:r>
              <a:rPr lang="en-US" altLang="zh-TW" err="1">
                <a:sym typeface="Wingdings" panose="05000000000000000000" pitchFamily="2" charset="2"/>
              </a:rPr>
              <a:t>leftVal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operator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rightVal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左右值稱為</a:t>
            </a:r>
            <a:r>
              <a:rPr lang="zh-TW" altLang="en-US" b="0" i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運算元</a:t>
            </a:r>
            <a:r>
              <a:rPr lang="en-US" altLang="zh-TW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altLang="zh-TW"/>
          </a:p>
          <a:p>
            <a:r>
              <a:rPr lang="zh-TW" altLang="en-US"/>
              <a:t>多筆布林值需用</a:t>
            </a:r>
            <a:r>
              <a:rPr lang="zh-TW" altLang="en-US">
                <a:solidFill>
                  <a:srgbClr val="FF0000"/>
                </a:solidFill>
              </a:rPr>
              <a:t>邏輯運算子</a:t>
            </a:r>
            <a:r>
              <a:rPr lang="zh-TW" altLang="en-US"/>
              <a:t>串連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結果還是一個布林值</a:t>
            </a:r>
            <a:endParaRPr lang="en-US" altLang="zh-TW"/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!</a:t>
            </a:r>
            <a:r>
              <a:rPr lang="zh-TW" altLang="en-US"/>
              <a:t>運算式</a:t>
            </a:r>
            <a:r>
              <a:rPr lang="en-US" altLang="zh-TW"/>
              <a:t>(</a:t>
            </a:r>
            <a:r>
              <a:rPr lang="zh-TW" altLang="en-US"/>
              <a:t>值</a:t>
            </a:r>
            <a:r>
              <a:rPr lang="en-US" altLang="zh-TW"/>
              <a:t>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/>
              <a:t>(</a:t>
            </a:r>
            <a:r>
              <a:rPr lang="zh-TW" altLang="en-US"/>
              <a:t>否定</a:t>
            </a:r>
            <a:r>
              <a:rPr lang="en-US" altLang="zh-TW"/>
              <a:t>)</a:t>
            </a:r>
            <a:r>
              <a:rPr lang="zh-TW" altLang="en-US"/>
              <a:t> 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true/false</a:t>
            </a:r>
            <a:r>
              <a:rPr lang="zh-TW" altLang="en-US">
                <a:sym typeface="Wingdings" panose="05000000000000000000" pitchFamily="2" charset="2"/>
              </a:rPr>
              <a:t> 互換</a:t>
            </a:r>
            <a:endParaRPr lang="en-US" altLang="zh-TW"/>
          </a:p>
          <a:p>
            <a:pPr lvl="1"/>
            <a:r>
              <a:rPr lang="zh-TW" altLang="en-US"/>
              <a:t>左運算式</a:t>
            </a:r>
            <a:r>
              <a:rPr lang="en-US" altLang="zh-TW"/>
              <a:t>(</a:t>
            </a:r>
            <a:r>
              <a:rPr lang="zh-TW" altLang="en-US"/>
              <a:t>值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&amp;&amp;</a:t>
            </a:r>
            <a:r>
              <a:rPr lang="zh-TW" altLang="en-US"/>
              <a:t> 右運算式</a:t>
            </a:r>
            <a:r>
              <a:rPr lang="en-US" altLang="zh-TW"/>
              <a:t>(</a:t>
            </a:r>
            <a:r>
              <a:rPr lang="zh-TW" altLang="en-US"/>
              <a:t>值</a:t>
            </a:r>
            <a:r>
              <a:rPr lang="en-US" altLang="zh-TW"/>
              <a:t>)</a:t>
            </a:r>
            <a:r>
              <a:rPr lang="zh-TW" altLang="en-US"/>
              <a:t> </a:t>
            </a:r>
            <a:endParaRPr lang="en-US" altLang="zh-TW"/>
          </a:p>
          <a:p>
            <a:pPr lvl="2"/>
            <a:r>
              <a:rPr lang="zh-TW" altLang="en-US">
                <a:sym typeface="Wingdings" panose="05000000000000000000" pitchFamily="2" charset="2"/>
              </a:rPr>
              <a:t>兩者任一為否結果為 </a:t>
            </a:r>
            <a:r>
              <a:rPr lang="en-US" altLang="zh-TW">
                <a:sym typeface="Wingdings" panose="05000000000000000000" pitchFamily="2" charset="2"/>
              </a:rPr>
              <a:t>false</a:t>
            </a:r>
          </a:p>
          <a:p>
            <a:pPr lvl="2"/>
            <a:r>
              <a:rPr lang="zh-TW" altLang="en-US">
                <a:sym typeface="Wingdings" panose="05000000000000000000" pitchFamily="2" charset="2"/>
              </a:rPr>
              <a:t>若左值為</a:t>
            </a:r>
            <a:r>
              <a:rPr lang="en-US" altLang="zh-TW">
                <a:sym typeface="Wingdings" panose="05000000000000000000" pitchFamily="2" charset="2"/>
              </a:rPr>
              <a:t>false</a:t>
            </a:r>
            <a:r>
              <a:rPr lang="zh-TW" altLang="en-US">
                <a:sym typeface="Wingdings" panose="05000000000000000000" pitchFamily="2" charset="2"/>
              </a:rPr>
              <a:t> 右式跳過不運算</a:t>
            </a:r>
            <a:endParaRPr lang="en-US" altLang="zh-TW"/>
          </a:p>
          <a:p>
            <a:pPr lvl="1"/>
            <a:r>
              <a:rPr lang="zh-TW" altLang="en-US"/>
              <a:t>左運算式</a:t>
            </a:r>
            <a:r>
              <a:rPr lang="en-US" altLang="zh-TW"/>
              <a:t>(</a:t>
            </a:r>
            <a:r>
              <a:rPr lang="zh-TW" altLang="en-US"/>
              <a:t>值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||</a:t>
            </a:r>
            <a:r>
              <a:rPr lang="zh-TW" altLang="en-US"/>
              <a:t> 右運算式</a:t>
            </a:r>
            <a:r>
              <a:rPr lang="en-US" altLang="zh-TW"/>
              <a:t>(</a:t>
            </a:r>
            <a:r>
              <a:rPr lang="zh-TW" altLang="en-US"/>
              <a:t>值</a:t>
            </a:r>
            <a:r>
              <a:rPr lang="en-US" altLang="zh-TW"/>
              <a:t>)</a:t>
            </a:r>
            <a:r>
              <a:rPr lang="zh-TW" altLang="en-US"/>
              <a:t> </a:t>
            </a:r>
            <a:endParaRPr lang="en-US" altLang="zh-TW"/>
          </a:p>
          <a:p>
            <a:pPr lvl="2"/>
            <a:r>
              <a:rPr lang="zh-TW" altLang="en-US">
                <a:sym typeface="Wingdings" panose="05000000000000000000" pitchFamily="2" charset="2"/>
              </a:rPr>
              <a:t>兩者任一為 </a:t>
            </a:r>
            <a:r>
              <a:rPr lang="en-US" altLang="zh-TW">
                <a:sym typeface="Wingdings" panose="05000000000000000000" pitchFamily="2" charset="2"/>
              </a:rPr>
              <a:t>true </a:t>
            </a:r>
            <a:r>
              <a:rPr lang="zh-TW" altLang="en-US">
                <a:sym typeface="Wingdings" panose="05000000000000000000" pitchFamily="2" charset="2"/>
              </a:rPr>
              <a:t>結果為 </a:t>
            </a:r>
            <a:r>
              <a:rPr lang="en-US" altLang="zh-TW">
                <a:sym typeface="Wingdings" panose="05000000000000000000" pitchFamily="2" charset="2"/>
              </a:rPr>
              <a:t>true</a:t>
            </a:r>
          </a:p>
          <a:p>
            <a:pPr lvl="2"/>
            <a:r>
              <a:rPr lang="zh-TW" altLang="en-US">
                <a:sym typeface="Wingdings" panose="05000000000000000000" pitchFamily="2" charset="2"/>
              </a:rPr>
              <a:t>若左值為 </a:t>
            </a:r>
            <a:r>
              <a:rPr lang="en-US" altLang="zh-TW">
                <a:sym typeface="Wingdings" panose="05000000000000000000" pitchFamily="2" charset="2"/>
              </a:rPr>
              <a:t>true </a:t>
            </a:r>
            <a:r>
              <a:rPr lang="zh-TW" altLang="en-US">
                <a:sym typeface="Wingdings" panose="05000000000000000000" pitchFamily="2" charset="2"/>
              </a:rPr>
              <a:t> 右式跳過不運算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5076B1A-1A09-43A0-9812-9771FFA141A1}"/>
              </a:ext>
            </a:extLst>
          </p:cNvPr>
          <p:cNvSpPr/>
          <p:nvPr/>
        </p:nvSpPr>
        <p:spPr>
          <a:xfrm>
            <a:off x="5623471" y="4265246"/>
            <a:ext cx="3953016" cy="10481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增廣見聞</a:t>
            </a:r>
            <a:r>
              <a:rPr lang="en-US" altLang="zh-TW"/>
              <a:t>:</a:t>
            </a:r>
          </a:p>
          <a:p>
            <a:pPr algn="ctr"/>
            <a:r>
              <a:rPr lang="zh-TW" altLang="en-US"/>
              <a:t>部分程式語言設定非 </a:t>
            </a:r>
            <a:r>
              <a:rPr lang="en-US" altLang="zh-TW"/>
              <a:t>0</a:t>
            </a:r>
            <a:r>
              <a:rPr lang="zh-TW" altLang="en-US"/>
              <a:t> 即為 </a:t>
            </a:r>
            <a:r>
              <a:rPr lang="en-US" altLang="zh-TW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18439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D8B2-E775-4145-9F7A-8A84B244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小練習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A853-5BF4-0E4F-9D44-D18029CB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根據你的遊戲經驗，練習角色、怪物屬性宣告（如有可能隨意賦值之）變數</a:t>
            </a:r>
          </a:p>
          <a:p>
            <a:r>
              <a:rPr lang="en-TW"/>
              <a:t>企劃要求：</a:t>
            </a:r>
          </a:p>
          <a:p>
            <a:pPr lvl="1"/>
            <a:r>
              <a:rPr lang="en-TW"/>
              <a:t>命中與否＝（角色敏捷</a:t>
            </a:r>
            <a:r>
              <a:rPr lang="zh-TW" altLang="en-US"/>
              <a:t> ＊</a:t>
            </a:r>
            <a:r>
              <a:rPr lang="en-US" altLang="zh-TW"/>
              <a:t>2.4</a:t>
            </a:r>
            <a:r>
              <a:rPr lang="zh-TW" altLang="en-US"/>
              <a:t>倍 當 大於等於</a:t>
            </a:r>
            <a:r>
              <a:rPr lang="en-US" altLang="zh-TW"/>
              <a:t> </a:t>
            </a:r>
            <a:r>
              <a:rPr lang="zh-TW" altLang="en-US"/>
              <a:t>怪物敏捷 或 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	</a:t>
            </a:r>
            <a:r>
              <a:rPr lang="zh-TW" altLang="en-US"/>
              <a:t>      角色等級大於怪物五級以上） 且</a:t>
            </a:r>
            <a:endParaRPr lang="en-US" altLang="zh-TW"/>
          </a:p>
          <a:p>
            <a:pPr marL="457200" lvl="1" indent="0">
              <a:buNone/>
            </a:pPr>
            <a:r>
              <a:rPr lang="zh-TW" altLang="en-US"/>
              <a:t>                     角色不在盲目狀態中</a:t>
            </a:r>
            <a:endParaRPr lang="en-US" altLang="zh-TW"/>
          </a:p>
          <a:p>
            <a:pPr lvl="1"/>
            <a:r>
              <a:rPr lang="en-US" err="1"/>
              <a:t>請計算之，並顯示於畫面上</a:t>
            </a:r>
            <a:endParaRPr lang="en-US" altLang="zh-TW"/>
          </a:p>
          <a:p>
            <a:pPr lvl="2"/>
            <a:r>
              <a:rPr lang="en-US" err="1"/>
              <a:t>補充：字串與其他數值相加也可用格式化寫法</a:t>
            </a:r>
            <a:r>
              <a:rPr lang="en-US"/>
              <a:t>：</a:t>
            </a:r>
          </a:p>
          <a:p>
            <a:pPr lvl="2"/>
            <a:r>
              <a:rPr lang="en-US"/>
              <a:t>string str = </a:t>
            </a:r>
            <a:r>
              <a:rPr lang="en-US" err="1"/>
              <a:t>string.Format</a:t>
            </a:r>
            <a:r>
              <a:rPr lang="en-US"/>
              <a:t>(“</a:t>
            </a:r>
            <a:r>
              <a:rPr lang="en-US">
                <a:solidFill>
                  <a:srgbClr val="FF0000"/>
                </a:solidFill>
              </a:rPr>
              <a:t>{</a:t>
            </a:r>
            <a:r>
              <a:rPr lang="en-US"/>
              <a:t>0</a:t>
            </a:r>
            <a:r>
              <a:rPr lang="en-US">
                <a:solidFill>
                  <a:srgbClr val="FF0000"/>
                </a:solidFill>
              </a:rPr>
              <a:t>}</a:t>
            </a:r>
            <a:r>
              <a:rPr lang="en-US"/>
              <a:t>\n</a:t>
            </a:r>
            <a:r>
              <a:rPr lang="en-US">
                <a:solidFill>
                  <a:srgbClr val="FF0000"/>
                </a:solidFill>
              </a:rPr>
              <a:t>{</a:t>
            </a:r>
            <a:r>
              <a:rPr lang="en-US"/>
              <a:t>1</a:t>
            </a:r>
            <a:r>
              <a:rPr lang="en-US">
                <a:solidFill>
                  <a:srgbClr val="FF0000"/>
                </a:solidFill>
              </a:rPr>
              <a:t>}</a:t>
            </a:r>
            <a:r>
              <a:rPr lang="en-US"/>
              <a:t>:</a:t>
            </a:r>
            <a:r>
              <a:rPr lang="en-US">
                <a:solidFill>
                  <a:srgbClr val="FF0000"/>
                </a:solidFill>
              </a:rPr>
              <a:t>{</a:t>
            </a:r>
            <a:r>
              <a:rPr lang="en-US"/>
              <a:t>2</a:t>
            </a:r>
            <a:r>
              <a:rPr lang="en-US">
                <a:solidFill>
                  <a:srgbClr val="FF0000"/>
                </a:solidFill>
              </a:rPr>
              <a:t>}</a:t>
            </a:r>
            <a:r>
              <a:rPr lang="en-US"/>
              <a:t>”, a, b, c);</a:t>
            </a:r>
          </a:p>
          <a:p>
            <a:pPr lvl="2"/>
            <a:r>
              <a:rPr lang="en-US" err="1"/>
              <a:t>或：string</a:t>
            </a:r>
            <a:r>
              <a:rPr lang="en-US"/>
              <a:t> str = $”{a}\n{b}:{c}”;</a:t>
            </a:r>
          </a:p>
        </p:txBody>
      </p:sp>
    </p:spTree>
    <p:extLst>
      <p:ext uri="{BB962C8B-B14F-4D97-AF65-F5344CB8AC3E}">
        <p14:creationId xmlns:p14="http://schemas.microsoft.com/office/powerpoint/2010/main" val="2849278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E5F12-F97A-4F9C-9FE0-78332DAA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數值位元運算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1DF95-E48C-4B75-9F40-723D2EA7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59" y="2170114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>
                <a:sym typeface="Wingdings" panose="05000000000000000000" pitchFamily="2" charset="2"/>
              </a:rPr>
              <a:t>主要用於多種獨立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狀態處理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結果是數值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可用運算子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&amp;</a:t>
            </a:r>
            <a:r>
              <a:rPr lang="en-US" altLang="zh-TW"/>
              <a:t> (</a:t>
            </a:r>
            <a:r>
              <a:rPr lang="zh-TW" altLang="en-US"/>
              <a:t>且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|</a:t>
            </a:r>
            <a:r>
              <a:rPr lang="en-US" altLang="zh-TW"/>
              <a:t>(</a:t>
            </a:r>
            <a:r>
              <a:rPr lang="zh-TW" altLang="en-US"/>
              <a:t>或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^</a:t>
            </a:r>
            <a:r>
              <a:rPr lang="en-US" altLang="zh-TW"/>
              <a:t>(</a:t>
            </a:r>
            <a:r>
              <a:rPr lang="zh-TW" altLang="en-US"/>
              <a:t>互斥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~</a:t>
            </a:r>
            <a:r>
              <a:rPr lang="en-US" altLang="zh-TW"/>
              <a:t>(</a:t>
            </a:r>
            <a:r>
              <a:rPr lang="zh-TW" altLang="en-US"/>
              <a:t>反轉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&gt;&gt;</a:t>
            </a:r>
            <a:r>
              <a:rPr lang="en-US" altLang="zh-TW"/>
              <a:t>(</a:t>
            </a:r>
            <a:r>
              <a:rPr lang="zh-TW" altLang="en-US"/>
              <a:t>位元右移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&lt;&lt;</a:t>
            </a:r>
            <a:r>
              <a:rPr lang="en-US" altLang="zh-TW"/>
              <a:t>(</a:t>
            </a:r>
            <a:r>
              <a:rPr lang="zh-TW" altLang="en-US"/>
              <a:t>位元左移</a:t>
            </a:r>
            <a:r>
              <a:rPr lang="en-US" altLang="zh-TW"/>
              <a:t>)</a:t>
            </a:r>
          </a:p>
          <a:p>
            <a:pPr lvl="2"/>
            <a:r>
              <a:rPr lang="en-US" altLang="zh-TW"/>
              <a:t>&amp;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>
                <a:sym typeface="Wingdings" pitchFamily="2" charset="2"/>
              </a:rPr>
              <a:t>位元都是</a:t>
            </a:r>
            <a:r>
              <a:rPr lang="en-US" altLang="zh-TW">
                <a:sym typeface="Wingdings" pitchFamily="2" charset="2"/>
              </a:rPr>
              <a:t>11, </a:t>
            </a:r>
            <a:r>
              <a:rPr lang="zh-TW" altLang="en-US">
                <a:sym typeface="Wingdings" pitchFamily="2" charset="2"/>
              </a:rPr>
              <a:t>否則為</a:t>
            </a:r>
            <a:r>
              <a:rPr lang="en-US" altLang="zh-TW">
                <a:sym typeface="Wingdings" pitchFamily="2" charset="2"/>
              </a:rPr>
              <a:t>0</a:t>
            </a:r>
          </a:p>
          <a:p>
            <a:pPr lvl="2"/>
            <a:r>
              <a:rPr lang="en-US" altLang="zh-TW">
                <a:sym typeface="Wingdings" pitchFamily="2" charset="2"/>
              </a:rPr>
              <a:t>| </a:t>
            </a:r>
            <a:r>
              <a:rPr lang="zh-TW" altLang="en-US">
                <a:sym typeface="Wingdings" pitchFamily="2" charset="2"/>
              </a:rPr>
              <a:t>位元任一是</a:t>
            </a:r>
            <a:r>
              <a:rPr lang="en-US" altLang="zh-TW">
                <a:sym typeface="Wingdings" pitchFamily="2" charset="2"/>
              </a:rPr>
              <a:t>11, </a:t>
            </a:r>
            <a:r>
              <a:rPr lang="zh-TW" altLang="en-US">
                <a:sym typeface="Wingdings" pitchFamily="2" charset="2"/>
              </a:rPr>
              <a:t>否則為</a:t>
            </a:r>
            <a:r>
              <a:rPr lang="en-US" altLang="zh-TW">
                <a:sym typeface="Wingdings" pitchFamily="2" charset="2"/>
              </a:rPr>
              <a:t>0</a:t>
            </a:r>
          </a:p>
          <a:p>
            <a:pPr lvl="2"/>
            <a:r>
              <a:rPr lang="en-US" altLang="zh-TW">
                <a:sym typeface="Wingdings" pitchFamily="2" charset="2"/>
              </a:rPr>
              <a:t>^ </a:t>
            </a:r>
            <a:r>
              <a:rPr lang="zh-TW" altLang="en-US">
                <a:sym typeface="Wingdings" pitchFamily="2" charset="2"/>
              </a:rPr>
              <a:t>位元不同值一是</a:t>
            </a:r>
            <a:r>
              <a:rPr lang="en-US" altLang="zh-TW">
                <a:sym typeface="Wingdings" pitchFamily="2" charset="2"/>
              </a:rPr>
              <a:t>11, </a:t>
            </a:r>
            <a:r>
              <a:rPr lang="zh-TW" altLang="en-US">
                <a:sym typeface="Wingdings" pitchFamily="2" charset="2"/>
              </a:rPr>
              <a:t>否則為</a:t>
            </a:r>
            <a:r>
              <a:rPr lang="en-US" altLang="zh-TW">
                <a:sym typeface="Wingdings" pitchFamily="2" charset="2"/>
              </a:rPr>
              <a:t>0</a:t>
            </a:r>
          </a:p>
          <a:p>
            <a:pPr lvl="2"/>
            <a:r>
              <a:rPr lang="zh-TW" altLang="en-US"/>
              <a:t>～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zh-TW" altLang="en-US">
                <a:sym typeface="Wingdings" pitchFamily="2" charset="2"/>
              </a:rPr>
              <a:t>所有位元 </a:t>
            </a:r>
            <a:r>
              <a:rPr lang="en-US" altLang="zh-TW">
                <a:sym typeface="Wingdings" pitchFamily="2" charset="2"/>
              </a:rPr>
              <a:t>0</a:t>
            </a:r>
            <a:r>
              <a:rPr lang="zh-TW" altLang="en-US">
                <a:sym typeface="Wingdings" pitchFamily="2" charset="2"/>
              </a:rPr>
              <a:t>變</a:t>
            </a:r>
            <a:r>
              <a:rPr lang="en-US" altLang="zh-TW">
                <a:sym typeface="Wingdings" pitchFamily="2" charset="2"/>
              </a:rPr>
              <a:t>1 1</a:t>
            </a:r>
            <a:r>
              <a:rPr lang="zh-TW" altLang="en-US">
                <a:sym typeface="Wingdings" pitchFamily="2" charset="2"/>
              </a:rPr>
              <a:t>變</a:t>
            </a:r>
            <a:r>
              <a:rPr lang="en-US" altLang="zh-TW">
                <a:sym typeface="Wingdings" pitchFamily="2" charset="2"/>
              </a:rPr>
              <a:t>0</a:t>
            </a:r>
            <a:endParaRPr lang="en-US" altLang="zh-TW"/>
          </a:p>
          <a:p>
            <a:pPr lvl="1"/>
            <a:r>
              <a:rPr lang="zh-TW" altLang="en-US"/>
              <a:t>見課堂說明</a:t>
            </a:r>
          </a:p>
        </p:txBody>
      </p:sp>
    </p:spTree>
    <p:extLst>
      <p:ext uri="{BB962C8B-B14F-4D97-AF65-F5344CB8AC3E}">
        <p14:creationId xmlns:p14="http://schemas.microsoft.com/office/powerpoint/2010/main" val="1941795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D8B2-E775-4145-9F7A-8A84B244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小練習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A853-5BF4-0E4F-9D44-D18029CB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根據你的遊戲經驗，練習角色屬性宣告（如有可能隨意賦值之）變數</a:t>
            </a:r>
          </a:p>
          <a:p>
            <a:r>
              <a:rPr lang="en-TW"/>
              <a:t>假設情境：</a:t>
            </a:r>
          </a:p>
          <a:p>
            <a:pPr lvl="1"/>
            <a:r>
              <a:rPr lang="en-TW"/>
              <a:t>屬性變數的第</a:t>
            </a:r>
            <a:r>
              <a:rPr lang="en-US"/>
              <a:t>3個位元為角色是否中盲目</a:t>
            </a:r>
          </a:p>
          <a:p>
            <a:pPr lvl="1"/>
            <a:r>
              <a:rPr lang="en-US" err="1"/>
              <a:t>請檢查是否中屬性、清屬性、上屬性</a:t>
            </a:r>
            <a:endParaRPr lang="en-US"/>
          </a:p>
          <a:p>
            <a:pPr lvl="1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236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0095-1A4D-4304-8178-ED690FAA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DF560A-EEE9-4A92-B377-BDAA3DAC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課堂 </a:t>
            </a:r>
            <a:r>
              <a:rPr lang="en-US" altLang="zh-TW"/>
              <a:t>20%</a:t>
            </a:r>
          </a:p>
          <a:p>
            <a:r>
              <a:rPr lang="zh-TW" altLang="en-US"/>
              <a:t>作業 </a:t>
            </a:r>
            <a:r>
              <a:rPr lang="en-US" altLang="zh-TW"/>
              <a:t>80%</a:t>
            </a:r>
          </a:p>
          <a:p>
            <a:pPr lvl="1"/>
            <a:r>
              <a:rPr lang="zh-TW" altLang="en-US"/>
              <a:t>繳交至 </a:t>
            </a:r>
            <a:r>
              <a:rPr lang="en-US" altLang="zh-TW">
                <a:hlinkClick r:id="rId2"/>
              </a:rPr>
              <a:t>im.andrew.liao@gmail.com</a:t>
            </a:r>
            <a:endParaRPr lang="en-US" altLang="zh-TW"/>
          </a:p>
          <a:p>
            <a:pPr lvl="1"/>
            <a:r>
              <a:rPr lang="zh-TW" altLang="en-US"/>
              <a:t>標題</a:t>
            </a:r>
            <a:r>
              <a:rPr lang="en-US" altLang="zh-TW"/>
              <a:t>:</a:t>
            </a:r>
            <a:r>
              <a:rPr lang="zh-TW" altLang="en-US"/>
              <a:t> 班級 編號 姓名 作業編號</a:t>
            </a:r>
            <a:endParaRPr lang="en-US" altLang="zh-TW"/>
          </a:p>
          <a:p>
            <a:pPr lvl="1"/>
            <a:r>
              <a:rPr lang="zh-TW" altLang="en-US"/>
              <a:t>附件</a:t>
            </a:r>
            <a:r>
              <a:rPr lang="en-US" altLang="zh-TW"/>
              <a:t>:</a:t>
            </a:r>
            <a:r>
              <a:rPr lang="zh-TW" altLang="en-US"/>
              <a:t> *</a:t>
            </a:r>
            <a:r>
              <a:rPr lang="en-US" altLang="zh-TW"/>
              <a:t>.cs</a:t>
            </a:r>
          </a:p>
          <a:p>
            <a:pPr lvl="1"/>
            <a:r>
              <a:rPr lang="zh-TW" altLang="en-US"/>
              <a:t>必須可以執行</a:t>
            </a:r>
          </a:p>
        </p:txBody>
      </p:sp>
    </p:spTree>
    <p:extLst>
      <p:ext uri="{BB962C8B-B14F-4D97-AF65-F5344CB8AC3E}">
        <p14:creationId xmlns:p14="http://schemas.microsoft.com/office/powerpoint/2010/main" val="350289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51B0F-6456-416B-81EA-083D3ACE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數值運算共通 </a:t>
            </a:r>
            <a:r>
              <a:rPr lang="en-US" altLang="zh-TW"/>
              <a:t>”Sugar”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B6EDD-A58C-411B-A6A5-7B462515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邏輯運算例外</a:t>
            </a:r>
            <a:endParaRPr lang="en-US" altLang="zh-TW"/>
          </a:p>
          <a:p>
            <a:r>
              <a:rPr lang="zh-TW" altLang="en-US"/>
              <a:t>當運算式是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由原變數</a:t>
            </a:r>
            <a:r>
              <a:rPr lang="en-US" altLang="zh-TW"/>
              <a:t>A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簡單運算後寫回自己</a:t>
            </a:r>
            <a:endParaRPr lang="en-US" altLang="zh-TW"/>
          </a:p>
          <a:p>
            <a:pPr lvl="1"/>
            <a:r>
              <a:rPr lang="zh-TW" altLang="en-US"/>
              <a:t>把 </a:t>
            </a:r>
            <a:r>
              <a:rPr lang="zh-TW" altLang="en-US">
                <a:solidFill>
                  <a:srgbClr val="FF0000"/>
                </a:solidFill>
              </a:rPr>
              <a:t>運算子</a:t>
            </a:r>
            <a:r>
              <a:rPr lang="en-US" altLang="zh-TW">
                <a:solidFill>
                  <a:srgbClr val="FF0000"/>
                </a:solidFill>
              </a:rPr>
              <a:t>=</a:t>
            </a:r>
            <a:r>
              <a:rPr lang="en-US" altLang="zh-TW"/>
              <a:t> </a:t>
            </a:r>
            <a:r>
              <a:rPr lang="zh-TW" altLang="en-US"/>
              <a:t>合併</a:t>
            </a:r>
            <a:endParaRPr lang="en-US" altLang="zh-TW"/>
          </a:p>
          <a:p>
            <a:pPr lvl="1"/>
            <a:r>
              <a:rPr lang="en-US" altLang="zh-TW"/>
              <a:t>a = a+1 </a:t>
            </a:r>
            <a:r>
              <a:rPr lang="en-US" altLang="zh-TW">
                <a:sym typeface="Wingdings" panose="05000000000000000000" pitchFamily="2" charset="2"/>
              </a:rPr>
              <a:t> a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+=</a:t>
            </a:r>
            <a:r>
              <a:rPr lang="en-US" altLang="zh-TW">
                <a:sym typeface="Wingdings" panose="05000000000000000000" pitchFamily="2" charset="2"/>
              </a:rPr>
              <a:t> 1</a:t>
            </a:r>
            <a:r>
              <a:rPr lang="zh-TW" altLang="en-US">
                <a:sym typeface="Wingdings" panose="05000000000000000000" pitchFamily="2" charset="2"/>
              </a:rPr>
              <a:t>  </a:t>
            </a:r>
            <a:r>
              <a:rPr lang="en-US" altLang="zh-TW">
                <a:sym typeface="Wingdings" pitchFamily="2" charset="2"/>
              </a:rPr>
              <a:t> a++  ++a</a:t>
            </a:r>
          </a:p>
          <a:p>
            <a:pPr lvl="1"/>
            <a:r>
              <a:rPr lang="en-US" altLang="zh-TW"/>
              <a:t>a = a &gt;&gt; 4 </a:t>
            </a:r>
            <a:r>
              <a:rPr lang="en-US" altLang="zh-TW">
                <a:sym typeface="Wingdings" panose="05000000000000000000" pitchFamily="2" charset="2"/>
              </a:rPr>
              <a:t> a &gt;&gt;= 4</a:t>
            </a: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a = a * b  a</a:t>
            </a:r>
            <a:r>
              <a:rPr lang="zh-TW" altLang="en-US">
                <a:sym typeface="Wingdings" panose="05000000000000000000" pitchFamily="2" charset="2"/>
              </a:rPr>
              <a:t> *</a:t>
            </a:r>
            <a:r>
              <a:rPr lang="en-US" altLang="zh-TW">
                <a:sym typeface="Wingdings" panose="05000000000000000000" pitchFamily="2" charset="2"/>
              </a:rPr>
              <a:t>=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562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91C40-56B7-4221-917E-3D7B23C5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變數類型匹配 </a:t>
            </a:r>
            <a:r>
              <a:rPr lang="en-US" altLang="zh-TW"/>
              <a:t>– </a:t>
            </a:r>
            <a:r>
              <a:rPr lang="zh-TW" altLang="en-US"/>
              <a:t>觸發型別轉換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871CD9-A610-4A19-8500-0DE8C2D9A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447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/>
              <a:t>（自動轉換）發生時機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變數使用期間，發生類型無法統一情形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賦值等號左右型態不一</a:t>
            </a:r>
            <a:endParaRPr lang="en-US" altLang="zh-TW">
              <a:sym typeface="Wingdings" panose="05000000000000000000" pitchFamily="2" charset="2"/>
            </a:endParaRPr>
          </a:p>
          <a:p>
            <a:pPr lvl="2"/>
            <a:r>
              <a:rPr lang="en-US" altLang="zh-TW">
                <a:sym typeface="Wingdings" panose="05000000000000000000" pitchFamily="2" charset="2"/>
              </a:rPr>
              <a:t>int a = 10; float b = a;</a:t>
            </a: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數值計算左右型態不一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如</a:t>
            </a:r>
            <a:r>
              <a:rPr lang="en-US" altLang="zh-TW">
                <a:sym typeface="Wingdings" panose="05000000000000000000" pitchFamily="2" charset="2"/>
              </a:rPr>
              <a:t>:</a:t>
            </a:r>
            <a:r>
              <a:rPr lang="zh-TW" altLang="en-US">
                <a:sym typeface="Wingdings" panose="05000000000000000000" pitchFamily="2" charset="2"/>
              </a:rPr>
              <a:t> 計算角色血量百分比</a:t>
            </a:r>
            <a:r>
              <a:rPr lang="en-US" altLang="zh-TW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zh-TW">
                <a:sym typeface="Wingdings" panose="05000000000000000000" pitchFamily="2" charset="2"/>
              </a:rPr>
              <a:t>int hp = 100; float ratio = 0.3f;</a:t>
            </a:r>
          </a:p>
          <a:p>
            <a:pPr lvl="2"/>
            <a:r>
              <a:rPr lang="en-US" altLang="zh-TW">
                <a:sym typeface="Wingdings" panose="05000000000000000000" pitchFamily="2" charset="2"/>
              </a:rPr>
              <a:t>hp * ratio </a:t>
            </a: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函式參數型態不符 （後敘）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賦值規則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位元數多的不可設定給少的、浮點給整數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編譯失敗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否則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隱性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or 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顯式</a:t>
            </a:r>
            <a:r>
              <a:rPr lang="zh-TW" altLang="en-US">
                <a:sym typeface="Wingdings" panose="05000000000000000000" pitchFamily="2" charset="2"/>
              </a:rPr>
              <a:t>轉換型別</a:t>
            </a:r>
            <a:r>
              <a:rPr lang="en-US" altLang="zh-TW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浮點給整數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小數部分捨去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運算時規則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有浮點全部轉成浮點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全部轉成位元數最高的類型</a:t>
            </a:r>
            <a:endParaRPr lang="en-US" altLang="zh-TW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0401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E75D6-92CF-4ECC-A4B0-B5E626D0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強制變數類型匹配 </a:t>
            </a:r>
            <a:r>
              <a:rPr lang="en-US" altLang="zh-TW"/>
              <a:t>(</a:t>
            </a:r>
            <a:r>
              <a:rPr lang="zh-TW" altLang="en-US"/>
              <a:t>顯式轉型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773EC-6343-41A2-B136-F7E99528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補強自動（隱式）轉型造成的錯誤運算或編輯錯誤結果</a:t>
            </a:r>
            <a:endParaRPr lang="en-US" altLang="zh-TW"/>
          </a:p>
          <a:p>
            <a:pPr lvl="1"/>
            <a:r>
              <a:rPr lang="en-US" altLang="zh-TW"/>
              <a:t>int hp = 100; int </a:t>
            </a:r>
            <a:r>
              <a:rPr lang="en-US" altLang="zh-TW" err="1"/>
              <a:t>maxHp</a:t>
            </a:r>
            <a:r>
              <a:rPr lang="en-US" altLang="zh-TW"/>
              <a:t> = 1000;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想要顯示現在血量百分比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/>
              <a:t>float ratio = hp/</a:t>
            </a:r>
            <a:r>
              <a:rPr lang="en-US" altLang="zh-TW" err="1"/>
              <a:t>maxHp</a:t>
            </a:r>
            <a:r>
              <a:rPr lang="en-US" altLang="zh-TW"/>
              <a:t>;</a:t>
            </a:r>
          </a:p>
          <a:p>
            <a:r>
              <a:rPr lang="zh-TW" altLang="en-US"/>
              <a:t>故意的賦值</a:t>
            </a:r>
            <a:endParaRPr lang="en-US" altLang="zh-TW"/>
          </a:p>
          <a:p>
            <a:pPr lvl="1"/>
            <a:r>
              <a:rPr lang="en-US" altLang="zh-TW"/>
              <a:t>int hp = 1000000L;</a:t>
            </a:r>
          </a:p>
          <a:p>
            <a:r>
              <a:rPr lang="zh-TW" altLang="en-US"/>
              <a:t>語法 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指定型別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數值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目標數值與指定型別須具備可轉換性，否則引發錯誤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!!!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zh-TW">
                <a:solidFill>
                  <a:schemeClr val="tx1"/>
                </a:solidFill>
              </a:rPr>
              <a:t>String vs </a:t>
            </a:r>
            <a:r>
              <a:rPr lang="zh-TW" altLang="en-US">
                <a:solidFill>
                  <a:schemeClr val="tx1"/>
                </a:solidFill>
              </a:rPr>
              <a:t>數值 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en-US" altLang="zh-TW"/>
              <a:t>int hp = (int)100_000_000L;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失去高位元資料</a:t>
            </a:r>
            <a:endParaRPr lang="en-US" altLang="zh-TW"/>
          </a:p>
          <a:p>
            <a:pPr lvl="1"/>
            <a:r>
              <a:rPr lang="en-US" altLang="zh-TW"/>
              <a:t>float ratio = (float)hp/</a:t>
            </a:r>
            <a:r>
              <a:rPr lang="en-US" altLang="zh-TW" err="1"/>
              <a:t>maxHp</a:t>
            </a:r>
            <a:r>
              <a:rPr lang="en-US" altLang="zh-TW"/>
              <a:t>;</a:t>
            </a:r>
          </a:p>
          <a:p>
            <a:pPr marL="457200" lvl="1" indent="0">
              <a:buNone/>
            </a:pP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注意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en-US" altLang="zh-TW"/>
              <a:t>float ratio = (float)(hp/</a:t>
            </a:r>
            <a:r>
              <a:rPr lang="en-US" altLang="zh-TW" err="1"/>
              <a:t>maxHp</a:t>
            </a:r>
            <a:r>
              <a:rPr lang="en-US" altLang="zh-TW"/>
              <a:t>);</a:t>
            </a:r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08687627-5480-4A7A-80FC-8B926749B3A2}"/>
              </a:ext>
            </a:extLst>
          </p:cNvPr>
          <p:cNvCxnSpPr/>
          <p:nvPr/>
        </p:nvCxnSpPr>
        <p:spPr>
          <a:xfrm rot="10800000" flipV="1">
            <a:off x="3827283" y="2865748"/>
            <a:ext cx="1395167" cy="273378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243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68088-A76D-42B4-BF89-06AF78B6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顯示與按鍵值取得 </a:t>
            </a:r>
            <a:r>
              <a:rPr lang="en-US" altLang="zh-TW"/>
              <a:t>(</a:t>
            </a:r>
            <a:r>
              <a:rPr lang="zh-TW" altLang="en-US"/>
              <a:t>只限主控台模式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C14CB-52B3-4FE6-9776-4845E588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顯示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 err="1"/>
              <a:t>Console.WriteLine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要顯示數據</a:t>
            </a:r>
            <a:r>
              <a:rPr lang="en-US" altLang="zh-TW"/>
              <a:t>);</a:t>
            </a:r>
          </a:p>
          <a:p>
            <a:pPr lvl="1"/>
            <a:r>
              <a:rPr lang="zh-TW" altLang="en-US"/>
              <a:t>會自動判斷數據類型</a:t>
            </a:r>
            <a:endParaRPr lang="en-US" altLang="zh-TW"/>
          </a:p>
          <a:p>
            <a:pPr lvl="1"/>
            <a:r>
              <a:rPr lang="zh-TW" altLang="en-US"/>
              <a:t>大部分運算式結果都是數據</a:t>
            </a:r>
            <a:endParaRPr lang="en-US" altLang="zh-TW"/>
          </a:p>
          <a:p>
            <a:pPr lvl="1"/>
            <a:r>
              <a:rPr lang="zh-TW" altLang="en-US"/>
              <a:t>顯示後換行 </a:t>
            </a:r>
            <a:r>
              <a:rPr lang="en-US" altLang="zh-TW"/>
              <a:t>(</a:t>
            </a:r>
            <a:r>
              <a:rPr lang="zh-TW" altLang="en-US"/>
              <a:t>不想換的話用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Console.Write</a:t>
            </a:r>
            <a:r>
              <a:rPr lang="zh-TW" altLang="en-US"/>
              <a:t> 版</a:t>
            </a:r>
            <a:r>
              <a:rPr lang="en-US" altLang="zh-TW"/>
              <a:t>)</a:t>
            </a:r>
          </a:p>
          <a:p>
            <a:r>
              <a:rPr lang="zh-TW" altLang="en-US"/>
              <a:t>讀取按鍵值 </a:t>
            </a:r>
            <a:r>
              <a:rPr lang="en-US" altLang="zh-TW"/>
              <a:t>(</a:t>
            </a:r>
            <a:r>
              <a:rPr lang="zh-TW" altLang="en-US"/>
              <a:t>往後練習用</a:t>
            </a:r>
            <a:r>
              <a:rPr lang="en-US" altLang="zh-TW"/>
              <a:t>)</a:t>
            </a:r>
          </a:p>
          <a:p>
            <a:pPr lvl="1"/>
            <a:r>
              <a:rPr lang="en-US" altLang="zh-TW" err="1">
                <a:sym typeface="Wingdings" panose="05000000000000000000" pitchFamily="2" charset="2"/>
              </a:rPr>
              <a:t>Console.ReadLine</a:t>
            </a:r>
            <a:r>
              <a:rPr lang="en-US" altLang="zh-TW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zh-TW" err="1">
                <a:sym typeface="Wingdings" panose="05000000000000000000" pitchFamily="2" charset="2"/>
              </a:rPr>
              <a:t>Console.ReadKey</a:t>
            </a:r>
            <a:r>
              <a:rPr lang="en-US" altLang="zh-TW">
                <a:sym typeface="Wingdings" panose="05000000000000000000" pitchFamily="2" charset="2"/>
              </a:rPr>
              <a:t>()</a:t>
            </a:r>
            <a:endParaRPr lang="en-US" altLang="zh-TW"/>
          </a:p>
          <a:p>
            <a:pPr lvl="1"/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97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EFF22-C468-4805-B909-68FAA0E0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字串基本運算 </a:t>
            </a:r>
            <a:r>
              <a:rPr lang="en-US" altLang="zh-TW"/>
              <a:t>(</a:t>
            </a:r>
            <a:r>
              <a:rPr lang="zh-TW" altLang="en-US"/>
              <a:t>後續逐步增加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E145C-A943-40F6-B5DA-DA9F9092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賦值 </a:t>
            </a:r>
            <a:endParaRPr lang="en-US" altLang="zh-TW"/>
          </a:p>
          <a:p>
            <a:pPr lvl="1"/>
            <a:r>
              <a:rPr lang="en-US" altLang="zh-TW">
                <a:sym typeface="Wingdings" panose="05000000000000000000" pitchFamily="2" charset="2"/>
              </a:rPr>
              <a:t>s =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“</a:t>
            </a:r>
            <a:r>
              <a:rPr lang="en-US" altLang="zh-TW">
                <a:sym typeface="Wingdings" panose="05000000000000000000" pitchFamily="2" charset="2"/>
              </a:rPr>
              <a:t>string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”</a:t>
            </a:r>
            <a:r>
              <a:rPr lang="en-US" altLang="zh-TW">
                <a:sym typeface="Wingdings" panose="05000000000000000000" pitchFamily="2" charset="2"/>
              </a:rPr>
              <a:t>;</a:t>
            </a:r>
          </a:p>
          <a:p>
            <a:r>
              <a:rPr lang="zh-TW" altLang="en-US">
                <a:sym typeface="Wingdings" panose="05000000000000000000" pitchFamily="2" charset="2"/>
              </a:rPr>
              <a:t>字串相加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結果是字串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/>
              <a:t>s1 + s2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若任一為字串，會自動轉換為字串再相加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不是轉型</a:t>
            </a:r>
            <a:r>
              <a:rPr lang="en-US" altLang="zh-TW">
                <a:sym typeface="Wingdings" panose="05000000000000000000" pitchFamily="2" charset="2"/>
              </a:rPr>
              <a:t>)</a:t>
            </a:r>
          </a:p>
          <a:p>
            <a:r>
              <a:rPr lang="zh-TW" altLang="en-US">
                <a:sym typeface="Wingdings" panose="05000000000000000000" pitchFamily="2" charset="2"/>
              </a:rPr>
              <a:t>可有邏輯運算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/>
              <a:t>bool b =  s1 &gt;= s2;</a:t>
            </a:r>
          </a:p>
        </p:txBody>
      </p:sp>
    </p:spTree>
    <p:extLst>
      <p:ext uri="{BB962C8B-B14F-4D97-AF65-F5344CB8AC3E}">
        <p14:creationId xmlns:p14="http://schemas.microsoft.com/office/powerpoint/2010/main" val="396779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508DF-3623-4504-8A5D-9643B54D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除錯技巧補充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07EAC-A35D-49A9-BB03-2064DE8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檢視變數值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知曉正確性</a:t>
            </a:r>
            <a:endParaRPr lang="en-US" altLang="zh-TW"/>
          </a:p>
          <a:p>
            <a:pPr lvl="1"/>
            <a:r>
              <a:rPr lang="en-US" altLang="zh-TW"/>
              <a:t>Console </a:t>
            </a:r>
            <a:r>
              <a:rPr lang="zh-TW" altLang="en-US"/>
              <a:t>印出來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大部分牽涉到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字串操作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en-US" altLang="zh-TW"/>
              <a:t>VS</a:t>
            </a:r>
            <a:r>
              <a:rPr lang="zh-TW" altLang="en-US"/>
              <a:t> 裡面直接看直接改</a:t>
            </a:r>
            <a:endParaRPr lang="en-US" altLang="zh-TW"/>
          </a:p>
          <a:p>
            <a:r>
              <a:rPr lang="zh-TW" altLang="en-US"/>
              <a:t>控制流程</a:t>
            </a:r>
            <a:endParaRPr lang="en-US" altLang="zh-TW"/>
          </a:p>
          <a:p>
            <a:pPr lvl="1"/>
            <a:r>
              <a:rPr lang="zh-TW" altLang="en-US"/>
              <a:t>單步執行</a:t>
            </a:r>
            <a:endParaRPr lang="en-US" altLang="zh-TW"/>
          </a:p>
          <a:p>
            <a:pPr lvl="1"/>
            <a:r>
              <a:rPr lang="zh-TW" altLang="en-US"/>
              <a:t>中斷點</a:t>
            </a:r>
            <a:endParaRPr lang="en-US" altLang="zh-TW"/>
          </a:p>
          <a:p>
            <a:pPr lvl="1"/>
            <a:r>
              <a:rPr lang="zh-TW" altLang="en-US"/>
              <a:t>讓系統當機</a:t>
            </a:r>
            <a:endParaRPr lang="en-US" altLang="zh-TW"/>
          </a:p>
          <a:p>
            <a:r>
              <a:rPr lang="en-US" altLang="zh-TW"/>
              <a:t>Unity3D </a:t>
            </a:r>
            <a:r>
              <a:rPr lang="zh-TW" altLang="en-US"/>
              <a:t>除錯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6015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1B3A6-AD6F-442B-8836-43C72C3A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變數宣告建議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67FB0-4030-4DF6-AE3E-C698E18E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12241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/>
              <a:t>程式碼區塊內隨時都可以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int a = 10;</a:t>
            </a:r>
          </a:p>
          <a:p>
            <a:pPr marL="0" indent="0">
              <a:buNone/>
            </a:pPr>
            <a:r>
              <a:rPr lang="en-US" altLang="zh-TW"/>
              <a:t>    int c = a *3;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FFD8A78-50B9-4A43-A686-117F9D091202}"/>
              </a:ext>
            </a:extLst>
          </p:cNvPr>
          <p:cNvSpPr txBox="1">
            <a:spLocks/>
          </p:cNvSpPr>
          <p:nvPr/>
        </p:nvSpPr>
        <p:spPr>
          <a:xfrm>
            <a:off x="4099264" y="2160588"/>
            <a:ext cx="3112241" cy="454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盡量使用前再宣告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int a = 10;</a:t>
            </a:r>
          </a:p>
          <a:p>
            <a:pPr marL="0" indent="0">
              <a:buNone/>
            </a:pPr>
            <a:r>
              <a:rPr lang="en-US" altLang="zh-TW"/>
              <a:t>    // </a:t>
            </a:r>
            <a:r>
              <a:rPr lang="zh-TW" altLang="en-US"/>
              <a:t>很多</a:t>
            </a:r>
            <a:r>
              <a:rPr lang="en-US" altLang="zh-TW"/>
              <a:t>CODE</a:t>
            </a:r>
          </a:p>
          <a:p>
            <a:pPr marL="0" indent="0">
              <a:buNone/>
            </a:pPr>
            <a:r>
              <a:rPr lang="en-US" altLang="zh-TW"/>
              <a:t>    int c = a+3;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zh-TW" altLang="en-US"/>
              <a:t>改成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</a:t>
            </a:r>
            <a:r>
              <a:rPr lang="en-US" altLang="zh-TW"/>
              <a:t>// </a:t>
            </a:r>
            <a:r>
              <a:rPr lang="zh-TW" altLang="en-US"/>
              <a:t>很多</a:t>
            </a:r>
            <a:r>
              <a:rPr lang="en-US" altLang="zh-TW"/>
              <a:t>CODE</a:t>
            </a:r>
          </a:p>
          <a:p>
            <a:pPr marL="0" indent="0">
              <a:buNone/>
            </a:pPr>
            <a:r>
              <a:rPr lang="en-US" altLang="zh-TW"/>
              <a:t> </a:t>
            </a:r>
            <a:r>
              <a:rPr lang="zh-TW" altLang="en-US"/>
              <a:t>   </a:t>
            </a:r>
            <a:r>
              <a:rPr lang="en-US" altLang="zh-TW"/>
              <a:t>int a = 10;    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int c = a+3;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BAAE0E-8226-47F0-AB77-3246FFFA7C26}"/>
              </a:ext>
            </a:extLst>
          </p:cNvPr>
          <p:cNvSpPr txBox="1">
            <a:spLocks/>
          </p:cNvSpPr>
          <p:nvPr/>
        </p:nvSpPr>
        <p:spPr>
          <a:xfrm>
            <a:off x="7417499" y="763571"/>
            <a:ext cx="3244216" cy="5938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盡量作用範圍小 </a:t>
            </a:r>
            <a:r>
              <a:rPr lang="en-US" altLang="zh-TW"/>
              <a:t>(</a:t>
            </a:r>
            <a:r>
              <a:rPr lang="zh-TW" altLang="en-US">
                <a:solidFill>
                  <a:srgbClr val="FF0000"/>
                </a:solidFill>
              </a:rPr>
              <a:t>生命週期</a:t>
            </a:r>
            <a:r>
              <a:rPr lang="en-US" altLang="zh-TW">
                <a:solidFill>
                  <a:srgbClr val="FF0000"/>
                </a:solidFill>
              </a:rPr>
              <a:t>/</a:t>
            </a:r>
            <a:r>
              <a:rPr lang="zh-TW" altLang="en-US">
                <a:solidFill>
                  <a:srgbClr val="FF0000"/>
                </a:solidFill>
              </a:rPr>
              <a:t>可見性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int a = 10;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int c = a * 4;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zh-TW" altLang="en-US"/>
              <a:t>改成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zh-TW" altLang="en-US"/>
              <a:t>        </a:t>
            </a:r>
            <a:r>
              <a:rPr lang="en-US" altLang="zh-TW"/>
              <a:t>int a = 10;        </a:t>
            </a:r>
          </a:p>
          <a:p>
            <a:pPr marL="0" indent="0">
              <a:buNone/>
            </a:pPr>
            <a:r>
              <a:rPr lang="en-US" altLang="zh-TW"/>
              <a:t>        int c = a * 4;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F9EF89FB-A4AC-437C-A942-3A8BF17F1FFA}"/>
              </a:ext>
            </a:extLst>
          </p:cNvPr>
          <p:cNvSpPr/>
          <p:nvPr/>
        </p:nvSpPr>
        <p:spPr>
          <a:xfrm>
            <a:off x="4685122" y="4364610"/>
            <a:ext cx="320511" cy="226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E2E29B72-7E6A-4F5B-80A1-AFB31A634034}"/>
              </a:ext>
            </a:extLst>
          </p:cNvPr>
          <p:cNvSpPr/>
          <p:nvPr/>
        </p:nvSpPr>
        <p:spPr>
          <a:xfrm>
            <a:off x="8026226" y="3875045"/>
            <a:ext cx="320511" cy="226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985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5CB82-BC9D-4A90-9EA9-3E3D2CA1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作業 </a:t>
            </a:r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C#</a:t>
            </a:r>
            <a:r>
              <a:rPr lang="zh-TW" altLang="en-US"/>
              <a:t> 語法練習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43871E-08CC-4C8A-A51C-45BC0EEA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/>
              <a:t>試在</a:t>
            </a:r>
            <a:r>
              <a:rPr lang="en-US" altLang="zh-TW"/>
              <a:t>Main</a:t>
            </a:r>
            <a:r>
              <a:rPr lang="zh-TW" altLang="en-US"/>
              <a:t>程式區段中解決以下情境</a:t>
            </a:r>
            <a:endParaRPr lang="en-US" altLang="zh-TW"/>
          </a:p>
          <a:p>
            <a:pPr marL="400050" lvl="1" indent="0">
              <a:buNone/>
            </a:pPr>
            <a:r>
              <a:rPr lang="zh-TW" altLang="en-US">
                <a:solidFill>
                  <a:srgbClr val="FF0000"/>
                </a:solidFill>
              </a:rPr>
              <a:t>企劃設計一個傷害機制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內變數名為建議，可自行修改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zh-TW" altLang="en-US"/>
              <a:t>怪物擁有血量</a:t>
            </a:r>
            <a:r>
              <a:rPr lang="en-US" altLang="zh-TW"/>
              <a:t>(</a:t>
            </a:r>
            <a:r>
              <a:rPr lang="en-US" altLang="zh-TW" err="1"/>
              <a:t>mHp</a:t>
            </a:r>
            <a:r>
              <a:rPr lang="en-US" altLang="zh-TW"/>
              <a:t>)</a:t>
            </a:r>
            <a:r>
              <a:rPr lang="zh-TW" altLang="en-US"/>
              <a:t>、敏捷度</a:t>
            </a:r>
            <a:r>
              <a:rPr lang="en-US" altLang="zh-TW"/>
              <a:t>(</a:t>
            </a:r>
            <a:r>
              <a:rPr lang="en-US" altLang="zh-TW" err="1"/>
              <a:t>mDex</a:t>
            </a:r>
            <a:r>
              <a:rPr lang="en-US" altLang="zh-TW"/>
              <a:t>)</a:t>
            </a:r>
            <a:r>
              <a:rPr lang="zh-TW" altLang="en-US"/>
              <a:t>、防禦力</a:t>
            </a:r>
            <a:r>
              <a:rPr lang="en-US" altLang="zh-TW"/>
              <a:t>(</a:t>
            </a:r>
            <a:r>
              <a:rPr lang="en-US" altLang="zh-TW" err="1"/>
              <a:t>mAc</a:t>
            </a:r>
            <a:r>
              <a:rPr lang="en-US" altLang="zh-TW"/>
              <a:t>)</a:t>
            </a:r>
            <a:r>
              <a:rPr lang="zh-TW" altLang="en-US"/>
              <a:t>、經驗值</a:t>
            </a:r>
            <a:r>
              <a:rPr lang="en-US" altLang="zh-TW"/>
              <a:t>(</a:t>
            </a:r>
            <a:r>
              <a:rPr lang="en-US" altLang="zh-TW" err="1"/>
              <a:t>mExp</a:t>
            </a:r>
            <a:r>
              <a:rPr lang="en-US" altLang="zh-TW"/>
              <a:t>)</a:t>
            </a:r>
          </a:p>
          <a:p>
            <a:pPr marL="400050" lvl="1" indent="0">
              <a:buNone/>
            </a:pPr>
            <a:r>
              <a:rPr lang="zh-TW" altLang="en-US"/>
              <a:t>玩家擁有力量</a:t>
            </a:r>
            <a:r>
              <a:rPr lang="en-US" altLang="zh-TW"/>
              <a:t>(</a:t>
            </a:r>
            <a:r>
              <a:rPr lang="en-US" altLang="zh-TW" err="1"/>
              <a:t>pSt</a:t>
            </a:r>
            <a:r>
              <a:rPr lang="en-US" altLang="zh-TW"/>
              <a:t>)</a:t>
            </a:r>
            <a:r>
              <a:rPr lang="zh-TW" altLang="en-US"/>
              <a:t>與敏捷度</a:t>
            </a:r>
            <a:r>
              <a:rPr lang="en-US" altLang="zh-TW"/>
              <a:t>(</a:t>
            </a:r>
            <a:r>
              <a:rPr lang="en-US" altLang="zh-TW" err="1"/>
              <a:t>pDex</a:t>
            </a:r>
            <a:r>
              <a:rPr lang="en-US" altLang="zh-TW"/>
              <a:t>)</a:t>
            </a:r>
            <a:r>
              <a:rPr lang="zh-TW" altLang="en-US"/>
              <a:t>和命中率加乘</a:t>
            </a:r>
            <a:r>
              <a:rPr lang="en-US" altLang="zh-TW"/>
              <a:t>(</a:t>
            </a:r>
            <a:r>
              <a:rPr lang="en-US" altLang="zh-TW" err="1"/>
              <a:t>pAcc</a:t>
            </a:r>
            <a:r>
              <a:rPr lang="en-US" altLang="zh-TW"/>
              <a:t>)</a:t>
            </a:r>
            <a:r>
              <a:rPr lang="zh-TW" altLang="en-US"/>
              <a:t>、經驗值</a:t>
            </a:r>
            <a:r>
              <a:rPr lang="en-US" altLang="zh-TW"/>
              <a:t>(</a:t>
            </a:r>
            <a:r>
              <a:rPr lang="en-US" altLang="zh-TW" err="1"/>
              <a:t>pExp</a:t>
            </a:r>
            <a:r>
              <a:rPr lang="en-US" altLang="zh-TW"/>
              <a:t>)</a:t>
            </a:r>
            <a:r>
              <a:rPr lang="zh-TW" altLang="en-US"/>
              <a:t>。</a:t>
            </a:r>
            <a:endParaRPr lang="en-US" altLang="zh-TW"/>
          </a:p>
          <a:p>
            <a:pPr marL="400050" lvl="1" indent="0">
              <a:buNone/>
            </a:pPr>
            <a:r>
              <a:rPr lang="zh-TW" altLang="en-US"/>
              <a:t>玩家攻擊怪物時，命中與否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攻方</a:t>
            </a:r>
            <a:r>
              <a:rPr lang="zh-TW" altLang="en-US">
                <a:solidFill>
                  <a:srgbClr val="FF0000"/>
                </a:solidFill>
              </a:rPr>
              <a:t>敏捷與防禦方敏捷比例</a:t>
            </a:r>
            <a:r>
              <a:rPr lang="zh-TW" altLang="en-US"/>
              <a:t>加上</a:t>
            </a:r>
            <a:r>
              <a:rPr lang="zh-TW" altLang="en-US">
                <a:solidFill>
                  <a:srgbClr val="FF0000"/>
                </a:solidFill>
              </a:rPr>
              <a:t>命中加乘</a:t>
            </a:r>
            <a:r>
              <a:rPr lang="zh-TW" altLang="en-US"/>
              <a:t>後大於</a:t>
            </a:r>
            <a:r>
              <a:rPr lang="en-US" altLang="zh-TW"/>
              <a:t>1.5</a:t>
            </a:r>
          </a:p>
          <a:p>
            <a:pPr marL="400050" lvl="1" indent="0">
              <a:buNone/>
            </a:pPr>
            <a:r>
              <a:rPr lang="zh-TW" altLang="en-US"/>
              <a:t>傷害大小為攻擊方力量</a:t>
            </a:r>
            <a:r>
              <a:rPr lang="en-US" altLang="zh-TW"/>
              <a:t>1.4</a:t>
            </a:r>
            <a:r>
              <a:rPr lang="zh-TW" altLang="en-US"/>
              <a:t>倍</a:t>
            </a:r>
            <a:r>
              <a:rPr lang="en-US" altLang="zh-TW"/>
              <a:t>-</a:t>
            </a:r>
            <a:r>
              <a:rPr lang="zh-TW" altLang="en-US"/>
              <a:t>對方防禦力*</a:t>
            </a:r>
            <a:r>
              <a:rPr lang="en-US" altLang="zh-TW"/>
              <a:t>2</a:t>
            </a:r>
          </a:p>
          <a:p>
            <a:r>
              <a:rPr lang="zh-TW" altLang="en-US"/>
              <a:t>依據各自遊戲數值區間經驗，自行宣告酷炫屬性名稱並給定屬性值</a:t>
            </a:r>
            <a:endParaRPr lang="en-US" altLang="zh-TW"/>
          </a:p>
          <a:p>
            <a:pPr lvl="1"/>
            <a:r>
              <a:rPr lang="zh-TW" altLang="en-US"/>
              <a:t>顯示是否命中</a:t>
            </a:r>
            <a:endParaRPr lang="en-US" altLang="zh-TW"/>
          </a:p>
          <a:p>
            <a:pPr lvl="1"/>
            <a:r>
              <a:rPr lang="zh-TW" altLang="en-US"/>
              <a:t>顯示命中時傷害力</a:t>
            </a:r>
            <a:endParaRPr lang="en-US" altLang="zh-TW"/>
          </a:p>
          <a:p>
            <a:pPr lvl="1"/>
            <a:r>
              <a:rPr lang="zh-TW" altLang="en-US"/>
              <a:t>顯示怪物被命中後的血量</a:t>
            </a:r>
            <a:endParaRPr lang="en-US" altLang="zh-TW"/>
          </a:p>
          <a:p>
            <a:pPr lvl="1"/>
            <a:r>
              <a:rPr lang="zh-TW" altLang="en-US"/>
              <a:t>顯示如果怪物死亡，玩家最後經驗值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9016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DE1A2-A291-421B-8113-569C1860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9A2BC9-2DE7-41B7-A93E-67D0F81B4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根據</a:t>
            </a:r>
            <a:r>
              <a:rPr lang="zh-TW" altLang="en-US">
                <a:solidFill>
                  <a:srgbClr val="FF0000"/>
                </a:solidFill>
              </a:rPr>
              <a:t>布林值</a:t>
            </a:r>
            <a:r>
              <a:rPr lang="zh-TW" altLang="en-US"/>
              <a:t>決定後續執行程式碼往哪執行</a:t>
            </a:r>
            <a:endParaRPr lang="en-US" altLang="zh-TW"/>
          </a:p>
          <a:p>
            <a:r>
              <a:rPr lang="zh-TW" altLang="en-US"/>
              <a:t>解決目前只能循序執行問題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74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16653-4F34-400A-97E1-85412963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分歧型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If[else]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0F4FD-35B1-4167-9A35-3281FC77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18416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/>
              <a:t>語法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 </a:t>
            </a:r>
            <a:r>
              <a:rPr lang="en-US" altLang="zh-TW"/>
              <a:t>if(</a:t>
            </a:r>
            <a:r>
              <a:rPr lang="zh-TW" altLang="en-US">
                <a:solidFill>
                  <a:srgbClr val="FF0000"/>
                </a:solidFill>
              </a:rPr>
              <a:t>布林值</a:t>
            </a:r>
            <a:r>
              <a:rPr lang="en-US" altLang="zh-TW"/>
              <a:t>){</a:t>
            </a:r>
            <a:r>
              <a:rPr lang="zh-TW" altLang="en-US"/>
              <a:t> 程式碼 </a:t>
            </a:r>
            <a:r>
              <a:rPr lang="en-US" altLang="zh-TW"/>
              <a:t>}</a:t>
            </a:r>
          </a:p>
          <a:p>
            <a:pPr lvl="1"/>
            <a:r>
              <a:rPr lang="zh-TW" altLang="en-US"/>
              <a:t>若程式碼</a:t>
            </a:r>
            <a:r>
              <a:rPr lang="zh-TW" altLang="en-US">
                <a:solidFill>
                  <a:srgbClr val="FF0000"/>
                </a:solidFill>
              </a:rPr>
              <a:t>只有一行</a:t>
            </a:r>
            <a:r>
              <a:rPr lang="en-US" altLang="zh-TW"/>
              <a:t>{}</a:t>
            </a:r>
            <a:r>
              <a:rPr lang="zh-TW" altLang="en-US"/>
              <a:t>可省略</a:t>
            </a:r>
            <a:endParaRPr lang="en-US" altLang="zh-TW"/>
          </a:p>
          <a:p>
            <a:pPr lvl="1"/>
            <a:r>
              <a:rPr lang="en-US" altLang="zh-TW"/>
              <a:t>0</a:t>
            </a:r>
            <a:r>
              <a:rPr lang="zh-TW" altLang="en-US"/>
              <a:t>行要加 </a:t>
            </a:r>
            <a:r>
              <a:rPr lang="en-US" altLang="zh-TW"/>
              <a:t>‘;’ </a:t>
            </a:r>
            <a:r>
              <a:rPr lang="zh-TW" altLang="en-US"/>
              <a:t>或 </a:t>
            </a:r>
            <a:r>
              <a:rPr lang="en-US" altLang="zh-TW"/>
              <a:t>{ }</a:t>
            </a:r>
          </a:p>
          <a:p>
            <a:pPr lvl="1"/>
            <a:r>
              <a:rPr lang="en-US" altLang="zh-TW"/>
              <a:t>{ } </a:t>
            </a:r>
            <a:r>
              <a:rPr lang="zh-TW" altLang="en-US"/>
              <a:t>稱為程式區段</a:t>
            </a:r>
            <a:r>
              <a:rPr lang="en-US" altLang="zh-TW"/>
              <a:t>(block)</a:t>
            </a:r>
          </a:p>
          <a:p>
            <a:pPr marL="0" indent="0">
              <a:buNone/>
            </a:pPr>
            <a:r>
              <a:rPr lang="en-US" altLang="zh-TW"/>
              <a:t>if(a) a= !a; </a:t>
            </a:r>
          </a:p>
          <a:p>
            <a:pPr marL="0" indent="0">
              <a:buNone/>
            </a:pPr>
            <a:r>
              <a:rPr lang="en-US" altLang="zh-TW"/>
              <a:t>if(a&gt;b){a = b; b = c;}</a:t>
            </a:r>
          </a:p>
          <a:p>
            <a:pPr marL="0" indent="0">
              <a:buNone/>
            </a:pPr>
            <a:r>
              <a:rPr lang="en-US" altLang="zh-TW"/>
              <a:t>if(a!=b &amp;&amp; b&gt;c)</a:t>
            </a:r>
            <a:r>
              <a:rPr lang="en-US" altLang="zh-TW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/>
              <a:t>if(a-b==0){ }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35AB4AA0-3448-49D9-AF38-75134FB2CF44}"/>
              </a:ext>
            </a:extLst>
          </p:cNvPr>
          <p:cNvSpPr/>
          <p:nvPr/>
        </p:nvSpPr>
        <p:spPr>
          <a:xfrm>
            <a:off x="3381375" y="3924300"/>
            <a:ext cx="7143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CE7B12-B6D0-4427-B20E-A45E6ED06731}"/>
              </a:ext>
            </a:extLst>
          </p:cNvPr>
          <p:cNvSpPr txBox="1"/>
          <p:nvPr/>
        </p:nvSpPr>
        <p:spPr>
          <a:xfrm>
            <a:off x="3271837" y="4324171"/>
            <a:ext cx="97155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如果布林值為否也要處理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6575793-E916-4F32-AB22-629B0F1090EF}"/>
              </a:ext>
            </a:extLst>
          </p:cNvPr>
          <p:cNvSpPr txBox="1">
            <a:spLocks/>
          </p:cNvSpPr>
          <p:nvPr/>
        </p:nvSpPr>
        <p:spPr>
          <a:xfrm>
            <a:off x="4243387" y="2160589"/>
            <a:ext cx="3418416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語法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 </a:t>
            </a:r>
            <a:r>
              <a:rPr lang="en-US" altLang="zh-TW"/>
              <a:t>if(</a:t>
            </a:r>
            <a:r>
              <a:rPr lang="zh-TW" altLang="en-US">
                <a:solidFill>
                  <a:srgbClr val="FF0000"/>
                </a:solidFill>
              </a:rPr>
              <a:t>布林值</a:t>
            </a:r>
            <a:r>
              <a:rPr lang="en-US" altLang="zh-TW"/>
              <a:t>){</a:t>
            </a:r>
            <a:r>
              <a:rPr lang="zh-TW" altLang="en-US"/>
              <a:t> 程式碼 </a:t>
            </a:r>
            <a:r>
              <a:rPr lang="en-US" altLang="zh-TW"/>
              <a:t>}</a:t>
            </a:r>
            <a:r>
              <a:rPr lang="zh-TW" altLang="en-US"/>
              <a:t> </a:t>
            </a:r>
            <a:r>
              <a:rPr lang="en-US" altLang="zh-TW"/>
              <a:t>else {</a:t>
            </a:r>
            <a:r>
              <a:rPr lang="zh-TW" altLang="en-US"/>
              <a:t> 程式碼 </a:t>
            </a: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>
                <a:solidFill>
                  <a:srgbClr val="FF0000"/>
                </a:solidFill>
              </a:rPr>
              <a:t>if(a) </a:t>
            </a:r>
            <a:r>
              <a:rPr lang="en-US" altLang="zh-TW"/>
              <a:t>a= !a;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else</a:t>
            </a:r>
            <a:r>
              <a:rPr lang="en-US" altLang="zh-TW"/>
              <a:t> a=true;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if(a&gt;b){a = b;} else b=a;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if(a!=b &amp;&amp; b&gt;c)</a:t>
            </a:r>
            <a:r>
              <a:rPr lang="en-US" altLang="zh-TW">
                <a:solidFill>
                  <a:srgbClr val="FF0000"/>
                </a:solidFill>
              </a:rPr>
              <a:t>;</a:t>
            </a:r>
            <a:r>
              <a:rPr lang="en-US" altLang="zh-TW"/>
              <a:t> else </a:t>
            </a:r>
            <a:r>
              <a:rPr lang="en-US" altLang="zh-TW">
                <a:solidFill>
                  <a:srgbClr val="FF0000"/>
                </a:solidFill>
              </a:rPr>
              <a:t>a=b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if(a-b==0){ } else { }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7F6248C6-2B49-45FE-AA75-7DCF74F865A2}"/>
              </a:ext>
            </a:extLst>
          </p:cNvPr>
          <p:cNvSpPr/>
          <p:nvPr/>
        </p:nvSpPr>
        <p:spPr>
          <a:xfrm>
            <a:off x="6909329" y="3924300"/>
            <a:ext cx="7143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63B893-F27A-4E69-B9EB-43C7FCE0070E}"/>
              </a:ext>
            </a:extLst>
          </p:cNvPr>
          <p:cNvSpPr txBox="1"/>
          <p:nvPr/>
        </p:nvSpPr>
        <p:spPr>
          <a:xfrm>
            <a:off x="6799791" y="4324171"/>
            <a:ext cx="97155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如果否之後還要繼續判斷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6ECF9E4-15B3-4D87-8CB3-F043C067B8C8}"/>
              </a:ext>
            </a:extLst>
          </p:cNvPr>
          <p:cNvSpPr txBox="1">
            <a:spLocks/>
          </p:cNvSpPr>
          <p:nvPr/>
        </p:nvSpPr>
        <p:spPr>
          <a:xfrm>
            <a:off x="7771341" y="2160589"/>
            <a:ext cx="3418416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語法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 </a:t>
            </a:r>
            <a:r>
              <a:rPr lang="en-US" altLang="zh-TW"/>
              <a:t>if(</a:t>
            </a:r>
            <a:r>
              <a:rPr lang="zh-TW" altLang="en-US">
                <a:solidFill>
                  <a:srgbClr val="FF0000"/>
                </a:solidFill>
              </a:rPr>
              <a:t>布林值</a:t>
            </a:r>
            <a:r>
              <a:rPr lang="en-US" altLang="zh-TW"/>
              <a:t>){</a:t>
            </a:r>
            <a:r>
              <a:rPr lang="zh-TW" altLang="en-US"/>
              <a:t> 程式碼 </a:t>
            </a:r>
            <a:r>
              <a:rPr lang="en-US" altLang="zh-TW"/>
              <a:t>}</a:t>
            </a:r>
            <a:r>
              <a:rPr lang="zh-TW" altLang="en-US"/>
              <a:t> </a:t>
            </a:r>
            <a:r>
              <a:rPr lang="en-US" altLang="zh-TW"/>
              <a:t>else if(</a:t>
            </a:r>
            <a:r>
              <a:rPr lang="zh-TW" altLang="en-US">
                <a:solidFill>
                  <a:srgbClr val="FF0000"/>
                </a:solidFill>
              </a:rPr>
              <a:t>布林值</a:t>
            </a:r>
            <a:r>
              <a:rPr lang="en-US" altLang="zh-TW"/>
              <a:t>) {</a:t>
            </a:r>
            <a:r>
              <a:rPr lang="zh-TW" altLang="en-US"/>
              <a:t> 程式碼 </a:t>
            </a: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if(a==0){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if(a==1){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if(a==2){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if(a==3){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if(a==4){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{ }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8AE213-E80E-4D8E-9177-381EB874BB4F}"/>
              </a:ext>
            </a:extLst>
          </p:cNvPr>
          <p:cNvSpPr/>
          <p:nvPr/>
        </p:nvSpPr>
        <p:spPr>
          <a:xfrm>
            <a:off x="4324350" y="5524500"/>
            <a:ext cx="2333625" cy="74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布林值通稱</a:t>
            </a:r>
            <a:endParaRPr lang="en-US" altLang="zh-TW"/>
          </a:p>
          <a:p>
            <a:pPr algn="ctr"/>
            <a:r>
              <a:rPr lang="zh-TW" altLang="en-US"/>
              <a:t>條件式</a:t>
            </a:r>
            <a:r>
              <a:rPr lang="en-US" altLang="zh-TW"/>
              <a:t>(</a:t>
            </a:r>
            <a:r>
              <a:rPr lang="zh-TW" altLang="en-US"/>
              <a:t>判斷式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56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FE9EA-DA64-424B-BEAE-0DEC1F4F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C# </a:t>
            </a:r>
            <a:r>
              <a:rPr lang="zh-TW" altLang="en-US"/>
              <a:t>與開發工具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DB6205-9374-4F8D-BA0D-C4A47D602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工具操作</a:t>
            </a:r>
          </a:p>
        </p:txBody>
      </p:sp>
    </p:spTree>
    <p:extLst>
      <p:ext uri="{BB962C8B-B14F-4D97-AF65-F5344CB8AC3E}">
        <p14:creationId xmlns:p14="http://schemas.microsoft.com/office/powerpoint/2010/main" val="831005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D890E-FC6A-4587-AA04-3B12A652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當條件成立或不成立指令數都只有一個時</a:t>
            </a:r>
            <a:endParaRPr lang="en-US" altLang="zh-TW"/>
          </a:p>
          <a:p>
            <a:r>
              <a:rPr lang="en-US" altLang="zh-TW"/>
              <a:t>if(expr) a = 4; else a = 5;</a:t>
            </a:r>
          </a:p>
          <a:p>
            <a:pPr lvl="1"/>
            <a:r>
              <a:rPr lang="en-US" altLang="zh-TW"/>
              <a:t>expr </a:t>
            </a:r>
            <a:r>
              <a:rPr lang="en-US" altLang="zh-TW">
                <a:solidFill>
                  <a:srgbClr val="FF0000"/>
                </a:solidFill>
              </a:rPr>
              <a:t>?</a:t>
            </a:r>
            <a:r>
              <a:rPr lang="en-US" altLang="zh-TW"/>
              <a:t> a = 4 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en-US" altLang="zh-TW"/>
              <a:t> a = 5</a:t>
            </a:r>
            <a:r>
              <a:rPr lang="en-US" altLang="zh-TW">
                <a:solidFill>
                  <a:srgbClr val="FF0000"/>
                </a:solidFill>
              </a:rPr>
              <a:t>;</a:t>
            </a:r>
          </a:p>
          <a:p>
            <a:r>
              <a:rPr lang="zh-TW" altLang="en-US">
                <a:solidFill>
                  <a:schemeClr val="tx1"/>
                </a:solidFill>
              </a:rPr>
              <a:t>如果兩個指令都是對同一個變數賦值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a = expr ? 4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5;</a:t>
            </a:r>
          </a:p>
          <a:p>
            <a:r>
              <a:rPr lang="zh-TW" altLang="en-US">
                <a:solidFill>
                  <a:schemeClr val="tx1"/>
                </a:solidFill>
              </a:rPr>
              <a:t>使用 </a:t>
            </a:r>
            <a:r>
              <a:rPr lang="en-US" altLang="zh-TW">
                <a:solidFill>
                  <a:schemeClr val="tx1"/>
                </a:solidFill>
              </a:rPr>
              <a:t>if</a:t>
            </a:r>
            <a:r>
              <a:rPr lang="zh-TW" altLang="en-US">
                <a:solidFill>
                  <a:schemeClr val="tx1"/>
                </a:solidFill>
              </a:rPr>
              <a:t> 當程式碼註解</a:t>
            </a:r>
            <a:r>
              <a:rPr lang="en-US" altLang="zh-TW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zh-TW" altLang="en-US">
                <a:solidFill>
                  <a:schemeClr val="tx1"/>
                </a:solidFill>
                <a:sym typeface="Wingdings" pitchFamily="2" charset="2"/>
              </a:rPr>
              <a:t>可收合、修改簡單</a:t>
            </a:r>
            <a:endParaRPr lang="en-US" altLang="zh-TW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>
                <a:solidFill>
                  <a:schemeClr val="tx1"/>
                </a:solidFill>
              </a:rPr>
              <a:t>if(!false)</a:t>
            </a:r>
          </a:p>
          <a:p>
            <a:pPr marL="457200" lvl="1" indent="0">
              <a:buNone/>
            </a:pPr>
            <a:r>
              <a:rPr lang="en-US" altLang="zh-TW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zh-TW" altLang="en-US">
                <a:solidFill>
                  <a:schemeClr val="tx1"/>
                </a:solidFill>
              </a:rPr>
              <a:t>    </a:t>
            </a:r>
            <a:r>
              <a:rPr lang="en-US" altLang="zh-TW">
                <a:solidFill>
                  <a:schemeClr val="tx1"/>
                </a:solidFill>
              </a:rPr>
              <a:t>int a =0;</a:t>
            </a:r>
          </a:p>
          <a:p>
            <a:pPr marL="457200" lvl="1" indent="0">
              <a:buNone/>
            </a:pPr>
            <a:r>
              <a:rPr lang="en-US" altLang="zh-TW">
                <a:solidFill>
                  <a:schemeClr val="tx1"/>
                </a:solidFill>
              </a:rPr>
              <a:t>}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D01D1EA-FFE4-4F24-B2F5-C650292D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特定條件下 </a:t>
            </a:r>
            <a:r>
              <a:rPr lang="en-US" altLang="zh-TW"/>
              <a:t>if</a:t>
            </a:r>
            <a:r>
              <a:rPr lang="zh-TW" altLang="en-US"/>
              <a:t> 的 </a:t>
            </a:r>
            <a:r>
              <a:rPr lang="en-US" altLang="zh-TW"/>
              <a:t>“Sugar”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824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FB5C5-7A30-41BE-9402-338F8D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 </a:t>
            </a:r>
            <a:r>
              <a:rPr lang="zh-TW" altLang="en-US"/>
              <a:t>區塊語法限制與建議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7589F-BCA1-4329-92CD-F15020C4F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lang="zh-TW" altLang="en-US"/>
              <a:t>單一指令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不得宣告且指令建議不要接在判斷後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endParaRPr lang="en-US" altLang="zh-TW"/>
          </a:p>
          <a:p>
            <a:r>
              <a:rPr lang="zh-TW" altLang="en-US"/>
              <a:t>多重指令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要規定語法規則</a:t>
            </a:r>
            <a:endParaRPr lang="en-US" altLang="zh-TW">
              <a:sym typeface="Wingdings" panose="05000000000000000000" pitchFamily="2" charset="2"/>
            </a:endParaRPr>
          </a:p>
          <a:p>
            <a:endParaRPr lang="en-US" altLang="zh-TW">
              <a:sym typeface="Wingdings" panose="05000000000000000000" pitchFamily="2" charset="2"/>
            </a:endParaRPr>
          </a:p>
          <a:p>
            <a:endParaRPr lang="en-US" altLang="zh-TW">
              <a:sym typeface="Wingdings" panose="05000000000000000000" pitchFamily="2" charset="2"/>
            </a:endParaRPr>
          </a:p>
          <a:p>
            <a:endParaRPr lang="en-US" altLang="zh-TW">
              <a:sym typeface="Wingdings" panose="05000000000000000000" pitchFamily="2" charset="2"/>
            </a:endParaRPr>
          </a:p>
          <a:p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所有區塊內可為空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無指令</a:t>
            </a:r>
            <a:r>
              <a:rPr lang="en-US" altLang="zh-TW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zh-TW" altLang="en-US">
                <a:sym typeface="Wingdings" panose="05000000000000000000" pitchFamily="2" charset="2"/>
              </a:rPr>
              <a:t>    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6760A6-74CE-4C1A-BB1D-61A17E668B7A}"/>
              </a:ext>
            </a:extLst>
          </p:cNvPr>
          <p:cNvSpPr txBox="1"/>
          <p:nvPr/>
        </p:nvSpPr>
        <p:spPr>
          <a:xfrm>
            <a:off x="999241" y="270258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if(…) int a = b;</a:t>
            </a:r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589F1B-832C-4B50-A8E2-00DE0421B88A}"/>
              </a:ext>
            </a:extLst>
          </p:cNvPr>
          <p:cNvSpPr txBox="1"/>
          <p:nvPr/>
        </p:nvSpPr>
        <p:spPr>
          <a:xfrm>
            <a:off x="3228791" y="2702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if(…) a = b;</a:t>
            </a:r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D41C9BD2-E8BB-4219-A09D-0FACA5B982C8}"/>
              </a:ext>
            </a:extLst>
          </p:cNvPr>
          <p:cNvSpPr/>
          <p:nvPr/>
        </p:nvSpPr>
        <p:spPr>
          <a:xfrm>
            <a:off x="2804364" y="2771479"/>
            <a:ext cx="305969" cy="282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4460F2-15F7-4257-B701-1EDE8A3078F2}"/>
              </a:ext>
            </a:extLst>
          </p:cNvPr>
          <p:cNvSpPr txBox="1"/>
          <p:nvPr/>
        </p:nvSpPr>
        <p:spPr>
          <a:xfrm>
            <a:off x="999241" y="3916309"/>
            <a:ext cx="1407758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if(…) </a:t>
            </a:r>
          </a:p>
          <a:p>
            <a:r>
              <a:rPr lang="en-US" altLang="zh-TW"/>
              <a:t>{</a:t>
            </a:r>
          </a:p>
          <a:p>
            <a:r>
              <a:rPr lang="zh-TW" altLang="en-US"/>
              <a:t>    </a:t>
            </a:r>
            <a:r>
              <a:rPr lang="en-US" altLang="zh-TW"/>
              <a:t>int a = b;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AE2BA9-48BB-4752-A4D3-4448DD32B192}"/>
              </a:ext>
            </a:extLst>
          </p:cNvPr>
          <p:cNvSpPr txBox="1"/>
          <p:nvPr/>
        </p:nvSpPr>
        <p:spPr>
          <a:xfrm>
            <a:off x="3223967" y="3920494"/>
            <a:ext cx="14077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if(…) {</a:t>
            </a:r>
          </a:p>
          <a:p>
            <a:r>
              <a:rPr lang="zh-TW" altLang="en-US"/>
              <a:t>    </a:t>
            </a:r>
            <a:r>
              <a:rPr lang="en-US" altLang="zh-TW"/>
              <a:t>int a = b;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849901-7E3A-4031-BBCA-E6337940169A}"/>
              </a:ext>
            </a:extLst>
          </p:cNvPr>
          <p:cNvSpPr txBox="1"/>
          <p:nvPr/>
        </p:nvSpPr>
        <p:spPr>
          <a:xfrm>
            <a:off x="2614932" y="4147141"/>
            <a:ext cx="3914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vs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FBE40-79B9-407A-A64D-EEAA36DD267D}"/>
              </a:ext>
            </a:extLst>
          </p:cNvPr>
          <p:cNvSpPr txBox="1"/>
          <p:nvPr/>
        </p:nvSpPr>
        <p:spPr>
          <a:xfrm>
            <a:off x="5338165" y="256408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if(…) </a:t>
            </a:r>
          </a:p>
          <a:p>
            <a:r>
              <a:rPr lang="en-US" altLang="zh-TW"/>
              <a:t>    a = b;</a:t>
            </a:r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BD798A6-15F7-4731-8457-00FC32AAF1B2}"/>
              </a:ext>
            </a:extLst>
          </p:cNvPr>
          <p:cNvSpPr/>
          <p:nvPr/>
        </p:nvSpPr>
        <p:spPr>
          <a:xfrm>
            <a:off x="4799907" y="2771479"/>
            <a:ext cx="305969" cy="282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37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06B41-8192-4B72-BA92-EC5DA2BB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程式區塊與沖名原則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D1E2B-7C91-4132-AA29-BDF55E7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68382" cy="3880773"/>
          </a:xfrm>
        </p:spPr>
        <p:txBody>
          <a:bodyPr/>
          <a:lstStyle/>
          <a:p>
            <a:r>
              <a:rPr lang="zh-TW" altLang="en-US"/>
              <a:t>區塊可巢狀，有父子關係</a:t>
            </a:r>
            <a:endParaRPr lang="en-US" altLang="zh-TW"/>
          </a:p>
          <a:p>
            <a:r>
              <a:rPr lang="zh-TW" altLang="en-US"/>
              <a:t>區塊可單獨存在</a:t>
            </a:r>
            <a:r>
              <a:rPr lang="en-US" altLang="zh-TW"/>
              <a:t>(</a:t>
            </a:r>
            <a:r>
              <a:rPr lang="zh-TW" altLang="en-US"/>
              <a:t>相當 </a:t>
            </a:r>
            <a:r>
              <a:rPr lang="en-US" altLang="zh-TW">
                <a:solidFill>
                  <a:srgbClr val="FF0000"/>
                </a:solidFill>
              </a:rPr>
              <a:t>if(</a:t>
            </a:r>
            <a:r>
              <a:rPr lang="zh-TW" altLang="en-US">
                <a:solidFill>
                  <a:srgbClr val="FF0000"/>
                </a:solidFill>
              </a:rPr>
              <a:t>用遠為真</a:t>
            </a:r>
            <a:r>
              <a:rPr lang="en-US" altLang="zh-TW">
                <a:solidFill>
                  <a:srgbClr val="FF0000"/>
                </a:solidFill>
              </a:rPr>
              <a:t>){ }</a:t>
            </a:r>
            <a:r>
              <a:rPr lang="en-US" altLang="zh-TW"/>
              <a:t>)</a:t>
            </a:r>
          </a:p>
          <a:p>
            <a:r>
              <a:rPr lang="zh-TW" altLang="en-US"/>
              <a:t>區塊不加 </a:t>
            </a:r>
            <a:r>
              <a:rPr lang="en-US" altLang="zh-TW"/>
              <a:t>‘;’</a:t>
            </a:r>
          </a:p>
          <a:p>
            <a:r>
              <a:rPr lang="zh-TW" altLang="en-US"/>
              <a:t>區塊變數操作有可見關係</a:t>
            </a:r>
            <a:endParaRPr lang="en-US" altLang="zh-TW"/>
          </a:p>
          <a:p>
            <a:pPr lvl="1"/>
            <a:r>
              <a:rPr lang="zh-TW" altLang="en-US"/>
              <a:t>子可看見父</a:t>
            </a:r>
            <a:endParaRPr lang="en-US" altLang="zh-TW"/>
          </a:p>
          <a:p>
            <a:pPr lvl="1"/>
            <a:r>
              <a:rPr lang="zh-TW" altLang="en-US"/>
              <a:t>父不可見子</a:t>
            </a:r>
            <a:endParaRPr lang="en-US" altLang="zh-TW"/>
          </a:p>
          <a:p>
            <a:pPr lvl="1"/>
            <a:r>
              <a:rPr lang="zh-TW" altLang="en-US"/>
              <a:t>兄弟互不可見</a:t>
            </a:r>
            <a:endParaRPr lang="en-US" altLang="zh-TW"/>
          </a:p>
          <a:p>
            <a:r>
              <a:rPr lang="zh-TW" altLang="en-US"/>
              <a:t>可見區域內，不得有同名宣告</a:t>
            </a:r>
            <a:endParaRPr lang="en-US" altLang="zh-TW"/>
          </a:p>
          <a:p>
            <a:pPr lvl="1"/>
            <a:r>
              <a:rPr lang="zh-TW" altLang="en-US"/>
              <a:t>子可見父，父子不可沖名</a:t>
            </a:r>
            <a:endParaRPr lang="en-US" altLang="zh-TW"/>
          </a:p>
          <a:p>
            <a:pPr lvl="1"/>
            <a:r>
              <a:rPr lang="zh-TW" altLang="en-US"/>
              <a:t>區塊結束，變數記憶體空間填平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EDAA2F4-FA1C-DF49-B1BE-5F191AA1CCE8}"/>
              </a:ext>
            </a:extLst>
          </p:cNvPr>
          <p:cNvSpPr txBox="1">
            <a:spLocks/>
          </p:cNvSpPr>
          <p:nvPr/>
        </p:nvSpPr>
        <p:spPr>
          <a:xfrm>
            <a:off x="6558182" y="2160589"/>
            <a:ext cx="3437465" cy="4249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// </a:t>
            </a:r>
            <a:r>
              <a:rPr lang="zh-TW" altLang="en-US"/>
              <a:t>不能宣告 </a:t>
            </a:r>
            <a:r>
              <a:rPr lang="en-US" altLang="zh-TW"/>
              <a:t>a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    </a:t>
            </a:r>
            <a:r>
              <a:rPr lang="en-US" altLang="zh-TW"/>
              <a:t>int a = 0;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}</a:t>
            </a:r>
            <a:r>
              <a:rPr lang="zh-TW" altLang="en-US"/>
              <a:t> </a:t>
            </a:r>
            <a:r>
              <a:rPr lang="en-US" altLang="zh-TW"/>
              <a:t>// </a:t>
            </a:r>
            <a:r>
              <a:rPr lang="zh-TW" altLang="en-US"/>
              <a:t>區塊結束 </a:t>
            </a:r>
            <a:r>
              <a:rPr lang="en-US" altLang="zh-TW"/>
              <a:t>a </a:t>
            </a:r>
            <a:r>
              <a:rPr lang="zh-TW" altLang="en-US"/>
              <a:t>刪除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    int a = 0;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}</a:t>
            </a:r>
            <a:r>
              <a:rPr lang="zh-TW" altLang="en-US"/>
              <a:t> </a:t>
            </a:r>
            <a:r>
              <a:rPr lang="en-US" altLang="zh-TW"/>
              <a:t>// </a:t>
            </a:r>
            <a:r>
              <a:rPr lang="zh-TW" altLang="en-US"/>
              <a:t>區塊結束 </a:t>
            </a:r>
            <a:r>
              <a:rPr lang="en-US" altLang="zh-TW"/>
              <a:t>a </a:t>
            </a:r>
            <a:r>
              <a:rPr lang="zh-TW" altLang="en-US"/>
              <a:t>刪除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//</a:t>
            </a:r>
            <a:r>
              <a:rPr lang="zh-TW" altLang="en-US"/>
              <a:t>不能宣告 </a:t>
            </a:r>
            <a:r>
              <a:rPr lang="en-US" altLang="zh-TW"/>
              <a:t>a(</a:t>
            </a:r>
            <a:r>
              <a:rPr lang="zh-TW" altLang="en-US"/>
              <a:t>因為是編譯式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496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063EB-CA09-4821-B905-C4AC7AFB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 </a:t>
            </a:r>
            <a:r>
              <a:rPr lang="zh-TW" altLang="en-US"/>
              <a:t>的課堂展示與練習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A9FE4-9B61-4C09-9FFF-38F39532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展示</a:t>
            </a:r>
            <a:r>
              <a:rPr lang="en-US" altLang="zh-TW"/>
              <a:t>:</a:t>
            </a:r>
            <a:r>
              <a:rPr lang="zh-TW" altLang="en-US"/>
              <a:t> 遊戲顯示命中判斷結果</a:t>
            </a:r>
            <a:endParaRPr lang="en-US" altLang="zh-TW"/>
          </a:p>
          <a:p>
            <a:pPr lvl="1"/>
            <a:r>
              <a:rPr lang="zh-TW" altLang="en-US"/>
              <a:t>命中值 </a:t>
            </a:r>
            <a:r>
              <a:rPr lang="en-US" altLang="zh-TW"/>
              <a:t>=</a:t>
            </a:r>
            <a:r>
              <a:rPr lang="zh-TW" altLang="en-US"/>
              <a:t> 攻方敏捷 * </a:t>
            </a:r>
            <a:r>
              <a:rPr lang="en-US" altLang="zh-TW"/>
              <a:t>2.2 – </a:t>
            </a:r>
            <a:r>
              <a:rPr lang="zh-TW" altLang="en-US"/>
              <a:t>防禦方敏捷</a:t>
            </a:r>
            <a:endParaRPr lang="en-US" altLang="zh-TW"/>
          </a:p>
          <a:p>
            <a:pPr lvl="1"/>
            <a:r>
              <a:rPr lang="zh-TW" altLang="en-US"/>
              <a:t>若小於防方敏捷</a:t>
            </a:r>
            <a:r>
              <a:rPr lang="en-US" altLang="zh-TW"/>
              <a:t>1/4</a:t>
            </a:r>
            <a:r>
              <a:rPr lang="en-US" altLang="zh-TW">
                <a:sym typeface="Wingdings" panose="05000000000000000000" pitchFamily="2" charset="2"/>
              </a:rPr>
              <a:t>MISS</a:t>
            </a: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若大於防方敏捷</a:t>
            </a:r>
            <a:r>
              <a:rPr lang="en-US" altLang="zh-TW">
                <a:sym typeface="Wingdings" panose="05000000000000000000" pitchFamily="2" charset="2"/>
              </a:rPr>
              <a:t>3</a:t>
            </a:r>
            <a:r>
              <a:rPr lang="zh-TW" altLang="en-US">
                <a:sym typeface="Wingdings" panose="05000000000000000000" pitchFamily="2" charset="2"/>
              </a:rPr>
              <a:t>倍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致命一擊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其他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命中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練習</a:t>
            </a:r>
            <a:r>
              <a:rPr lang="en-US" altLang="zh-TW">
                <a:sym typeface="Wingdings" panose="05000000000000000000" pitchFamily="2" charset="2"/>
              </a:rPr>
              <a:t>: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承上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r>
              <a:rPr lang="zh-TW" altLang="en-US">
                <a:sym typeface="Wingdings" panose="05000000000000000000" pitchFamily="2" charset="2"/>
              </a:rPr>
              <a:t>若目標因技能保血</a:t>
            </a:r>
            <a:r>
              <a:rPr lang="en-US" altLang="zh-TW">
                <a:sym typeface="Wingdings" panose="05000000000000000000" pitchFamily="2" charset="2"/>
              </a:rPr>
              <a:t>1</a:t>
            </a:r>
            <a:r>
              <a:rPr lang="zh-TW" altLang="en-US">
                <a:sym typeface="Wingdings" panose="05000000000000000000" pitchFamily="2" charset="2"/>
              </a:rPr>
              <a:t>滴，我們該如何減血</a:t>
            </a:r>
            <a:r>
              <a:rPr lang="en-US" altLang="zh-TW">
                <a:sym typeface="Wingdings" panose="05000000000000000000" pitchFamily="2" charset="2"/>
              </a:rPr>
              <a:t>?</a:t>
            </a:r>
          </a:p>
          <a:p>
            <a:r>
              <a:rPr lang="zh-TW" altLang="en-US"/>
              <a:t>練習</a:t>
            </a:r>
            <a:r>
              <a:rPr lang="en-US" altLang="zh-TW"/>
              <a:t>:</a:t>
            </a:r>
            <a:r>
              <a:rPr lang="zh-TW" altLang="en-US"/>
              <a:t> 村民出生區域判定</a:t>
            </a:r>
            <a:endParaRPr lang="en-US" altLang="zh-TW"/>
          </a:p>
          <a:p>
            <a:pPr lvl="1"/>
            <a:r>
              <a:rPr lang="zh-TW" altLang="en-US"/>
              <a:t>隨便給定村民座標 </a:t>
            </a:r>
            <a:r>
              <a:rPr lang="en-US" altLang="zh-TW"/>
              <a:t>x, y</a:t>
            </a:r>
          </a:p>
          <a:p>
            <a:pPr lvl="1"/>
            <a:r>
              <a:rPr lang="zh-TW" altLang="en-US"/>
              <a:t>隨便給定村民活動區域範圍 </a:t>
            </a:r>
            <a:r>
              <a:rPr lang="en-US" altLang="zh-TW"/>
              <a:t>x1, y1, x2, y2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注意含不含</a:t>
            </a:r>
            <a:r>
              <a:rPr lang="en-US" altLang="zh-TW"/>
              <a:t>x2, y2)</a:t>
            </a:r>
          </a:p>
          <a:p>
            <a:pPr lvl="1"/>
            <a:r>
              <a:rPr lang="zh-TW" altLang="en-US"/>
              <a:t>請把修正村民框列在活動範圍內且最近其出生地 </a:t>
            </a:r>
            <a:r>
              <a:rPr lang="en-US" altLang="zh-TW"/>
              <a:t>x, y</a:t>
            </a:r>
            <a:r>
              <a:rPr lang="zh-TW" altLang="en-US"/>
              <a:t> 位置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712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BC943-7AB6-498C-9DF7-A40CB438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Switch – if </a:t>
            </a:r>
            <a:r>
              <a:rPr lang="zh-TW" altLang="en-US"/>
              <a:t>的哥哥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BE4C1E2-5370-47A4-9340-92BA15FC8959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4184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/>
              <a:t>if(a==0){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if(a==1){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if(a==2){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if(a==3){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if(a==4){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else { }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547953C9-79DE-456D-83AA-C77ECCEACD7D}"/>
              </a:ext>
            </a:extLst>
          </p:cNvPr>
          <p:cNvSpPr/>
          <p:nvPr/>
        </p:nvSpPr>
        <p:spPr>
          <a:xfrm>
            <a:off x="3604154" y="3924300"/>
            <a:ext cx="7143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2B6E78-BE63-48DB-90DC-44B913CE1671}"/>
              </a:ext>
            </a:extLst>
          </p:cNvPr>
          <p:cNvSpPr txBox="1"/>
          <p:nvPr/>
        </p:nvSpPr>
        <p:spPr>
          <a:xfrm>
            <a:off x="3013603" y="4295775"/>
            <a:ext cx="178464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如果條件式都是關係到同一變數的不同值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11F760E-7158-49EB-99B1-B8D14F9B57F3}"/>
              </a:ext>
            </a:extLst>
          </p:cNvPr>
          <p:cNvSpPr txBox="1">
            <a:spLocks/>
          </p:cNvSpPr>
          <p:nvPr/>
        </p:nvSpPr>
        <p:spPr>
          <a:xfrm>
            <a:off x="4909077" y="2160589"/>
            <a:ext cx="4177773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switch</a:t>
            </a:r>
            <a:r>
              <a:rPr lang="en-US" altLang="zh-TW"/>
              <a:t>(a)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case</a:t>
            </a:r>
            <a:r>
              <a:rPr lang="en-US" altLang="zh-TW"/>
              <a:t> 0: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zh-TW" altLang="en-US">
                <a:solidFill>
                  <a:srgbClr val="FF0000"/>
                </a:solidFill>
              </a:rPr>
              <a:t>指令在</a:t>
            </a:r>
            <a:r>
              <a:rPr lang="en-US" altLang="zh-TW">
                <a:solidFill>
                  <a:srgbClr val="FF0000"/>
                </a:solidFill>
              </a:rPr>
              <a:t>break</a:t>
            </a:r>
            <a:r>
              <a:rPr lang="zh-TW" altLang="en-US">
                <a:solidFill>
                  <a:srgbClr val="FF0000"/>
                </a:solidFill>
              </a:rPr>
              <a:t>前狂打，</a:t>
            </a:r>
            <a:r>
              <a:rPr lang="en-US" altLang="zh-TW">
                <a:solidFill>
                  <a:srgbClr val="FF0000"/>
                </a:solidFill>
              </a:rPr>
              <a:t>{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}</a:t>
            </a:r>
            <a:r>
              <a:rPr lang="zh-TW" altLang="en-US">
                <a:solidFill>
                  <a:srgbClr val="FF0000"/>
                </a:solidFill>
              </a:rPr>
              <a:t> 通常不用</a:t>
            </a:r>
            <a:r>
              <a:rPr lang="en-US" altLang="zh-TW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>
                <a:solidFill>
                  <a:srgbClr val="FF0000"/>
                </a:solidFill>
              </a:rPr>
              <a:t>break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en-US" altLang="zh-TW"/>
              <a:t>case 1: </a:t>
            </a:r>
          </a:p>
          <a:p>
            <a:pPr marL="0" indent="0">
              <a:buNone/>
            </a:pPr>
            <a:r>
              <a:rPr lang="en-US" altLang="zh-TW"/>
              <a:t>case 2: break;</a:t>
            </a:r>
          </a:p>
          <a:p>
            <a:pPr marL="0" indent="0">
              <a:buNone/>
            </a:pPr>
            <a:r>
              <a:rPr lang="en-US" altLang="zh-TW"/>
              <a:t>case 3: </a:t>
            </a:r>
          </a:p>
          <a:p>
            <a:pPr marL="0" indent="0">
              <a:buNone/>
            </a:pPr>
            <a:r>
              <a:rPr lang="en-US" altLang="zh-TW"/>
              <a:t>case 4: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default</a:t>
            </a:r>
            <a:r>
              <a:rPr lang="en-US" altLang="zh-TW"/>
              <a:t>: break;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77F76743-1B76-4BC0-97C9-50437B4528CF}"/>
              </a:ext>
            </a:extLst>
          </p:cNvPr>
          <p:cNvSpPr/>
          <p:nvPr/>
        </p:nvSpPr>
        <p:spPr>
          <a:xfrm>
            <a:off x="6659560" y="3737736"/>
            <a:ext cx="2855915" cy="923330"/>
          </a:xfrm>
          <a:prstGeom prst="borderCallout1">
            <a:avLst>
              <a:gd name="adj1" fmla="val 18750"/>
              <a:gd name="adj2" fmla="val -8333"/>
              <a:gd name="adj3" fmla="val 42325"/>
              <a:gd name="adj4" fmla="val -32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不</a:t>
            </a:r>
            <a:r>
              <a:rPr lang="en-US" altLang="zh-TW"/>
              <a:t>break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只能</a:t>
            </a:r>
            <a:r>
              <a:rPr lang="zh-TW" altLang="en-US"/>
              <a:t>與下個</a:t>
            </a:r>
            <a:r>
              <a:rPr lang="en-US" altLang="zh-TW"/>
              <a:t>case</a:t>
            </a:r>
            <a:r>
              <a:rPr lang="zh-TW" altLang="en-US"/>
              <a:t>共用相同的 </a:t>
            </a:r>
            <a:r>
              <a:rPr lang="en-US" altLang="zh-TW"/>
              <a:t>code</a:t>
            </a:r>
            <a:endParaRPr lang="zh-TW" altLang="en-US"/>
          </a:p>
        </p:txBody>
      </p:sp>
      <p:sp>
        <p:nvSpPr>
          <p:cNvPr id="10" name="圖說文字: 直線 9">
            <a:extLst>
              <a:ext uri="{FF2B5EF4-FFF2-40B4-BE49-F238E27FC236}">
                <a16:creationId xmlns:a16="http://schemas.microsoft.com/office/drawing/2014/main" id="{BF1620E5-9769-4C81-A4E5-A93E69D11F78}"/>
              </a:ext>
            </a:extLst>
          </p:cNvPr>
          <p:cNvSpPr/>
          <p:nvPr/>
        </p:nvSpPr>
        <p:spPr>
          <a:xfrm>
            <a:off x="6191249" y="5769899"/>
            <a:ext cx="2352675" cy="725169"/>
          </a:xfrm>
          <a:prstGeom prst="borderCallout1">
            <a:avLst>
              <a:gd name="adj1" fmla="val 18750"/>
              <a:gd name="adj2" fmla="val -8333"/>
              <a:gd name="adj3" fmla="val -62938"/>
              <a:gd name="adj4" fmla="val -3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case </a:t>
            </a:r>
            <a:r>
              <a:rPr lang="zh-TW" altLang="en-US"/>
              <a:t>的一種等同 </a:t>
            </a:r>
            <a:r>
              <a:rPr lang="en-US" altLang="zh-TW"/>
              <a:t>else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順序可調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57C8CA64-C15A-4501-9855-9AF8297307AB}"/>
              </a:ext>
            </a:extLst>
          </p:cNvPr>
          <p:cNvSpPr/>
          <p:nvPr/>
        </p:nvSpPr>
        <p:spPr>
          <a:xfrm>
            <a:off x="6660974" y="1803994"/>
            <a:ext cx="3426355" cy="1123355"/>
          </a:xfrm>
          <a:prstGeom prst="borderCallout1">
            <a:avLst>
              <a:gd name="adj1" fmla="val 18750"/>
              <a:gd name="adj2" fmla="val -8333"/>
              <a:gd name="adj3" fmla="val 154482"/>
              <a:gd name="adj4" fmla="val -2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指跳到最近 </a:t>
            </a:r>
            <a:r>
              <a:rPr lang="en-US" altLang="zh-TW"/>
              <a:t>switch </a:t>
            </a:r>
            <a:r>
              <a:rPr lang="zh-TW" altLang="en-US"/>
              <a:t>的 </a:t>
            </a:r>
            <a:r>
              <a:rPr lang="en-US" altLang="zh-TW"/>
              <a:t>}</a:t>
            </a:r>
            <a:r>
              <a:rPr lang="zh-TW" altLang="en-US"/>
              <a:t> 外</a:t>
            </a:r>
            <a:endParaRPr lang="en-US" altLang="zh-TW"/>
          </a:p>
          <a:p>
            <a:pPr algn="ctr"/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是指令類</a:t>
            </a:r>
            <a:endParaRPr lang="en-US" altLang="zh-TW"/>
          </a:p>
          <a:p>
            <a:pPr algn="ctr"/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若不是最後一行，通常要搭 </a:t>
            </a:r>
            <a:r>
              <a:rPr lang="en-US" altLang="zh-TW"/>
              <a:t>if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238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6ABED-5120-417E-A8E2-6CFFC338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的課堂展示與練習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097CE-2B6E-41EE-B8DF-B2C5D705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展示</a:t>
            </a:r>
            <a:r>
              <a:rPr lang="en-US" altLang="zh-TW"/>
              <a:t>:</a:t>
            </a:r>
          </a:p>
          <a:p>
            <a:pPr lvl="1"/>
            <a:r>
              <a:rPr lang="zh-TW" altLang="en-US"/>
              <a:t>怪物 </a:t>
            </a:r>
            <a:r>
              <a:rPr lang="en-US" altLang="zh-TW"/>
              <a:t>AI</a:t>
            </a:r>
            <a:r>
              <a:rPr lang="zh-TW" altLang="en-US"/>
              <a:t> 有多種類型，依據設定顯示不同行為</a:t>
            </a:r>
            <a:endParaRPr lang="en-US" altLang="zh-TW"/>
          </a:p>
          <a:p>
            <a:r>
              <a:rPr lang="zh-TW" altLang="en-US"/>
              <a:t>練習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承</a:t>
            </a:r>
            <a:r>
              <a:rPr lang="en-US" altLang="zh-TW"/>
              <a:t>if</a:t>
            </a:r>
            <a:r>
              <a:rPr lang="zh-TW" altLang="en-US"/>
              <a:t>練習數值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怪物狀態受玩家技能影響，分健康、狂暴、麻痺、睡眠四個狀態</a:t>
            </a:r>
            <a:r>
              <a:rPr lang="en-US" altLang="zh-TW"/>
              <a:t>(</a:t>
            </a:r>
            <a:r>
              <a:rPr lang="zh-TW" altLang="en-US"/>
              <a:t>不互相疊加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受到攻擊時，麻痺、睡眠為必中且有傷害加成</a:t>
            </a:r>
            <a:endParaRPr lang="en-US" altLang="zh-TW"/>
          </a:p>
          <a:p>
            <a:pPr lvl="1"/>
            <a:r>
              <a:rPr lang="zh-TW" altLang="en-US"/>
              <a:t>睡眠狀態傷會解除狀態回到健康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88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65478-1483-418E-8730-AD324BC8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基本迴圈型 </a:t>
            </a:r>
            <a:r>
              <a:rPr lang="en-US" altLang="zh-TW"/>
              <a:t>(1/2) – while/do 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9A06-A409-4483-9D74-4BB135C0BC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語法：</a:t>
            </a:r>
            <a:r>
              <a:rPr lang="en-US" altLang="zh-TW"/>
              <a:t>while(</a:t>
            </a:r>
            <a:r>
              <a:rPr lang="zh-TW" altLang="en-US"/>
              <a:t>條件式</a:t>
            </a:r>
            <a:r>
              <a:rPr lang="en-US" altLang="zh-TW"/>
              <a:t>){ }</a:t>
            </a:r>
          </a:p>
          <a:p>
            <a:pPr lvl="1"/>
            <a:r>
              <a:rPr lang="zh-TW" altLang="en-US"/>
              <a:t>當條件成立</a:t>
            </a:r>
            <a:r>
              <a:rPr lang="en-US" altLang="zh-TW"/>
              <a:t>(true)</a:t>
            </a:r>
            <a:r>
              <a:rPr lang="zh-TW" altLang="en-US"/>
              <a:t>時進入程式區塊</a:t>
            </a:r>
            <a:endParaRPr lang="en-US" altLang="zh-TW"/>
          </a:p>
          <a:p>
            <a:pPr lvl="1"/>
            <a:r>
              <a:rPr lang="zh-TW" altLang="en-US"/>
              <a:t>區塊內只有一行時可省略 </a:t>
            </a:r>
            <a:r>
              <a:rPr lang="en-US" altLang="zh-TW"/>
              <a:t>{</a:t>
            </a:r>
            <a:r>
              <a:rPr lang="zh-TW" altLang="en-US"/>
              <a:t> </a:t>
            </a:r>
            <a:r>
              <a:rPr lang="en-US" altLang="zh-TW"/>
              <a:t>}</a:t>
            </a:r>
            <a:r>
              <a:rPr lang="zh-TW" altLang="en-US"/>
              <a:t> 符號</a:t>
            </a:r>
            <a:endParaRPr lang="en-US" altLang="zh-TW"/>
          </a:p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while(true){ }</a:t>
            </a:r>
          </a:p>
          <a:p>
            <a:pPr marL="0" indent="0">
              <a:buNone/>
            </a:pPr>
            <a:r>
              <a:rPr lang="en-US" altLang="zh-TW"/>
              <a:t>while(a==1){ a=0; }</a:t>
            </a:r>
          </a:p>
          <a:p>
            <a:pPr marL="0" indent="0">
              <a:buNone/>
            </a:pPr>
            <a:endParaRPr lang="en-US" altLang="zh-TW"/>
          </a:p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FA1BBC-1F9E-406F-9269-79E6BDAEA5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/>
              <a:t>語法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do { } while(</a:t>
            </a:r>
            <a:r>
              <a:rPr lang="zh-TW" altLang="en-US"/>
              <a:t>條件式</a:t>
            </a:r>
            <a:r>
              <a:rPr lang="en-US" altLang="zh-TW"/>
              <a:t>);</a:t>
            </a:r>
          </a:p>
          <a:p>
            <a:pPr lvl="1"/>
            <a:r>
              <a:rPr lang="zh-TW" altLang="en-US"/>
              <a:t>先執行在檢查條件式</a:t>
            </a:r>
            <a:endParaRPr lang="en-US" altLang="zh-TW"/>
          </a:p>
          <a:p>
            <a:pPr lvl="1"/>
            <a:r>
              <a:rPr lang="zh-TW" altLang="en-US"/>
              <a:t>相對比較少見</a:t>
            </a:r>
            <a:endParaRPr lang="en-US" altLang="zh-TW"/>
          </a:p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do { } while(true);</a:t>
            </a:r>
          </a:p>
          <a:p>
            <a:pPr marL="0" indent="0">
              <a:buNone/>
            </a:pPr>
            <a:r>
              <a:rPr lang="en-US" altLang="zh-TW"/>
              <a:t>do { a=0; } while(a==1);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898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7F25C4D-67A2-4C00-B72C-71FDBDF0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基本迴圈型 </a:t>
            </a:r>
            <a:r>
              <a:rPr lang="en-US" altLang="zh-TW"/>
              <a:t>(2/2)</a:t>
            </a:r>
            <a:r>
              <a:rPr lang="zh-TW" altLang="en-US"/>
              <a:t> </a:t>
            </a:r>
            <a:r>
              <a:rPr lang="en-US" altLang="zh-TW"/>
              <a:t>- for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2B34BA-0EE8-4735-85CB-964E029DE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037791" cy="3880772"/>
          </a:xfrm>
        </p:spPr>
        <p:txBody>
          <a:bodyPr/>
          <a:lstStyle/>
          <a:p>
            <a:r>
              <a:rPr lang="zh-TW" altLang="en-US"/>
              <a:t>使用時機</a:t>
            </a:r>
            <a:endParaRPr lang="en-US" altLang="zh-TW"/>
          </a:p>
          <a:p>
            <a:pPr lvl="1"/>
            <a:r>
              <a:rPr lang="zh-TW" altLang="en-US"/>
              <a:t>進迴圈前要處理一些事</a:t>
            </a:r>
            <a:r>
              <a:rPr lang="en-US" altLang="zh-TW"/>
              <a:t>(</a:t>
            </a:r>
            <a:r>
              <a:rPr lang="zh-TW" altLang="en-US">
                <a:solidFill>
                  <a:srgbClr val="FF0000"/>
                </a:solidFill>
              </a:rPr>
              <a:t>迴圈初始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迴圈每次執行前都需要</a:t>
            </a:r>
            <a:r>
              <a:rPr lang="zh-TW" altLang="en-US">
                <a:solidFill>
                  <a:srgbClr val="FF0000"/>
                </a:solidFill>
              </a:rPr>
              <a:t>檢查條件式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/>
              <a:t>迴圈每次執行後都有一些</a:t>
            </a:r>
            <a:r>
              <a:rPr lang="zh-TW" altLang="en-US">
                <a:solidFill>
                  <a:srgbClr val="FF0000"/>
                </a:solidFill>
              </a:rPr>
              <a:t>後續處理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/>
              <a:t>語法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for(</a:t>
            </a:r>
            <a:r>
              <a:rPr lang="zh-TW" altLang="en-US">
                <a:solidFill>
                  <a:srgbClr val="FF0000"/>
                </a:solidFill>
              </a:rPr>
              <a:t>迴圈初始</a:t>
            </a:r>
            <a:r>
              <a:rPr lang="en-US" altLang="zh-TW">
                <a:solidFill>
                  <a:srgbClr val="FF0000"/>
                </a:solidFill>
              </a:rPr>
              <a:t>;</a:t>
            </a:r>
            <a:r>
              <a:rPr lang="zh-TW" altLang="en-US">
                <a:solidFill>
                  <a:srgbClr val="FF0000"/>
                </a:solidFill>
              </a:rPr>
              <a:t>條件式</a:t>
            </a:r>
            <a:r>
              <a:rPr lang="en-US" altLang="zh-TW">
                <a:solidFill>
                  <a:srgbClr val="FF0000"/>
                </a:solidFill>
              </a:rPr>
              <a:t>;</a:t>
            </a:r>
            <a:r>
              <a:rPr lang="zh-TW" altLang="en-US">
                <a:solidFill>
                  <a:srgbClr val="FF0000"/>
                </a:solidFill>
              </a:rPr>
              <a:t>後續處理</a:t>
            </a:r>
            <a:r>
              <a:rPr lang="en-US" altLang="zh-TW"/>
              <a:t>) { }</a:t>
            </a:r>
          </a:p>
          <a:p>
            <a:pPr lvl="1"/>
            <a:r>
              <a:rPr lang="zh-TW" altLang="en-US"/>
              <a:t>可多項，以 </a:t>
            </a:r>
            <a:r>
              <a:rPr lang="en-US" altLang="zh-TW"/>
              <a:t>‘,’</a:t>
            </a:r>
            <a:r>
              <a:rPr lang="zh-TW" altLang="en-US"/>
              <a:t> 分隔</a:t>
            </a:r>
            <a:endParaRPr lang="en-US" altLang="zh-TW"/>
          </a:p>
          <a:p>
            <a:pPr lvl="1"/>
            <a:r>
              <a:rPr lang="zh-TW" altLang="en-US"/>
              <a:t>可以</a:t>
            </a:r>
            <a:r>
              <a:rPr lang="en-US" altLang="zh-TW"/>
              <a:t>0</a:t>
            </a:r>
            <a:r>
              <a:rPr lang="zh-TW" altLang="en-US"/>
              <a:t>項，留空</a:t>
            </a:r>
            <a:endParaRPr lang="en-US" altLang="zh-TW"/>
          </a:p>
          <a:p>
            <a:pPr lvl="1"/>
            <a:r>
              <a:rPr lang="zh-TW" altLang="en-US"/>
              <a:t>迴圈初始可直接宣告一</a:t>
            </a:r>
            <a:r>
              <a:rPr lang="zh-TW" alt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迭代</a:t>
            </a:r>
            <a:r>
              <a:rPr lang="zh-TW" altLang="en-US" b="1">
                <a:solidFill>
                  <a:srgbClr val="171717"/>
                </a:solidFill>
                <a:latin typeface="Segoe UI" panose="020B0502040204020203" pitchFamily="34" charset="0"/>
              </a:rPr>
              <a:t>子</a:t>
            </a:r>
            <a:r>
              <a:rPr lang="zh-TW" altLang="en-US"/>
              <a:t>變數 </a:t>
            </a:r>
            <a:r>
              <a:rPr lang="en-US" altLang="zh-TW"/>
              <a:t>(iterator)</a:t>
            </a:r>
          </a:p>
          <a:p>
            <a:pPr lvl="2"/>
            <a:r>
              <a:rPr lang="zh-TW" altLang="en-US"/>
              <a:t>沒特別其他用途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一般命名很短很隨意</a:t>
            </a:r>
            <a:endParaRPr lang="en-US" altLang="zh-TW"/>
          </a:p>
          <a:p>
            <a:pPr lvl="2"/>
            <a:r>
              <a:rPr lang="en-US" altLang="zh-TW"/>
              <a:t>Iterator</a:t>
            </a:r>
            <a:r>
              <a:rPr lang="zh-TW" altLang="en-US"/>
              <a:t>會在迴圈結束自動摧毀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927D79F-37D3-46A5-B8A1-50C57133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450" y="2160589"/>
            <a:ext cx="3724275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for(int </a:t>
            </a:r>
            <a:r>
              <a:rPr lang="en-US" altLang="zh-TW" err="1"/>
              <a:t>i</a:t>
            </a:r>
            <a:r>
              <a:rPr lang="en-US" altLang="zh-TW"/>
              <a:t>=0; </a:t>
            </a:r>
            <a:r>
              <a:rPr lang="en-US" altLang="zh-TW" err="1"/>
              <a:t>i</a:t>
            </a:r>
            <a:r>
              <a:rPr lang="en-US" altLang="zh-TW"/>
              <a:t>&lt;10; </a:t>
            </a:r>
            <a:r>
              <a:rPr lang="en-US" altLang="zh-TW" err="1"/>
              <a:t>i</a:t>
            </a:r>
            <a:r>
              <a:rPr lang="en-US" altLang="zh-TW"/>
              <a:t>++)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// your code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/>
              <a:t>int y = 0;</a:t>
            </a:r>
          </a:p>
          <a:p>
            <a:pPr marL="0" indent="0">
              <a:buNone/>
            </a:pPr>
            <a:r>
              <a:rPr lang="en-US" altLang="zh-TW"/>
              <a:t>for(int </a:t>
            </a:r>
            <a:r>
              <a:rPr lang="en-US" altLang="zh-TW" err="1"/>
              <a:t>i</a:t>
            </a:r>
            <a:r>
              <a:rPr lang="en-US" altLang="zh-TW"/>
              <a:t>=0, y=1; ;</a:t>
            </a:r>
            <a:r>
              <a:rPr lang="zh-TW" altLang="en-US"/>
              <a:t> 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6351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BB7AB-4A46-4838-9E6E-E19EF40A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迴圈型的共同特性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124DE-CC9B-46F6-90CA-81AA1EBE9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342341" cy="388077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/>
              <a:t>可透過 </a:t>
            </a:r>
            <a:r>
              <a:rPr lang="en-US" altLang="zh-TW"/>
              <a:t>break </a:t>
            </a:r>
            <a:r>
              <a:rPr lang="zh-TW" altLang="en-US"/>
              <a:t>中斷跳出</a:t>
            </a:r>
            <a:endParaRPr lang="en-US" altLang="zh-TW"/>
          </a:p>
          <a:p>
            <a:pPr lvl="1"/>
            <a:r>
              <a:rPr lang="zh-TW" altLang="en-US"/>
              <a:t>如果跟</a:t>
            </a:r>
            <a:r>
              <a:rPr lang="en-US" altLang="zh-TW"/>
              <a:t>switch()</a:t>
            </a:r>
            <a:r>
              <a:rPr lang="zh-TW" altLang="en-US"/>
              <a:t>混搭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以最內圈的區塊</a:t>
            </a:r>
            <a:endParaRPr lang="en-US" altLang="zh-TW"/>
          </a:p>
          <a:p>
            <a:r>
              <a:rPr lang="zh-TW" altLang="en-US"/>
              <a:t>可透過 </a:t>
            </a:r>
            <a:r>
              <a:rPr lang="en-US" altLang="zh-TW"/>
              <a:t>continue </a:t>
            </a:r>
            <a:r>
              <a:rPr lang="zh-TW" altLang="en-US"/>
              <a:t>略過該次迴圈</a:t>
            </a:r>
            <a:endParaRPr lang="en-US" altLang="zh-TW"/>
          </a:p>
          <a:p>
            <a:r>
              <a:rPr lang="zh-TW" altLang="en-US"/>
              <a:t>常跟</a:t>
            </a:r>
            <a:r>
              <a:rPr lang="zh-TW" altLang="en-US">
                <a:solidFill>
                  <a:srgbClr val="FF0000"/>
                </a:solidFill>
              </a:rPr>
              <a:t>陣列</a:t>
            </a:r>
            <a:r>
              <a:rPr lang="zh-TW" altLang="en-US"/>
              <a:t>共同使用</a:t>
            </a:r>
            <a:endParaRPr lang="en-US" altLang="zh-TW"/>
          </a:p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for(int </a:t>
            </a:r>
            <a:r>
              <a:rPr lang="en-US" altLang="zh-TW" err="1"/>
              <a:t>i</a:t>
            </a:r>
            <a:r>
              <a:rPr lang="en-US" altLang="zh-TW"/>
              <a:t>=0;i&lt;10;i++)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if(i%2==0) continue;</a:t>
            </a:r>
          </a:p>
          <a:p>
            <a:pPr marL="0" indent="0">
              <a:buNone/>
            </a:pPr>
            <a:r>
              <a:rPr lang="en-US" altLang="zh-TW"/>
              <a:t>    if(</a:t>
            </a:r>
            <a:r>
              <a:rPr lang="en-US" altLang="zh-TW" err="1"/>
              <a:t>i</a:t>
            </a:r>
            <a:r>
              <a:rPr lang="en-US" altLang="zh-TW"/>
              <a:t>==9) break;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Console.WriteLine</a:t>
            </a:r>
            <a:r>
              <a:rPr lang="en-US" altLang="zh-TW"/>
              <a:t>(</a:t>
            </a:r>
            <a:r>
              <a:rPr lang="en-US" altLang="zh-TW" err="1"/>
              <a:t>i</a:t>
            </a:r>
            <a:r>
              <a:rPr lang="en-US" altLang="zh-TW"/>
              <a:t>);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34A6F1-5133-4A6A-AAB6-0A91AC6A20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for(int </a:t>
            </a:r>
            <a:r>
              <a:rPr lang="en-US" altLang="zh-TW" err="1"/>
              <a:t>i</a:t>
            </a:r>
            <a:r>
              <a:rPr lang="en-US" altLang="zh-TW"/>
              <a:t>=0; </a:t>
            </a:r>
            <a:r>
              <a:rPr lang="en-US" altLang="zh-TW" err="1"/>
              <a:t>i</a:t>
            </a:r>
            <a:r>
              <a:rPr lang="en-US" altLang="zh-TW"/>
              <a:t>&lt;10; </a:t>
            </a:r>
            <a:r>
              <a:rPr lang="en-US" altLang="zh-TW" err="1"/>
              <a:t>i</a:t>
            </a:r>
            <a:r>
              <a:rPr lang="en-US" altLang="zh-TW"/>
              <a:t>++)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switch(</a:t>
            </a:r>
            <a:r>
              <a:rPr lang="en-US" altLang="zh-TW" err="1"/>
              <a:t>i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case 0: break;</a:t>
            </a:r>
          </a:p>
          <a:p>
            <a:pPr marL="0" indent="0">
              <a:buNone/>
            </a:pPr>
            <a:r>
              <a:rPr lang="en-US" altLang="zh-TW"/>
              <a:t>        case 1: </a:t>
            </a:r>
            <a:r>
              <a:rPr lang="en-US" altLang="zh-TW" err="1"/>
              <a:t>i</a:t>
            </a:r>
            <a:r>
              <a:rPr lang="en-US" altLang="zh-TW"/>
              <a:t>=10; break;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    if(</a:t>
            </a:r>
            <a:r>
              <a:rPr lang="en-US" altLang="zh-TW" err="1"/>
              <a:t>i</a:t>
            </a:r>
            <a:r>
              <a:rPr lang="en-US" altLang="zh-TW"/>
              <a:t>==2) break;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52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E621211-001D-4020-A78C-2D25065C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陣列簡述 </a:t>
            </a:r>
            <a:r>
              <a:rPr lang="en-US" altLang="zh-TW"/>
              <a:t>(</a:t>
            </a:r>
            <a:r>
              <a:rPr lang="zh-TW" altLang="en-US"/>
              <a:t>容器的一種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53C226-7BB8-4E9B-9CCE-641B1A11F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56716" cy="3880773"/>
          </a:xfrm>
        </p:spPr>
        <p:txBody>
          <a:bodyPr>
            <a:normAutofit/>
          </a:bodyPr>
          <a:lstStyle/>
          <a:p>
            <a:r>
              <a:rPr lang="zh-TW" altLang="en-US"/>
              <a:t>具有相同資料類型的多個數值，常與迴圈共用</a:t>
            </a:r>
            <a:endParaRPr lang="en-US" altLang="zh-TW"/>
          </a:p>
          <a:p>
            <a:pPr lvl="1"/>
            <a:r>
              <a:rPr lang="zh-TW" altLang="en-US"/>
              <a:t>以 </a:t>
            </a:r>
            <a:r>
              <a:rPr lang="en-US" altLang="zh-TW">
                <a:solidFill>
                  <a:srgbClr val="FF0000"/>
                </a:solidFill>
              </a:rPr>
              <a:t>type[] name </a:t>
            </a:r>
            <a:r>
              <a:rPr lang="zh-TW" altLang="en-US"/>
              <a:t>宣告</a:t>
            </a:r>
            <a:endParaRPr lang="en-US" altLang="zh-TW"/>
          </a:p>
          <a:p>
            <a:pPr lvl="1"/>
            <a:r>
              <a:rPr lang="zh-TW" altLang="en-US"/>
              <a:t>數值之間在記憶體是連續的</a:t>
            </a:r>
            <a:endParaRPr lang="en-US" altLang="zh-TW"/>
          </a:p>
          <a:p>
            <a:pPr lvl="1"/>
            <a:r>
              <a:rPr lang="zh-TW" altLang="en-US">
                <a:solidFill>
                  <a:schemeClr val="tx1"/>
                </a:solidFill>
              </a:rPr>
              <a:t>元素</a:t>
            </a:r>
            <a:r>
              <a:rPr lang="en-US" altLang="zh-TW">
                <a:solidFill>
                  <a:schemeClr val="tx1"/>
                </a:solidFill>
              </a:rPr>
              <a:t>: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name[</a:t>
            </a:r>
            <a:r>
              <a:rPr lang="zh-TW" altLang="en-US">
                <a:solidFill>
                  <a:srgbClr val="FF0000"/>
                </a:solidFill>
              </a:rPr>
              <a:t>索引</a:t>
            </a:r>
            <a:r>
              <a:rPr lang="en-US" altLang="zh-TW">
                <a:solidFill>
                  <a:srgbClr val="FF0000"/>
                </a:solidFill>
              </a:rPr>
              <a:t>]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/>
              <a:t>有單獨變數的一切特性</a:t>
            </a:r>
            <a:endParaRPr lang="en-US" altLang="zh-TW"/>
          </a:p>
          <a:p>
            <a:pPr lvl="2"/>
            <a:r>
              <a:rPr lang="zh-TW" altLang="en-US"/>
              <a:t>索引是一個</a:t>
            </a:r>
            <a:r>
              <a:rPr lang="zh-TW" altLang="en-US">
                <a:solidFill>
                  <a:srgbClr val="FF0000"/>
                </a:solidFill>
              </a:rPr>
              <a:t>整數值</a:t>
            </a:r>
            <a:endParaRPr lang="en-US" altLang="zh-TW">
              <a:solidFill>
                <a:srgbClr val="FF0000"/>
              </a:solidFill>
            </a:endParaRPr>
          </a:p>
          <a:p>
            <a:pPr lvl="2"/>
            <a:r>
              <a:rPr lang="zh-TW" altLang="en-US"/>
              <a:t>索引以</a:t>
            </a:r>
            <a:r>
              <a:rPr lang="en-US" altLang="zh-TW">
                <a:solidFill>
                  <a:srgbClr val="FF0000"/>
                </a:solidFill>
              </a:rPr>
              <a:t>0</a:t>
            </a:r>
            <a:r>
              <a:rPr lang="zh-TW" altLang="en-US">
                <a:solidFill>
                  <a:srgbClr val="FF0000"/>
                </a:solidFill>
              </a:rPr>
              <a:t>開始</a:t>
            </a:r>
            <a:r>
              <a:rPr lang="zh-TW" altLang="en-US"/>
              <a:t>計算 </a:t>
            </a:r>
            <a:r>
              <a:rPr lang="en-US" altLang="zh-TW"/>
              <a:t>(zero-based)</a:t>
            </a:r>
          </a:p>
          <a:p>
            <a:pPr lvl="2"/>
            <a:r>
              <a:rPr lang="zh-TW" altLang="en-US"/>
              <a:t>如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name[0], name[3]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401ECF0-A2A3-4761-8F3B-4831C6808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050" y="2160589"/>
            <a:ext cx="3539953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int[] a;</a:t>
            </a:r>
          </a:p>
          <a:p>
            <a:pPr marL="0" indent="0">
              <a:buNone/>
            </a:pPr>
            <a:r>
              <a:rPr lang="en-US" altLang="zh-TW"/>
              <a:t>long[] b;</a:t>
            </a:r>
          </a:p>
          <a:p>
            <a:pPr marL="0" indent="0">
              <a:buNone/>
            </a:pPr>
            <a:r>
              <a:rPr lang="en-US" altLang="zh-TW"/>
              <a:t>a[0] = 1;</a:t>
            </a:r>
          </a:p>
          <a:p>
            <a:pPr marL="0" indent="0">
              <a:buNone/>
            </a:pPr>
            <a:r>
              <a:rPr lang="en-US" altLang="zh-TW"/>
              <a:t>b[2]= a[0];</a:t>
            </a:r>
          </a:p>
        </p:txBody>
      </p:sp>
    </p:spTree>
    <p:extLst>
      <p:ext uri="{BB962C8B-B14F-4D97-AF65-F5344CB8AC3E}">
        <p14:creationId xmlns:p14="http://schemas.microsoft.com/office/powerpoint/2010/main" val="12981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DED3A-2993-4E79-875F-DC5DBFE8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C# 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D0A40-163B-4E7A-BC1B-7573100C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FF0000"/>
                </a:solidFill>
              </a:rPr>
              <a:t>跨平台</a:t>
            </a:r>
            <a:r>
              <a:rPr lang="zh-TW" altLang="en-US"/>
              <a:t>語言</a:t>
            </a:r>
            <a:endParaRPr lang="en-US" altLang="zh-TW"/>
          </a:p>
          <a:p>
            <a:pPr lvl="1"/>
            <a:r>
              <a:rPr lang="zh-TW" altLang="en-US"/>
              <a:t>微軟開發</a:t>
            </a:r>
            <a:endParaRPr lang="en-US" altLang="zh-TW"/>
          </a:p>
          <a:p>
            <a:pPr lvl="1"/>
            <a:r>
              <a:rPr lang="zh-TW" altLang="en-US"/>
              <a:t>可在 </a:t>
            </a:r>
            <a:r>
              <a:rPr lang="en-US" altLang="zh-TW" err="1"/>
              <a:t>.Net</a:t>
            </a:r>
            <a:r>
              <a:rPr lang="en-US" altLang="zh-TW"/>
              <a:t> </a:t>
            </a:r>
            <a:r>
              <a:rPr lang="zh-TW" altLang="en-US"/>
              <a:t>環境下執行</a:t>
            </a:r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0B7ADF-AAE8-4F72-B23C-58A65931C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19" y="2067250"/>
            <a:ext cx="7189887" cy="3831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3079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E621211-001D-4020-A78C-2D25065C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陣列賦值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53C226-7BB8-4E9B-9CCE-641B1A11F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56716" cy="3880773"/>
          </a:xfrm>
        </p:spPr>
        <p:txBody>
          <a:bodyPr>
            <a:normAutofit/>
          </a:bodyPr>
          <a:lstStyle/>
          <a:p>
            <a:r>
              <a:rPr lang="zh-TW" altLang="en-US"/>
              <a:t>事先配置空間 </a:t>
            </a:r>
            <a:r>
              <a:rPr lang="en-US" altLang="zh-TW"/>
              <a:t>(</a:t>
            </a:r>
            <a:r>
              <a:rPr lang="zh-TW" altLang="en-US"/>
              <a:t>或其他已配置空間</a:t>
            </a:r>
            <a:r>
              <a:rPr lang="en-US" altLang="zh-TW"/>
              <a:t>)</a:t>
            </a:r>
          </a:p>
          <a:p>
            <a:pPr lvl="1"/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記憶體配置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new type[size]</a:t>
            </a:r>
          </a:p>
          <a:p>
            <a:pPr lvl="1"/>
            <a:r>
              <a:rPr lang="en-US" altLang="zh-TW"/>
              <a:t>New </a:t>
            </a:r>
            <a:r>
              <a:rPr lang="zh-TW" altLang="en-US"/>
              <a:t>記憶體位於 </a:t>
            </a:r>
            <a:r>
              <a:rPr lang="en-US" altLang="zh-TW"/>
              <a:t>heap, </a:t>
            </a:r>
            <a:r>
              <a:rPr lang="zh-TW" altLang="en-US"/>
              <a:t>由系統控制摧毀機制</a:t>
            </a:r>
            <a:endParaRPr lang="en-US" altLang="zh-TW"/>
          </a:p>
          <a:p>
            <a:pPr lvl="2"/>
            <a:r>
              <a:rPr lang="zh-TW" altLang="en-US"/>
              <a:t>對應堆疊，函式結束時摧毀</a:t>
            </a:r>
            <a:endParaRPr lang="en-US" altLang="zh-TW"/>
          </a:p>
          <a:p>
            <a:r>
              <a:rPr lang="zh-TW" altLang="en-US"/>
              <a:t>配置記憶體時，可順便對元素賦值</a:t>
            </a:r>
            <a:endParaRPr lang="en-US" altLang="zh-TW"/>
          </a:p>
          <a:p>
            <a:pPr lvl="1"/>
            <a:r>
              <a:rPr lang="en-US" altLang="zh-TW"/>
              <a:t>name </a:t>
            </a:r>
            <a:r>
              <a:rPr lang="en-US" altLang="zh-TW">
                <a:solidFill>
                  <a:srgbClr val="FF0000"/>
                </a:solidFill>
              </a:rPr>
              <a:t>= new type[size]{</a:t>
            </a:r>
            <a:r>
              <a:rPr lang="zh-TW" altLang="en-US">
                <a:solidFill>
                  <a:srgbClr val="FF0000"/>
                </a:solidFill>
              </a:rPr>
              <a:t>值</a:t>
            </a:r>
            <a:r>
              <a:rPr lang="en-US" altLang="zh-TW">
                <a:solidFill>
                  <a:srgbClr val="FF0000"/>
                </a:solidFill>
              </a:rPr>
              <a:t>1, </a:t>
            </a:r>
            <a:r>
              <a:rPr lang="zh-TW" altLang="en-US">
                <a:solidFill>
                  <a:srgbClr val="FF0000"/>
                </a:solidFill>
              </a:rPr>
              <a:t>值</a:t>
            </a:r>
            <a:r>
              <a:rPr lang="en-US" altLang="zh-TW">
                <a:solidFill>
                  <a:srgbClr val="FF0000"/>
                </a:solidFill>
              </a:rPr>
              <a:t>2, …}</a:t>
            </a: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數量必需與 </a:t>
            </a:r>
            <a:r>
              <a:rPr lang="en-US" altLang="zh-TW">
                <a:solidFill>
                  <a:schemeClr val="tx1"/>
                </a:solidFill>
              </a:rPr>
              <a:t>size</a:t>
            </a:r>
            <a:r>
              <a:rPr lang="zh-TW" altLang="en-US">
                <a:solidFill>
                  <a:schemeClr val="tx1"/>
                </a:solidFill>
              </a:rPr>
              <a:t> 匹配</a:t>
            </a:r>
            <a:endParaRPr lang="en-US" altLang="zh-TW">
              <a:solidFill>
                <a:schemeClr val="tx1"/>
              </a:solidFill>
            </a:endParaRPr>
          </a:p>
          <a:p>
            <a:pPr lvl="2"/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困難時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通常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[]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內留空給 </a:t>
            </a:r>
            <a:r>
              <a:rPr lang="en-US" altLang="zh-TW" err="1">
                <a:solidFill>
                  <a:schemeClr val="tx1"/>
                </a:solidFill>
                <a:sym typeface="Wingdings" panose="05000000000000000000" pitchFamily="2" charset="2"/>
              </a:rPr>
              <a:t>c#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編譯時計算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401ECF0-A2A3-4761-8F3B-4831C6808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050" y="2160589"/>
            <a:ext cx="3539953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int[] a = new int[10];</a:t>
            </a:r>
          </a:p>
          <a:p>
            <a:pPr marL="0" indent="0">
              <a:buNone/>
            </a:pPr>
            <a:r>
              <a:rPr lang="en-US" altLang="zh-TW"/>
              <a:t>int[] b = a; // b</a:t>
            </a:r>
            <a:r>
              <a:rPr lang="zh-TW" altLang="en-US"/>
              <a:t> 的記憶體就是 </a:t>
            </a:r>
            <a:r>
              <a:rPr lang="en-US" altLang="zh-TW"/>
              <a:t>a</a:t>
            </a:r>
          </a:p>
          <a:p>
            <a:pPr marL="0" indent="0">
              <a:buNone/>
            </a:pPr>
            <a:r>
              <a:rPr lang="en-US" altLang="zh-TW"/>
              <a:t>a[0] = 1; </a:t>
            </a:r>
          </a:p>
          <a:p>
            <a:pPr marL="0" indent="0">
              <a:buNone/>
            </a:pPr>
            <a:r>
              <a:rPr lang="en-US" altLang="zh-TW"/>
              <a:t>b[2]= a[0];</a:t>
            </a:r>
          </a:p>
          <a:p>
            <a:pPr marL="0" indent="0">
              <a:buNone/>
            </a:pPr>
            <a:r>
              <a:rPr lang="en-US" altLang="zh-TW"/>
              <a:t>int[] c = new int[]{1, 2, 3};</a:t>
            </a:r>
          </a:p>
        </p:txBody>
      </p:sp>
    </p:spTree>
    <p:extLst>
      <p:ext uri="{BB962C8B-B14F-4D97-AF65-F5344CB8AC3E}">
        <p14:creationId xmlns:p14="http://schemas.microsoft.com/office/powerpoint/2010/main" val="11347470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0C00276-7E08-4DAC-829E-965856B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  <a:r>
              <a:rPr lang="en-US" altLang="zh-TW"/>
              <a:t>(</a:t>
            </a:r>
            <a:r>
              <a:rPr lang="zh-TW" altLang="en-US"/>
              <a:t>容器</a:t>
            </a:r>
            <a:r>
              <a:rPr lang="en-US" altLang="zh-TW"/>
              <a:t>)</a:t>
            </a:r>
            <a:r>
              <a:rPr lang="zh-TW" altLang="en-US"/>
              <a:t>的迴圈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557EC4-D34B-40E8-8B6D-2D963BC9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86972" cy="3880773"/>
          </a:xfrm>
        </p:spPr>
        <p:txBody>
          <a:bodyPr>
            <a:normAutofit/>
          </a:bodyPr>
          <a:lstStyle/>
          <a:p>
            <a:r>
              <a:rPr lang="zh-TW" altLang="en-US"/>
              <a:t>使用情境</a:t>
            </a:r>
            <a:r>
              <a:rPr lang="en-US" altLang="zh-TW"/>
              <a:t>:</a:t>
            </a:r>
            <a:r>
              <a:rPr lang="zh-TW" altLang="en-US"/>
              <a:t> 每一回圈分別對每一個元素做處理</a:t>
            </a:r>
            <a:endParaRPr lang="en-US" altLang="zh-TW"/>
          </a:p>
          <a:p>
            <a:r>
              <a:rPr lang="zh-TW" altLang="en-US"/>
              <a:t>語法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foreach(type v in array){ }</a:t>
            </a:r>
          </a:p>
          <a:p>
            <a:pPr lvl="1"/>
            <a:r>
              <a:rPr lang="en-US" altLang="zh-TW"/>
              <a:t>type </a:t>
            </a:r>
            <a:r>
              <a:rPr lang="zh-TW" altLang="en-US"/>
              <a:t>需與元素一致 </a:t>
            </a:r>
            <a:r>
              <a:rPr lang="en-US" altLang="zh-TW"/>
              <a:t>(var</a:t>
            </a:r>
            <a:r>
              <a:rPr lang="zh-TW" altLang="en-US"/>
              <a:t> 方便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v </a:t>
            </a:r>
            <a:r>
              <a:rPr lang="zh-TW" altLang="en-US"/>
              <a:t>自定義名稱</a:t>
            </a:r>
            <a:endParaRPr lang="en-US" altLang="zh-TW"/>
          </a:p>
          <a:p>
            <a:pPr lvl="1"/>
            <a:r>
              <a:rPr lang="zh-TW" altLang="en-US"/>
              <a:t>會依序將陣列類元素逐一放 </a:t>
            </a:r>
            <a:r>
              <a:rPr lang="en-US" altLang="zh-TW"/>
              <a:t>v</a:t>
            </a:r>
            <a:r>
              <a:rPr lang="zh-TW" altLang="en-US"/>
              <a:t> 供程式區塊處理</a:t>
            </a:r>
            <a:endParaRPr lang="en-US" altLang="zh-TW"/>
          </a:p>
          <a:p>
            <a:pPr lvl="1"/>
            <a:r>
              <a:rPr lang="zh-TW" altLang="en-US"/>
              <a:t>注意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v </a:t>
            </a:r>
            <a:r>
              <a:rPr lang="zh-TW" altLang="en-US"/>
              <a:t>為唯讀</a:t>
            </a:r>
            <a:endParaRPr lang="en-US" altLang="zh-TW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17DB2A-9449-4B34-B229-38FE25BB6097}"/>
              </a:ext>
            </a:extLst>
          </p:cNvPr>
          <p:cNvSpPr/>
          <p:nvPr/>
        </p:nvSpPr>
        <p:spPr>
          <a:xfrm>
            <a:off x="5916706" y="2061883"/>
            <a:ext cx="3783106" cy="1945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/>
              <a:t>for </a:t>
            </a:r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int[] </a:t>
            </a:r>
            <a:r>
              <a:rPr lang="en-US" altLang="zh-TW" err="1"/>
              <a:t>ary</a:t>
            </a:r>
            <a:r>
              <a:rPr lang="en-US" altLang="zh-TW"/>
              <a:t> = new int[100]</a:t>
            </a:r>
          </a:p>
          <a:p>
            <a:pPr marL="0" indent="0">
              <a:buNone/>
            </a:pPr>
            <a:r>
              <a:rPr lang="en-US" altLang="zh-TW"/>
              <a:t>for(int </a:t>
            </a:r>
            <a:r>
              <a:rPr lang="en-US" altLang="zh-TW" err="1"/>
              <a:t>i</a:t>
            </a:r>
            <a:r>
              <a:rPr lang="en-US" altLang="zh-TW"/>
              <a:t>=0; </a:t>
            </a:r>
            <a:r>
              <a:rPr lang="en-US" altLang="zh-TW" err="1"/>
              <a:t>i</a:t>
            </a:r>
            <a:r>
              <a:rPr lang="en-US" altLang="zh-TW"/>
              <a:t>&lt;100; </a:t>
            </a:r>
            <a:r>
              <a:rPr lang="en-US" altLang="zh-TW" err="1"/>
              <a:t>i</a:t>
            </a:r>
            <a:r>
              <a:rPr lang="en-US" altLang="zh-TW"/>
              <a:t>++)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Console.Write</a:t>
            </a:r>
            <a:r>
              <a:rPr lang="en-US" altLang="zh-TW"/>
              <a:t>(</a:t>
            </a:r>
            <a:r>
              <a:rPr lang="en-US" altLang="zh-TW" err="1"/>
              <a:t>ary</a:t>
            </a:r>
            <a:r>
              <a:rPr lang="en-US" altLang="zh-TW"/>
              <a:t>[</a:t>
            </a:r>
            <a:r>
              <a:rPr lang="en-US" altLang="zh-TW" err="1"/>
              <a:t>i</a:t>
            </a:r>
            <a:r>
              <a:rPr lang="en-US" altLang="zh-TW"/>
              <a:t>]);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AD842F-56CD-404B-BD25-AF77CF6B355A}"/>
              </a:ext>
            </a:extLst>
          </p:cNvPr>
          <p:cNvSpPr/>
          <p:nvPr/>
        </p:nvSpPr>
        <p:spPr>
          <a:xfrm>
            <a:off x="5916706" y="4303058"/>
            <a:ext cx="3783106" cy="1945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/>
              <a:t>foreach</a:t>
            </a:r>
            <a:r>
              <a:rPr lang="zh-TW" altLang="en-US"/>
              <a:t> 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int[] </a:t>
            </a:r>
            <a:r>
              <a:rPr lang="en-US" altLang="zh-TW" err="1"/>
              <a:t>ary</a:t>
            </a:r>
            <a:r>
              <a:rPr lang="en-US" altLang="zh-TW"/>
              <a:t> = new </a:t>
            </a:r>
            <a:r>
              <a:rPr lang="en-US" altLang="zh-TW" err="1"/>
              <a:t>new</a:t>
            </a:r>
            <a:r>
              <a:rPr lang="en-US" altLang="zh-TW"/>
              <a:t> int[100]</a:t>
            </a:r>
          </a:p>
          <a:p>
            <a:pPr marL="0" indent="0">
              <a:buNone/>
            </a:pPr>
            <a:r>
              <a:rPr lang="en-US" altLang="zh-TW"/>
              <a:t>foreach(var v in </a:t>
            </a:r>
            <a:r>
              <a:rPr lang="en-US" altLang="zh-TW" err="1"/>
              <a:t>ary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Console.Write</a:t>
            </a:r>
            <a:r>
              <a:rPr lang="en-US" altLang="zh-TW"/>
              <a:t>(v);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89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B10FF-82B9-42E8-9A6A-517F5A18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C7F55-EA1F-406F-A065-343A03FA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704291" cy="388077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/>
              <a:t>陣列可高於一個維度，語法有</a:t>
            </a:r>
            <a:r>
              <a:rPr lang="en-US" altLang="zh-TW"/>
              <a:t>2</a:t>
            </a:r>
            <a:r>
              <a:rPr lang="zh-TW" altLang="en-US"/>
              <a:t>意義不同</a:t>
            </a:r>
            <a:endParaRPr lang="en-US" altLang="zh-TW"/>
          </a:p>
          <a:p>
            <a:pPr lvl="1"/>
            <a:r>
              <a:rPr lang="en-US" altLang="zh-TW"/>
              <a:t>Type[,] v = new Type[</a:t>
            </a:r>
            <a:r>
              <a:rPr lang="zh-TW" altLang="en-US"/>
              <a:t>數量</a:t>
            </a:r>
            <a:r>
              <a:rPr lang="en-US" altLang="zh-TW"/>
              <a:t>, </a:t>
            </a:r>
            <a:r>
              <a:rPr lang="zh-TW" altLang="en-US"/>
              <a:t>數量</a:t>
            </a:r>
            <a:r>
              <a:rPr lang="en-US" altLang="zh-TW"/>
              <a:t>];</a:t>
            </a:r>
          </a:p>
          <a:p>
            <a:pPr lvl="2"/>
            <a:r>
              <a:rPr lang="zh-TW" altLang="en-US"/>
              <a:t>不支援 </a:t>
            </a:r>
            <a:r>
              <a:rPr lang="en-US" altLang="zh-TW"/>
              <a:t>foreach</a:t>
            </a:r>
          </a:p>
          <a:p>
            <a:pPr lvl="2"/>
            <a:r>
              <a:rPr lang="zh-TW" altLang="en-US"/>
              <a:t>是一個方陣，記憶體資料緊密一起</a:t>
            </a:r>
            <a:endParaRPr lang="en-US" altLang="zh-TW"/>
          </a:p>
          <a:p>
            <a:pPr lvl="1"/>
            <a:r>
              <a:rPr lang="en-US" altLang="zh-TW"/>
              <a:t>Type[][] v = new …</a:t>
            </a:r>
          </a:p>
          <a:p>
            <a:pPr lvl="2"/>
            <a:r>
              <a:rPr lang="zh-TW" altLang="en-US"/>
              <a:t>是一個陣列，裡面每個元素也是陣列</a:t>
            </a:r>
            <a:endParaRPr lang="en-US" altLang="zh-TW"/>
          </a:p>
          <a:p>
            <a:pPr lvl="2"/>
            <a:r>
              <a:rPr lang="zh-TW" altLang="en-US"/>
              <a:t>每個元素長度可以不同</a:t>
            </a:r>
            <a:endParaRPr lang="en-US" altLang="zh-TW"/>
          </a:p>
          <a:p>
            <a:pPr lvl="2"/>
            <a:r>
              <a:rPr lang="zh-TW" altLang="en-US"/>
              <a:t>每個元素也要各自賦值</a:t>
            </a:r>
            <a:endParaRPr lang="en-US" altLang="zh-TW"/>
          </a:p>
          <a:p>
            <a:r>
              <a:rPr lang="zh-TW" altLang="en-US"/>
              <a:t>可擴展至更多維度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B262A9-132A-4C0A-BC66-E2E1A4F9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926" y="2160589"/>
            <a:ext cx="3778078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int[,] a = new int[10, 20];</a:t>
            </a:r>
          </a:p>
          <a:p>
            <a:pPr marL="0" indent="0">
              <a:buNone/>
            </a:pPr>
            <a:r>
              <a:rPr lang="en-US" altLang="zh-TW"/>
              <a:t>a[0, 3] = 4;</a:t>
            </a:r>
          </a:p>
          <a:p>
            <a:pPr marL="0" indent="0">
              <a:buNone/>
            </a:pPr>
            <a:r>
              <a:rPr lang="en-US" altLang="zh-TW"/>
              <a:t>var v = a[2, 2];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int[][] b = new int[10][];</a:t>
            </a:r>
          </a:p>
          <a:p>
            <a:pPr marL="0" indent="0">
              <a:buNone/>
            </a:pPr>
            <a:r>
              <a:rPr lang="en-US" altLang="zh-TW"/>
              <a:t>for(int </a:t>
            </a:r>
            <a:r>
              <a:rPr lang="en-US" altLang="zh-TW" err="1"/>
              <a:t>i</a:t>
            </a:r>
            <a:r>
              <a:rPr lang="en-US" altLang="zh-TW"/>
              <a:t>=0; </a:t>
            </a:r>
            <a:r>
              <a:rPr lang="en-US" altLang="zh-TW" err="1"/>
              <a:t>i</a:t>
            </a:r>
            <a:r>
              <a:rPr lang="en-US" altLang="zh-TW"/>
              <a:t>&lt;10; </a:t>
            </a:r>
            <a:r>
              <a:rPr lang="en-US" altLang="zh-TW" err="1"/>
              <a:t>i</a:t>
            </a:r>
            <a:r>
              <a:rPr lang="en-US" altLang="zh-TW"/>
              <a:t>++)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b[</a:t>
            </a:r>
            <a:r>
              <a:rPr lang="en-US" altLang="zh-TW" err="1"/>
              <a:t>i</a:t>
            </a:r>
            <a:r>
              <a:rPr lang="en-US" altLang="zh-TW"/>
              <a:t>] = new int[20];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/>
              <a:t>b[0][4] = 10;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649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18EAA-D95E-4051-833A-D9FA635D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課堂展示與練習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8CB0473-C7E5-44AB-AC00-1373AC60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展示</a:t>
            </a:r>
            <a:r>
              <a:rPr lang="en-US" altLang="zh-TW"/>
              <a:t>:</a:t>
            </a:r>
            <a:r>
              <a:rPr lang="zh-TW" altLang="en-US"/>
              <a:t> 建構怪物資料</a:t>
            </a:r>
            <a:endParaRPr lang="en-US" altLang="zh-TW"/>
          </a:p>
          <a:p>
            <a:pPr lvl="1"/>
            <a:r>
              <a:rPr lang="zh-TW" altLang="en-US"/>
              <a:t>怪物若干隻，有屬性 </a:t>
            </a:r>
            <a:r>
              <a:rPr lang="en-US" altLang="zh-TW"/>
              <a:t>id</a:t>
            </a:r>
          </a:p>
          <a:p>
            <a:pPr lvl="1"/>
            <a:r>
              <a:rPr lang="zh-TW" altLang="en-US"/>
              <a:t>以 </a:t>
            </a:r>
            <a:r>
              <a:rPr lang="en-US" altLang="zh-TW"/>
              <a:t>for/while </a:t>
            </a:r>
            <a:r>
              <a:rPr lang="zh-TW" altLang="en-US"/>
              <a:t>迴圈逐一建置 </a:t>
            </a:r>
            <a:r>
              <a:rPr lang="en-US" altLang="zh-TW"/>
              <a:t>id</a:t>
            </a:r>
          </a:p>
          <a:p>
            <a:r>
              <a:rPr lang="zh-TW" altLang="en-US"/>
              <a:t>練習</a:t>
            </a:r>
            <a:r>
              <a:rPr lang="en-US" altLang="zh-TW"/>
              <a:t>:</a:t>
            </a:r>
            <a:r>
              <a:rPr lang="zh-TW" altLang="en-US"/>
              <a:t> </a:t>
            </a:r>
            <a:endParaRPr lang="en-US" altLang="zh-TW"/>
          </a:p>
          <a:p>
            <a:pPr lvl="1"/>
            <a:r>
              <a:rPr lang="zh-TW" altLang="en-US"/>
              <a:t>假設已經設定怪物 </a:t>
            </a:r>
            <a:r>
              <a:rPr lang="en-US" altLang="zh-TW"/>
              <a:t>hp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int[] </a:t>
            </a:r>
            <a:r>
              <a:rPr lang="en-US" altLang="zh-TW" err="1">
                <a:sym typeface="Wingdings" panose="05000000000000000000" pitchFamily="2" charset="2"/>
              </a:rPr>
              <a:t>hps</a:t>
            </a:r>
            <a:r>
              <a:rPr lang="en-US" altLang="zh-TW">
                <a:sym typeface="Wingdings" panose="05000000000000000000" pitchFamily="2" charset="2"/>
              </a:rPr>
              <a:t> = new int[]{ 100, 3, 2, 5, 40, 37};</a:t>
            </a:r>
            <a:endParaRPr lang="en-US" altLang="zh-TW"/>
          </a:p>
          <a:p>
            <a:pPr lvl="1"/>
            <a:r>
              <a:rPr lang="zh-TW" altLang="en-US"/>
              <a:t>以 </a:t>
            </a:r>
            <a:r>
              <a:rPr lang="en-US" altLang="zh-TW"/>
              <a:t>for/while </a:t>
            </a:r>
            <a:r>
              <a:rPr lang="zh-TW" altLang="en-US"/>
              <a:t>配置</a:t>
            </a:r>
            <a:r>
              <a:rPr lang="en-US" altLang="zh-TW"/>
              <a:t>37</a:t>
            </a:r>
            <a:r>
              <a:rPr lang="zh-TW" altLang="en-US"/>
              <a:t>隻怪物 </a:t>
            </a:r>
            <a:r>
              <a:rPr lang="en-US" altLang="zh-TW"/>
              <a:t>hp </a:t>
            </a:r>
            <a:r>
              <a:rPr lang="zh-TW" altLang="en-US"/>
              <a:t>依照上表逐一設定其血量</a:t>
            </a:r>
            <a:endParaRPr lang="en-US" altLang="zh-TW"/>
          </a:p>
          <a:p>
            <a:pPr lvl="1"/>
            <a:r>
              <a:rPr lang="zh-TW" altLang="en-US"/>
              <a:t>以 </a:t>
            </a:r>
            <a:r>
              <a:rPr lang="en-US" altLang="zh-TW"/>
              <a:t>for/while </a:t>
            </a:r>
            <a:r>
              <a:rPr lang="zh-TW" altLang="en-US"/>
              <a:t>找出血量最少的第一隻怪物陣列索引</a:t>
            </a:r>
            <a:endParaRPr lang="en-US" altLang="zh-TW"/>
          </a:p>
          <a:p>
            <a:r>
              <a:rPr lang="zh-TW" altLang="en-US"/>
              <a:t>練習</a:t>
            </a:r>
            <a:r>
              <a:rPr lang="en-US" altLang="zh-TW"/>
              <a:t>:</a:t>
            </a:r>
            <a:r>
              <a:rPr lang="zh-TW" altLang="en-US"/>
              <a:t> 主角移動</a:t>
            </a:r>
            <a:endParaRPr lang="en-US" altLang="zh-TW"/>
          </a:p>
          <a:p>
            <a:pPr lvl="1"/>
            <a:r>
              <a:rPr lang="zh-TW" altLang="en-US"/>
              <a:t>隨便給定主角地圖活動區域範圍 </a:t>
            </a:r>
            <a:r>
              <a:rPr lang="en-US" altLang="zh-TW"/>
              <a:t>x1, y1, x2, y2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注意含不含</a:t>
            </a:r>
            <a:r>
              <a:rPr lang="en-US" altLang="zh-TW"/>
              <a:t>x2, y2)</a:t>
            </a:r>
          </a:p>
          <a:p>
            <a:pPr lvl="1"/>
            <a:r>
              <a:rPr lang="zh-TW" altLang="en-US"/>
              <a:t>隨便給定主角座標 </a:t>
            </a:r>
            <a:r>
              <a:rPr lang="en-US" altLang="zh-TW"/>
              <a:t>x, y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在活動區域中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玩家按 </a:t>
            </a:r>
            <a:r>
              <a:rPr lang="en-US" altLang="zh-TW"/>
              <a:t>w, a, s, d </a:t>
            </a:r>
            <a:r>
              <a:rPr lang="zh-TW" altLang="en-US"/>
              <a:t>分別對應移動上下左右修改主角座標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64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3590DBC-7A99-44E4-957E-D475291E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字串組成操作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95F39F-A599-4F00-9F2F-6F2F11EE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865160" cy="3880773"/>
          </a:xfrm>
        </p:spPr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operator + </a:t>
            </a:r>
          </a:p>
          <a:p>
            <a:r>
              <a:rPr lang="zh-TW" altLang="en-US"/>
              <a:t>使用 </a:t>
            </a:r>
            <a:r>
              <a:rPr lang="en-US" altLang="zh-TW"/>
              <a:t>string str = </a:t>
            </a:r>
            <a:r>
              <a:rPr lang="en-US" altLang="zh-TW" err="1">
                <a:solidFill>
                  <a:srgbClr val="FF0000"/>
                </a:solidFill>
              </a:rPr>
              <a:t>string.Format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組成格式字串</a:t>
            </a:r>
            <a:r>
              <a:rPr lang="en-US" altLang="zh-TW">
                <a:solidFill>
                  <a:srgbClr val="FF0000"/>
                </a:solidFill>
              </a:rPr>
              <a:t>, </a:t>
            </a:r>
            <a:r>
              <a:rPr lang="zh-TW" altLang="en-US">
                <a:solidFill>
                  <a:srgbClr val="FF0000"/>
                </a:solidFill>
              </a:rPr>
              <a:t>參數</a:t>
            </a:r>
            <a:r>
              <a:rPr lang="en-US" altLang="zh-TW">
                <a:solidFill>
                  <a:srgbClr val="FF0000"/>
                </a:solidFill>
              </a:rPr>
              <a:t>…)</a:t>
            </a:r>
            <a:endParaRPr lang="en-US" altLang="zh-TW"/>
          </a:p>
          <a:p>
            <a:pPr lvl="1"/>
            <a:r>
              <a:rPr lang="zh-TW" altLang="en-US"/>
              <a:t>參數索引用 </a:t>
            </a:r>
            <a:r>
              <a:rPr lang="en-US" altLang="zh-TW"/>
              <a:t>{0}, {1} … </a:t>
            </a:r>
          </a:p>
          <a:p>
            <a:pPr lvl="1"/>
            <a:r>
              <a:rPr lang="zh-TW" altLang="en-US"/>
              <a:t>範例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str = </a:t>
            </a:r>
            <a:r>
              <a:rPr lang="en-US" altLang="zh-TW" err="1"/>
              <a:t>string.Format</a:t>
            </a:r>
            <a:r>
              <a:rPr lang="en-US" altLang="zh-TW"/>
              <a:t>(“</a:t>
            </a:r>
            <a:r>
              <a:rPr lang="zh-TW" altLang="en-US"/>
              <a:t>血量</a:t>
            </a:r>
            <a:r>
              <a:rPr lang="en-US" altLang="zh-TW"/>
              <a:t>={0} EXP={1}”, hp, exp);</a:t>
            </a:r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FF0000"/>
                </a:solidFill>
              </a:rPr>
              <a:t>$”…{</a:t>
            </a:r>
            <a:r>
              <a:rPr lang="zh-TW" altLang="en-US">
                <a:solidFill>
                  <a:srgbClr val="FF0000"/>
                </a:solidFill>
              </a:rPr>
              <a:t>變數名</a:t>
            </a:r>
            <a:r>
              <a:rPr lang="en-US" altLang="zh-TW">
                <a:solidFill>
                  <a:srgbClr val="FF0000"/>
                </a:solidFill>
              </a:rPr>
              <a:t>}”</a:t>
            </a:r>
            <a:r>
              <a:rPr lang="en-US" altLang="zh-TW"/>
              <a:t> </a:t>
            </a:r>
            <a:r>
              <a:rPr lang="en-US" altLang="zh-TW">
                <a:sym typeface="Wingdings" panose="05000000000000000000" pitchFamily="2" charset="2"/>
              </a:rPr>
              <a:t> </a:t>
            </a:r>
            <a:r>
              <a:rPr lang="zh-TW" altLang="en-US">
                <a:sym typeface="Wingdings" panose="05000000000000000000" pitchFamily="2" charset="2"/>
              </a:rPr>
              <a:t>目前個人推薦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範例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str = $“</a:t>
            </a:r>
            <a:r>
              <a:rPr lang="zh-TW" altLang="en-US"/>
              <a:t>血量</a:t>
            </a:r>
            <a:r>
              <a:rPr lang="en-US" altLang="zh-TW"/>
              <a:t>={hp} EXP={exp}”;</a:t>
            </a:r>
          </a:p>
          <a:p>
            <a:r>
              <a:rPr lang="en-US" altLang="zh-TW" err="1"/>
              <a:t>string.Format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/>
              <a:t>$””</a:t>
            </a:r>
            <a:r>
              <a:rPr lang="zh-TW" altLang="en-US"/>
              <a:t> 都支援參數格式化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en-US" altLang="zh-TW"/>
              <a:t> {</a:t>
            </a:r>
            <a:r>
              <a:rPr lang="zh-TW" altLang="en-US"/>
              <a:t>索引號或變數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zh-TW" altLang="en-US">
                <a:solidFill>
                  <a:srgbClr val="FF0000"/>
                </a:solidFill>
              </a:rPr>
              <a:t>格式</a:t>
            </a:r>
            <a:r>
              <a:rPr lang="en-US" altLang="zh-TW"/>
              <a:t>}</a:t>
            </a:r>
          </a:p>
          <a:p>
            <a:pPr lvl="1"/>
            <a:r>
              <a:rPr lang="zh-TW" altLang="en-US"/>
              <a:t>參閱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>
                <a:hlinkClick r:id="rId2"/>
              </a:rPr>
              <a:t>https://docs.microsoft.com/zh-tw/dotnet/api/system.string.format?view=net-5.0</a:t>
            </a:r>
            <a:endParaRPr lang="en-US" altLang="zh-TW"/>
          </a:p>
          <a:p>
            <a:pPr lvl="1"/>
            <a:r>
              <a:rPr lang="zh-TW" altLang="en-US"/>
              <a:t>範例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${</a:t>
            </a:r>
            <a:r>
              <a:rPr lang="en-US" altLang="zh-TW" err="1"/>
              <a:t>gold:N</a:t>
            </a:r>
            <a:r>
              <a:rPr lang="en-US" altLang="zh-TW"/>
              <a:t>}</a:t>
            </a:r>
            <a:r>
              <a:rPr lang="zh-TW" altLang="en-US"/>
              <a:t> 使用千分位</a:t>
            </a:r>
          </a:p>
        </p:txBody>
      </p:sp>
    </p:spTree>
    <p:extLst>
      <p:ext uri="{BB962C8B-B14F-4D97-AF65-F5344CB8AC3E}">
        <p14:creationId xmlns:p14="http://schemas.microsoft.com/office/powerpoint/2010/main" val="4140809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427AA-D746-4B7F-924F-00C73085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不建議使用的機制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goto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67278-4B75-4D20-9FBA-9100EF87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43078" cy="3880773"/>
          </a:xfrm>
        </p:spPr>
        <p:txBody>
          <a:bodyPr/>
          <a:lstStyle/>
          <a:p>
            <a:r>
              <a:rPr lang="zh-TW" altLang="en-US"/>
              <a:t>強制跳到某個標籤 </a:t>
            </a:r>
            <a:r>
              <a:rPr lang="en-US" altLang="zh-TW"/>
              <a:t>(label) </a:t>
            </a:r>
            <a:r>
              <a:rPr lang="zh-TW" altLang="en-US"/>
              <a:t>然後繼續執行</a:t>
            </a:r>
            <a:endParaRPr lang="en-US" altLang="zh-TW"/>
          </a:p>
          <a:p>
            <a:r>
              <a:rPr lang="zh-TW" altLang="en-US"/>
              <a:t>可用標籤</a:t>
            </a:r>
            <a:endParaRPr lang="en-US" altLang="zh-TW"/>
          </a:p>
          <a:p>
            <a:pPr lvl="1"/>
            <a:r>
              <a:rPr lang="en-US" altLang="zh-TW"/>
              <a:t>Switch</a:t>
            </a:r>
            <a:r>
              <a:rPr lang="zh-TW" altLang="en-US"/>
              <a:t> 的 </a:t>
            </a:r>
            <a:r>
              <a:rPr lang="en-US" altLang="zh-TW"/>
              <a:t>case</a:t>
            </a:r>
          </a:p>
          <a:p>
            <a:pPr lvl="1"/>
            <a:r>
              <a:rPr lang="zh-TW" altLang="en-US"/>
              <a:t>自定義標籤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2D2F90F-0BF2-4937-BC25-FB7A6426A509}"/>
              </a:ext>
            </a:extLst>
          </p:cNvPr>
          <p:cNvSpPr txBox="1">
            <a:spLocks/>
          </p:cNvSpPr>
          <p:nvPr/>
        </p:nvSpPr>
        <p:spPr>
          <a:xfrm>
            <a:off x="5513285" y="2160588"/>
            <a:ext cx="4743078" cy="2090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/>
              <a:t>int ai = 0;</a:t>
            </a:r>
          </a:p>
          <a:p>
            <a:pPr marL="0" indent="0">
              <a:buNone/>
            </a:pPr>
            <a:r>
              <a:rPr lang="en-US" altLang="zh-TW"/>
              <a:t>switch(ai)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case 1: </a:t>
            </a:r>
            <a:r>
              <a:rPr lang="en-US" altLang="zh-TW" err="1"/>
              <a:t>goto</a:t>
            </a:r>
            <a:r>
              <a:rPr lang="en-US" altLang="zh-TW"/>
              <a:t> case 1;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E4C242B-AE4E-46FF-93CC-AF75CD4039A2}"/>
              </a:ext>
            </a:extLst>
          </p:cNvPr>
          <p:cNvSpPr txBox="1">
            <a:spLocks/>
          </p:cNvSpPr>
          <p:nvPr/>
        </p:nvSpPr>
        <p:spPr>
          <a:xfrm>
            <a:off x="5513285" y="4342126"/>
            <a:ext cx="4743078" cy="2090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err="1"/>
              <a:t>MyLabel</a:t>
            </a:r>
            <a:r>
              <a:rPr lang="en-US" altLang="zh-TW"/>
              <a:t>:</a:t>
            </a:r>
          </a:p>
          <a:p>
            <a:pPr marL="0" indent="0">
              <a:buNone/>
            </a:pPr>
            <a:r>
              <a:rPr lang="en-US" altLang="zh-TW"/>
              <a:t>…</a:t>
            </a:r>
          </a:p>
          <a:p>
            <a:pPr marL="0" indent="0">
              <a:buNone/>
            </a:pPr>
            <a:r>
              <a:rPr lang="en-US" altLang="zh-TW"/>
              <a:t>for(…)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goto</a:t>
            </a:r>
            <a:r>
              <a:rPr lang="en-US" altLang="zh-TW"/>
              <a:t> </a:t>
            </a:r>
            <a:r>
              <a:rPr lang="en-US" altLang="zh-TW" err="1"/>
              <a:t>MyLabel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9C6832BF-CB0E-48AF-A013-6883BAB6C1C3}"/>
              </a:ext>
            </a:extLst>
          </p:cNvPr>
          <p:cNvCxnSpPr>
            <a:endCxn id="4" idx="1"/>
          </p:cNvCxnSpPr>
          <p:nvPr/>
        </p:nvCxnSpPr>
        <p:spPr>
          <a:xfrm>
            <a:off x="2950590" y="3206038"/>
            <a:ext cx="256269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342FBA16-E33C-484E-AA04-8B30C00F3BA8}"/>
              </a:ext>
            </a:extLst>
          </p:cNvPr>
          <p:cNvCxnSpPr>
            <a:endCxn id="5" idx="1"/>
          </p:cNvCxnSpPr>
          <p:nvPr/>
        </p:nvCxnSpPr>
        <p:spPr>
          <a:xfrm>
            <a:off x="2611225" y="3429000"/>
            <a:ext cx="2902060" cy="19585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623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5CB82-BC9D-4A90-9EA9-3E3D2CA1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作業 </a:t>
            </a:r>
            <a:r>
              <a:rPr lang="en-US" altLang="zh-TW"/>
              <a:t>2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C#</a:t>
            </a:r>
            <a:r>
              <a:rPr lang="zh-TW" altLang="en-US"/>
              <a:t> 流程控制練習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43871E-08CC-4C8A-A51C-45BC0EEA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19"/>
            <a:ext cx="8596668" cy="504648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/>
              <a:t>試在</a:t>
            </a:r>
            <a:r>
              <a:rPr lang="en-US" altLang="zh-TW"/>
              <a:t>Main</a:t>
            </a:r>
            <a:r>
              <a:rPr lang="zh-TW" altLang="en-US"/>
              <a:t>程式區段中解決以下情境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FF0000"/>
                </a:solidFill>
              </a:rPr>
              <a:t>企劃設計一個遊戲控制機制</a:t>
            </a:r>
            <a:endParaRPr lang="en-US" altLang="zh-TW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TW"/>
              <a:t>10</a:t>
            </a:r>
            <a:r>
              <a:rPr lang="zh-TW" altLang="en-US"/>
              <a:t>隻怪物擁有血量</a:t>
            </a:r>
            <a:r>
              <a:rPr lang="en-US" altLang="zh-TW"/>
              <a:t>(</a:t>
            </a:r>
            <a:r>
              <a:rPr lang="en-US" altLang="zh-TW" err="1"/>
              <a:t>mHp</a:t>
            </a:r>
            <a:r>
              <a:rPr lang="en-US" altLang="zh-TW"/>
              <a:t>)</a:t>
            </a:r>
            <a:r>
              <a:rPr lang="zh-TW" altLang="en-US"/>
              <a:t>、最大血量</a:t>
            </a:r>
            <a:r>
              <a:rPr lang="en-US" altLang="zh-TW"/>
              <a:t>(</a:t>
            </a:r>
            <a:r>
              <a:rPr lang="en-US" altLang="zh-TW" err="1"/>
              <a:t>mMaxHp</a:t>
            </a:r>
            <a:r>
              <a:rPr lang="en-US" altLang="zh-TW"/>
              <a:t>)</a:t>
            </a:r>
            <a:r>
              <a:rPr lang="zh-TW" altLang="en-US"/>
              <a:t>、經驗值</a:t>
            </a:r>
            <a:r>
              <a:rPr lang="en-US" altLang="zh-TW"/>
              <a:t>(</a:t>
            </a:r>
            <a:r>
              <a:rPr lang="en-US" altLang="zh-TW" err="1"/>
              <a:t>mExp</a:t>
            </a:r>
            <a:r>
              <a:rPr lang="en-US" altLang="zh-TW"/>
              <a:t>)</a:t>
            </a:r>
            <a:r>
              <a:rPr lang="zh-TW" altLang="en-US"/>
              <a:t>、</a:t>
            </a:r>
            <a:r>
              <a:rPr lang="en-US" altLang="zh-TW"/>
              <a:t>50%</a:t>
            </a:r>
            <a:r>
              <a:rPr lang="zh-TW" altLang="en-US"/>
              <a:t>機率掉落炸彈</a:t>
            </a:r>
            <a:r>
              <a:rPr lang="en-US" altLang="zh-TW"/>
              <a:t>(</a:t>
            </a:r>
            <a:r>
              <a:rPr lang="zh-TW" altLang="en-US"/>
              <a:t>編號</a:t>
            </a:r>
            <a:r>
              <a:rPr lang="en-US" altLang="zh-TW"/>
              <a:t>1</a:t>
            </a:r>
            <a:r>
              <a:rPr lang="zh-TW" altLang="en-US"/>
              <a:t>，不堆疊，對目標造成</a:t>
            </a:r>
            <a:r>
              <a:rPr lang="en-US" altLang="zh-TW"/>
              <a:t>100</a:t>
            </a:r>
            <a:r>
              <a:rPr lang="zh-TW" altLang="en-US"/>
              <a:t>傷害</a:t>
            </a:r>
            <a:r>
              <a:rPr lang="en-US" altLang="zh-TW"/>
              <a:t>)</a:t>
            </a:r>
            <a:r>
              <a:rPr lang="zh-TW" altLang="en-US"/>
              <a:t>、目前狀態</a:t>
            </a:r>
            <a:r>
              <a:rPr lang="en-US" altLang="zh-TW"/>
              <a:t>(</a:t>
            </a:r>
            <a:r>
              <a:rPr lang="en-US" altLang="zh-TW" err="1"/>
              <a:t>mState</a:t>
            </a:r>
            <a:r>
              <a:rPr lang="en-US" altLang="zh-TW"/>
              <a:t>, 0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滿血 </a:t>
            </a:r>
            <a:r>
              <a:rPr lang="en-US" altLang="zh-TW">
                <a:sym typeface="Wingdings" panose="05000000000000000000" pitchFamily="2" charset="2"/>
              </a:rPr>
              <a:t>1</a:t>
            </a:r>
            <a:r>
              <a:rPr lang="zh-TW" altLang="en-US">
                <a:sym typeface="Wingdings" panose="05000000000000000000" pitchFamily="2" charset="2"/>
              </a:rPr>
              <a:t>失血</a:t>
            </a:r>
            <a:r>
              <a:rPr lang="en-US" altLang="zh-TW">
                <a:sym typeface="Wingdings" panose="05000000000000000000" pitchFamily="2" charset="2"/>
              </a:rPr>
              <a:t> 2</a:t>
            </a:r>
            <a:r>
              <a:rPr lang="zh-TW" altLang="en-US">
                <a:sym typeface="Wingdings" panose="05000000000000000000" pitchFamily="2" charset="2"/>
              </a:rPr>
              <a:t>死亡</a:t>
            </a:r>
            <a:r>
              <a:rPr lang="en-US" altLang="zh-TW"/>
              <a:t>)</a:t>
            </a:r>
          </a:p>
          <a:p>
            <a:pPr marL="400050" lvl="1" indent="0">
              <a:buNone/>
            </a:pPr>
            <a:r>
              <a:rPr lang="zh-TW" altLang="en-US"/>
              <a:t>玩家擁有力量</a:t>
            </a:r>
            <a:r>
              <a:rPr lang="en-US" altLang="zh-TW"/>
              <a:t>(</a:t>
            </a:r>
            <a:r>
              <a:rPr lang="en-US" altLang="zh-TW" err="1"/>
              <a:t>pSt</a:t>
            </a:r>
            <a:r>
              <a:rPr lang="en-US" altLang="zh-TW"/>
              <a:t>)</a:t>
            </a:r>
            <a:r>
              <a:rPr lang="zh-TW" altLang="en-US"/>
              <a:t>、經驗值</a:t>
            </a:r>
            <a:r>
              <a:rPr lang="en-US" altLang="zh-TW"/>
              <a:t>(</a:t>
            </a:r>
            <a:r>
              <a:rPr lang="en-US" altLang="zh-TW" err="1"/>
              <a:t>pExp</a:t>
            </a:r>
            <a:r>
              <a:rPr lang="en-US" altLang="zh-TW"/>
              <a:t>)</a:t>
            </a:r>
            <a:r>
              <a:rPr lang="zh-TW" altLang="en-US"/>
              <a:t>、包包</a:t>
            </a:r>
            <a:r>
              <a:rPr lang="en-US" altLang="zh-TW"/>
              <a:t>(</a:t>
            </a:r>
            <a:r>
              <a:rPr lang="en-US" altLang="zh-TW" err="1"/>
              <a:t>pBag</a:t>
            </a:r>
            <a:r>
              <a:rPr lang="en-US" altLang="zh-TW"/>
              <a:t> </a:t>
            </a:r>
            <a:r>
              <a:rPr lang="zh-TW" altLang="en-US"/>
              <a:t>數量上限 </a:t>
            </a:r>
            <a:r>
              <a:rPr lang="en-US" altLang="zh-TW"/>
              <a:t>10)</a:t>
            </a:r>
            <a:r>
              <a:rPr lang="zh-TW" altLang="en-US"/>
              <a:t>。</a:t>
            </a:r>
            <a:endParaRPr lang="en-US" altLang="zh-TW"/>
          </a:p>
          <a:p>
            <a:pPr marL="400050" lvl="1" indent="0">
              <a:buNone/>
            </a:pPr>
            <a:r>
              <a:rPr lang="zh-TW" altLang="en-US"/>
              <a:t>當玩家按下</a:t>
            </a:r>
            <a:r>
              <a:rPr lang="en-US" altLang="zh-TW"/>
              <a:t>’0’</a:t>
            </a:r>
            <a:r>
              <a:rPr lang="zh-TW" altLang="en-US"/>
              <a:t> 後通過</a:t>
            </a:r>
            <a:r>
              <a:rPr lang="en-US" altLang="zh-TW"/>
              <a:t>”</a:t>
            </a:r>
            <a:r>
              <a:rPr lang="zh-TW" altLang="en-US"/>
              <a:t>再次確認</a:t>
            </a:r>
            <a:r>
              <a:rPr lang="en-US" altLang="zh-TW"/>
              <a:t>”</a:t>
            </a:r>
            <a:r>
              <a:rPr lang="zh-TW" altLang="en-US"/>
              <a:t>機制後結束遊戲</a:t>
            </a:r>
            <a:endParaRPr lang="en-US" altLang="zh-TW"/>
          </a:p>
          <a:p>
            <a:pPr marL="400050" lvl="1" indent="0">
              <a:buNone/>
            </a:pPr>
            <a:r>
              <a:rPr lang="zh-TW" altLang="en-US"/>
              <a:t>當玩家按下</a:t>
            </a:r>
            <a:r>
              <a:rPr lang="en-US" altLang="zh-TW"/>
              <a:t>’1’</a:t>
            </a:r>
            <a:r>
              <a:rPr lang="zh-TW" altLang="en-US"/>
              <a:t> 時顯示玩家狀態</a:t>
            </a:r>
            <a:r>
              <a:rPr lang="en-US" altLang="zh-TW"/>
              <a:t>(</a:t>
            </a:r>
            <a:r>
              <a:rPr lang="zh-TW" altLang="en-US"/>
              <a:t>力、經驗、包包每格內容</a:t>
            </a:r>
            <a:r>
              <a:rPr lang="en-US" altLang="zh-TW"/>
              <a:t>)</a:t>
            </a:r>
          </a:p>
          <a:p>
            <a:pPr marL="400050" lvl="1" indent="0">
              <a:buNone/>
            </a:pPr>
            <a:r>
              <a:rPr lang="zh-TW" altLang="en-US"/>
              <a:t>當玩家按下</a:t>
            </a:r>
            <a:r>
              <a:rPr lang="en-US" altLang="zh-TW"/>
              <a:t>’2’</a:t>
            </a:r>
            <a:r>
              <a:rPr lang="zh-TW" altLang="en-US"/>
              <a:t> 進入選怪</a:t>
            </a:r>
            <a:r>
              <a:rPr lang="en-US" altLang="zh-TW"/>
              <a:t>(</a:t>
            </a:r>
            <a:r>
              <a:rPr lang="zh-TW" altLang="en-US"/>
              <a:t>確認後顯示該怪物資訊</a:t>
            </a:r>
            <a:r>
              <a:rPr lang="en-US" altLang="zh-TW"/>
              <a:t>)</a:t>
            </a:r>
          </a:p>
          <a:p>
            <a:pPr marL="400050" lvl="1" indent="0">
              <a:buNone/>
            </a:pPr>
            <a:r>
              <a:rPr lang="zh-TW" altLang="en-US"/>
              <a:t>當按下</a:t>
            </a:r>
            <a:r>
              <a:rPr lang="en-US" altLang="zh-TW"/>
              <a:t>’3’</a:t>
            </a:r>
            <a:r>
              <a:rPr lang="zh-TW" altLang="en-US"/>
              <a:t>時，對選擇怪物造成傷害</a:t>
            </a:r>
            <a:r>
              <a:rPr lang="en-US" altLang="zh-TW"/>
              <a:t>(</a:t>
            </a:r>
            <a:r>
              <a:rPr lang="zh-TW" altLang="en-US"/>
              <a:t>力量值</a:t>
            </a:r>
            <a:r>
              <a:rPr lang="en-US" altLang="zh-TW"/>
              <a:t>)</a:t>
            </a:r>
          </a:p>
          <a:p>
            <a:pPr marL="400050" lvl="1" indent="0">
              <a:buNone/>
            </a:pPr>
            <a:r>
              <a:rPr lang="en-US" altLang="zh-TW"/>
              <a:t>		</a:t>
            </a:r>
            <a:r>
              <a:rPr lang="zh-TW" altLang="en-US"/>
              <a:t>如果選擇怪物此時死亡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玩家經驗值與包包物品依怪物設定增加</a:t>
            </a:r>
            <a:endParaRPr lang="en-US" altLang="zh-TW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en-US" altLang="zh-TW"/>
              <a:t>		</a:t>
            </a:r>
            <a:r>
              <a:rPr lang="zh-TW" altLang="en-US"/>
              <a:t>如果沒有死亡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顯示攻擊扣傷等字串</a:t>
            </a:r>
            <a:endParaRPr lang="en-US" altLang="zh-TW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zh-TW" altLang="en-US">
                <a:sym typeface="Wingdings" panose="05000000000000000000" pitchFamily="2" charset="2"/>
              </a:rPr>
              <a:t>當按下</a:t>
            </a:r>
            <a:r>
              <a:rPr lang="en-US" altLang="zh-TW">
                <a:sym typeface="Wingdings" panose="05000000000000000000" pitchFamily="2" charset="2"/>
              </a:rPr>
              <a:t>’4’</a:t>
            </a:r>
            <a:r>
              <a:rPr lang="zh-TW" altLang="en-US">
                <a:sym typeface="Wingdings" panose="05000000000000000000" pitchFamily="2" charset="2"/>
              </a:rPr>
              <a:t>時使用包包內炸彈對</a:t>
            </a:r>
            <a:r>
              <a:rPr lang="zh-TW" altLang="en-US"/>
              <a:t>選擇</a:t>
            </a:r>
            <a:r>
              <a:rPr lang="zh-TW" altLang="en-US">
                <a:sym typeface="Wingdings" panose="05000000000000000000" pitchFamily="2" charset="2"/>
              </a:rPr>
              <a:t>怪物造成傷害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後續處理同上</a:t>
            </a:r>
            <a:r>
              <a:rPr lang="en-US" altLang="zh-TW">
                <a:sym typeface="Wingdings" panose="05000000000000000000" pitchFamily="2" charset="2"/>
              </a:rPr>
              <a:t>)</a:t>
            </a:r>
          </a:p>
          <a:p>
            <a:pPr marL="400050" lvl="1" indent="0">
              <a:buNone/>
            </a:pPr>
            <a:r>
              <a:rPr lang="zh-TW" altLang="en-US"/>
              <a:t>當按下</a:t>
            </a:r>
            <a:r>
              <a:rPr lang="en-US" altLang="zh-TW"/>
              <a:t>’5’ </a:t>
            </a:r>
            <a:r>
              <a:rPr lang="zh-TW" altLang="en-US"/>
              <a:t>且選擇怪物於死亡狀態下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怪物滿血復活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並顯示適合的訊息</a:t>
            </a:r>
            <a:endParaRPr lang="en-US" altLang="zh-TW"/>
          </a:p>
          <a:p>
            <a:r>
              <a:rPr lang="zh-TW" altLang="en-US"/>
              <a:t>依據各自遊戲數值區間經驗，自行宣告酷炫屬性名稱並給定屬性值</a:t>
            </a:r>
            <a:endParaRPr lang="en-US" altLang="zh-TW"/>
          </a:p>
          <a:p>
            <a:r>
              <a:rPr lang="zh-TW" altLang="en-US"/>
              <a:t>設計包包、選怪的容錯處理</a:t>
            </a:r>
          </a:p>
          <a:p>
            <a:r>
              <a:rPr lang="zh-TW" altLang="en-US"/>
              <a:t>機率可暫用每打兩隻掉一個取代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5311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E3F0D-D46B-44FE-9649-0773D8E1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05F3F5-3611-4AA1-B0C1-FD4A2F64A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985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AEB35-E107-4C39-9010-A230BA45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為什麼要用函式</a:t>
            </a:r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0BCC1-AF07-427C-A573-A81E3393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全部擠在一個區塊，程式碼太多</a:t>
            </a:r>
            <a:endParaRPr lang="en-US" altLang="zh-TW"/>
          </a:p>
          <a:p>
            <a:pPr lvl="1"/>
            <a:r>
              <a:rPr lang="zh-TW" altLang="en-US"/>
              <a:t>難以閱讀</a:t>
            </a:r>
            <a:endParaRPr lang="en-US" altLang="zh-TW"/>
          </a:p>
          <a:p>
            <a:pPr lvl="1"/>
            <a:r>
              <a:rPr lang="zh-TW" altLang="en-US"/>
              <a:t>難以修改</a:t>
            </a:r>
            <a:endParaRPr lang="en-US" altLang="zh-TW"/>
          </a:p>
          <a:p>
            <a:r>
              <a:rPr lang="zh-TW" altLang="en-US"/>
              <a:t>部分程式功能需要一再被使用</a:t>
            </a:r>
          </a:p>
        </p:txBody>
      </p:sp>
    </p:spTree>
    <p:extLst>
      <p:ext uri="{BB962C8B-B14F-4D97-AF65-F5344CB8AC3E}">
        <p14:creationId xmlns:p14="http://schemas.microsoft.com/office/powerpoint/2010/main" val="16388705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B4E0E-467F-480B-83F5-96630DDD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函式的運作狀態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98784-EF97-4614-BDB1-A098F541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ym typeface="Wingdings" panose="05000000000000000000" pitchFamily="2" charset="2"/>
              </a:rPr>
              <a:t>把特定指令集合在一個程式區塊中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同變數給定一個名字以知曉在記憶體何處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操作方法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呼叫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 與變數不同</a:t>
            </a:r>
            <a:endParaRPr lang="en-US" altLang="zh-TW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不可能賦值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是使用者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完全客製</a:t>
            </a:r>
            <a:r>
              <a:rPr lang="zh-TW" altLang="en-US">
                <a:sym typeface="Wingdings" panose="05000000000000000000" pitchFamily="2" charset="2"/>
              </a:rPr>
              <a:t>的需求產物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使用階段</a:t>
            </a:r>
            <a:endParaRPr lang="en-US" altLang="zh-TW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>
                <a:sym typeface="Wingdings" panose="05000000000000000000" pitchFamily="2" charset="2"/>
              </a:rPr>
              <a:t>宣告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編譯後放在指令區段</a:t>
            </a:r>
            <a:endParaRPr lang="en-US" altLang="zh-TW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>
                <a:sym typeface="Wingdings" panose="05000000000000000000" pitchFamily="2" charset="2"/>
              </a:rPr>
              <a:t>執行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和程式進入點無異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程式跳到該處執行</a:t>
            </a:r>
            <a:endParaRPr lang="en-US" altLang="zh-TW">
              <a:sym typeface="Wingdings" panose="05000000000000000000" pitchFamily="2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C3D73-BF6E-4CB8-9F62-1857927C2BDD}"/>
              </a:ext>
            </a:extLst>
          </p:cNvPr>
          <p:cNvSpPr/>
          <p:nvPr/>
        </p:nvSpPr>
        <p:spPr>
          <a:xfrm>
            <a:off x="8625579" y="2019299"/>
            <a:ext cx="15716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131996-AD25-4A14-95DB-DA8BCA30EF26}"/>
              </a:ext>
            </a:extLst>
          </p:cNvPr>
          <p:cNvSpPr/>
          <p:nvPr/>
        </p:nvSpPr>
        <p:spPr>
          <a:xfrm>
            <a:off x="8625579" y="2877586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zh-TW" altLang="en-US"/>
              <a:t>唯讀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3A7536-C770-4DAF-A8E7-131E58678525}"/>
              </a:ext>
            </a:extLst>
          </p:cNvPr>
          <p:cNvSpPr/>
          <p:nvPr/>
        </p:nvSpPr>
        <p:spPr>
          <a:xfrm>
            <a:off x="8625579" y="3513820"/>
            <a:ext cx="157162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C99DE6-45E2-4521-9904-BF0F44D72503}"/>
              </a:ext>
            </a:extLst>
          </p:cNvPr>
          <p:cNvSpPr/>
          <p:nvPr/>
        </p:nvSpPr>
        <p:spPr>
          <a:xfrm>
            <a:off x="8625578" y="4184900"/>
            <a:ext cx="1571625" cy="870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執行期間資料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DA2AB1-4A3C-4624-883D-A3B794D720C9}"/>
              </a:ext>
            </a:extLst>
          </p:cNvPr>
          <p:cNvSpPr txBox="1"/>
          <p:nvPr/>
        </p:nvSpPr>
        <p:spPr>
          <a:xfrm>
            <a:off x="8511143" y="1625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作業系統記憶體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75D5E5-E70D-4D3B-8321-C8FD43DB3CD6}"/>
              </a:ext>
            </a:extLst>
          </p:cNvPr>
          <p:cNvSpPr txBox="1"/>
          <p:nvPr/>
        </p:nvSpPr>
        <p:spPr>
          <a:xfrm>
            <a:off x="8857392" y="2241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系統程式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29B077-F0FF-4783-B36B-53C6B4BA445E}"/>
              </a:ext>
            </a:extLst>
          </p:cNvPr>
          <p:cNvSpPr txBox="1"/>
          <p:nvPr/>
        </p:nvSpPr>
        <p:spPr>
          <a:xfrm>
            <a:off x="8857392" y="5354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其他程式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A4CBC-603D-40A8-84EE-9B2223E3614B}"/>
              </a:ext>
            </a:extLst>
          </p:cNvPr>
          <p:cNvSpPr/>
          <p:nvPr/>
        </p:nvSpPr>
        <p:spPr>
          <a:xfrm>
            <a:off x="8654528" y="3935998"/>
            <a:ext cx="1542675" cy="374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額外屬性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1ED3A39-DECE-4B69-823A-8B2655BE33A2}"/>
              </a:ext>
            </a:extLst>
          </p:cNvPr>
          <p:cNvCxnSpPr/>
          <p:nvPr/>
        </p:nvCxnSpPr>
        <p:spPr>
          <a:xfrm flipH="1" flipV="1">
            <a:off x="8162925" y="2160589"/>
            <a:ext cx="462653" cy="71699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41837DF-D282-4062-BB74-B7FB8B84010F}"/>
              </a:ext>
            </a:extLst>
          </p:cNvPr>
          <p:cNvCxnSpPr/>
          <p:nvPr/>
        </p:nvCxnSpPr>
        <p:spPr>
          <a:xfrm flipH="1">
            <a:off x="8191500" y="3523917"/>
            <a:ext cx="434078" cy="7861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A38CEF9-1E6A-4D4F-84D8-F802FA1C2D53}"/>
              </a:ext>
            </a:extLst>
          </p:cNvPr>
          <p:cNvSpPr/>
          <p:nvPr/>
        </p:nvSpPr>
        <p:spPr>
          <a:xfrm>
            <a:off x="6823839" y="2268538"/>
            <a:ext cx="1352549" cy="21494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7405E7-7687-4E12-901A-D21EB87A6A17}"/>
              </a:ext>
            </a:extLst>
          </p:cNvPr>
          <p:cNvSpPr/>
          <p:nvPr/>
        </p:nvSpPr>
        <p:spPr>
          <a:xfrm>
            <a:off x="6810375" y="3343275"/>
            <a:ext cx="1352549" cy="285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函式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12E9B5-D296-4177-9405-D7930E0F92A2}"/>
              </a:ext>
            </a:extLst>
          </p:cNvPr>
          <p:cNvSpPr/>
          <p:nvPr/>
        </p:nvSpPr>
        <p:spPr>
          <a:xfrm>
            <a:off x="6810374" y="2611084"/>
            <a:ext cx="1352549" cy="496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主程式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372D4D-7BA2-411A-A36B-9843C3425B85}"/>
              </a:ext>
            </a:extLst>
          </p:cNvPr>
          <p:cNvSpPr/>
          <p:nvPr/>
        </p:nvSpPr>
        <p:spPr>
          <a:xfrm>
            <a:off x="6817107" y="3607351"/>
            <a:ext cx="1352549" cy="285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36135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0AF0B-B920-4010-8488-0DC35E6F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AF80C-73F7-44EC-9018-B7A0E624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微軟官網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https://docs.microsoft.com/zh-tw/dotnet/csharp/</a:t>
            </a:r>
            <a:endParaRPr lang="en-US" altLang="zh-TW" dirty="0"/>
          </a:p>
          <a:p>
            <a:r>
              <a:rPr lang="zh-TW" altLang="en-US" dirty="0"/>
              <a:t>書籍</a:t>
            </a:r>
            <a:endParaRPr lang="en-US" altLang="zh-TW" dirty="0"/>
          </a:p>
          <a:p>
            <a:pPr lvl="1"/>
            <a:r>
              <a:rPr lang="zh-TW" altLang="en-US" dirty="0"/>
              <a:t>自選，挑個自己看得下去的</a:t>
            </a:r>
            <a:endParaRPr lang="en-US" altLang="zh-TW" dirty="0"/>
          </a:p>
          <a:p>
            <a:pPr lvl="1"/>
            <a:r>
              <a:rPr lang="en-US" altLang="zh-TW" dirty="0"/>
              <a:t>C# </a:t>
            </a:r>
            <a:r>
              <a:rPr lang="zh-TW" altLang="en-US" dirty="0"/>
              <a:t>完整文件在微軟網站 </a:t>
            </a:r>
            <a:r>
              <a:rPr lang="en-US" altLang="zh-TW" dirty="0"/>
              <a:t>(</a:t>
            </a:r>
            <a:r>
              <a:rPr lang="zh-TW" altLang="en-US" dirty="0"/>
              <a:t>因為是微軟開發的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805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20E1-D67A-4F04-8C38-FBD1978A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函式宣告與基本性質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BC209-5CFB-4FBA-BF61-3465352E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975" y="2779714"/>
            <a:ext cx="3933826" cy="239292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>
                <a:solidFill>
                  <a:srgbClr val="FF0000"/>
                </a:solidFill>
              </a:rPr>
              <a:t>回傳資料型態</a:t>
            </a:r>
            <a:r>
              <a:rPr lang="zh-TW" altLang="en-US"/>
              <a:t> 函式命名</a:t>
            </a:r>
            <a:r>
              <a:rPr lang="en-US" altLang="zh-TW"/>
              <a:t>(</a:t>
            </a:r>
            <a:r>
              <a:rPr lang="zh-TW" altLang="en-US"/>
              <a:t>參數資料區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//</a:t>
            </a:r>
            <a:r>
              <a:rPr lang="zh-TW" altLang="en-US"/>
              <a:t> 可宣告參數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	// </a:t>
            </a:r>
            <a:r>
              <a:rPr lang="zh-TW" altLang="en-US"/>
              <a:t>程式區塊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// </a:t>
            </a:r>
            <a:r>
              <a:rPr lang="zh-TW" altLang="en-US"/>
              <a:t>任意位置 </a:t>
            </a:r>
            <a:r>
              <a:rPr lang="en-US" altLang="zh-TW"/>
              <a:t>return</a:t>
            </a:r>
            <a:r>
              <a:rPr lang="zh-TW" altLang="en-US"/>
              <a:t> 跳離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圖說文字: 直線 3">
            <a:extLst>
              <a:ext uri="{FF2B5EF4-FFF2-40B4-BE49-F238E27FC236}">
                <a16:creationId xmlns:a16="http://schemas.microsoft.com/office/drawing/2014/main" id="{0B8A7220-009B-4670-9EF1-45E6C990DEAD}"/>
              </a:ext>
            </a:extLst>
          </p:cNvPr>
          <p:cNvSpPr/>
          <p:nvPr/>
        </p:nvSpPr>
        <p:spPr>
          <a:xfrm>
            <a:off x="5455266" y="1798638"/>
            <a:ext cx="1907559" cy="714375"/>
          </a:xfrm>
          <a:prstGeom prst="borderCallout1">
            <a:avLst>
              <a:gd name="adj1" fmla="val 18750"/>
              <a:gd name="adj2" fmla="val -8333"/>
              <a:gd name="adj3" fmla="val 139167"/>
              <a:gd name="adj4" fmla="val -44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等價變數命名</a:t>
            </a:r>
          </a:p>
        </p:txBody>
      </p:sp>
      <p:sp>
        <p:nvSpPr>
          <p:cNvPr id="5" name="圖說文字: 直線 4">
            <a:extLst>
              <a:ext uri="{FF2B5EF4-FFF2-40B4-BE49-F238E27FC236}">
                <a16:creationId xmlns:a16="http://schemas.microsoft.com/office/drawing/2014/main" id="{3227966D-D6F3-45E2-85F0-57AA8CB1FEE2}"/>
              </a:ext>
            </a:extLst>
          </p:cNvPr>
          <p:cNvSpPr/>
          <p:nvPr/>
        </p:nvSpPr>
        <p:spPr>
          <a:xfrm>
            <a:off x="182035" y="1403351"/>
            <a:ext cx="3032505" cy="1320800"/>
          </a:xfrm>
          <a:prstGeom prst="borderCallout1">
            <a:avLst>
              <a:gd name="adj1" fmla="val 107340"/>
              <a:gd name="adj2" fmla="val 114062"/>
              <a:gd name="adj3" fmla="val 36276"/>
              <a:gd name="adj4" fmla="val 101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如果沒有回傳需求 </a:t>
            </a:r>
            <a:r>
              <a:rPr lang="en-US" altLang="zh-TW">
                <a:sym typeface="Wingdings" panose="05000000000000000000" pitchFamily="2" charset="2"/>
              </a:rPr>
              <a:t> void</a:t>
            </a:r>
          </a:p>
          <a:p>
            <a:pPr algn="ctr"/>
            <a:r>
              <a:rPr lang="zh-TW" altLang="en-US">
                <a:sym typeface="Wingdings" panose="05000000000000000000" pitchFamily="2" charset="2"/>
              </a:rPr>
              <a:t>如果有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區塊內需有對應的 </a:t>
            </a:r>
            <a:r>
              <a:rPr lang="en-US" altLang="zh-TW">
                <a:sym typeface="Wingdings" panose="05000000000000000000" pitchFamily="2" charset="2"/>
              </a:rPr>
              <a:t>return </a:t>
            </a:r>
            <a:r>
              <a:rPr lang="zh-TW" altLang="en-US">
                <a:sym typeface="Wingdings" panose="05000000000000000000" pitchFamily="2" charset="2"/>
              </a:rPr>
              <a:t>指令</a:t>
            </a:r>
            <a:endParaRPr lang="zh-TW" altLang="en-US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CD65D917-632D-489F-A47A-A62FB66C1340}"/>
              </a:ext>
            </a:extLst>
          </p:cNvPr>
          <p:cNvSpPr/>
          <p:nvPr/>
        </p:nvSpPr>
        <p:spPr>
          <a:xfrm>
            <a:off x="6734176" y="3119438"/>
            <a:ext cx="3200399" cy="1320800"/>
          </a:xfrm>
          <a:prstGeom prst="borderCallout1">
            <a:avLst>
              <a:gd name="adj1" fmla="val 18750"/>
              <a:gd name="adj2" fmla="val -8333"/>
              <a:gd name="adj3" fmla="val -4833"/>
              <a:gd name="adj4" fmla="val -32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/>
              <a:t>要求呼叫時附加給予的數值</a:t>
            </a:r>
            <a:endParaRPr lang="en-US" altLang="zh-TW"/>
          </a:p>
          <a:p>
            <a:r>
              <a:rPr lang="zh-TW" altLang="en-US">
                <a:sym typeface="Wingdings" panose="05000000000000000000" pitchFamily="2" charset="2"/>
              </a:rPr>
              <a:t>規則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</a:p>
          <a:p>
            <a:r>
              <a:rPr lang="zh-TW" altLang="en-US">
                <a:sym typeface="Wingdings" panose="05000000000000000000" pitchFamily="2" charset="2"/>
              </a:rPr>
              <a:t>    類型 函式內識別名稱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    多於一個以逗號分開</a:t>
            </a:r>
            <a:endParaRPr lang="en-US" altLang="zh-TW">
              <a:sym typeface="Wingdings" panose="05000000000000000000" pitchFamily="2" charset="2"/>
            </a:endParaRPr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87DFD166-ED78-496C-AD3A-378E22F684B8}"/>
              </a:ext>
            </a:extLst>
          </p:cNvPr>
          <p:cNvSpPr/>
          <p:nvPr/>
        </p:nvSpPr>
        <p:spPr>
          <a:xfrm>
            <a:off x="3375468" y="5439336"/>
            <a:ext cx="3200399" cy="660400"/>
          </a:xfrm>
          <a:prstGeom prst="borderCallout1">
            <a:avLst>
              <a:gd name="adj1" fmla="val 18750"/>
              <a:gd name="adj2" fmla="val -8333"/>
              <a:gd name="adj3" fmla="val -49083"/>
              <a:gd name="adj4" fmla="val -9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ym typeface="Wingdings" panose="05000000000000000000" pitchFamily="2" charset="2"/>
              </a:rPr>
              <a:t>函式與函式區塊，彼此不可見</a:t>
            </a:r>
            <a:endParaRPr lang="en-US" altLang="zh-TW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86486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8FEEF-4474-4A65-AA94-39FA2A0E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函式簽章 </a:t>
            </a:r>
            <a:r>
              <a:rPr lang="en-US" altLang="zh-TW"/>
              <a:t>Signature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3235F-5672-4811-AC3E-0188B7FA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chemeClr val="tx1"/>
                </a:solidFill>
              </a:rPr>
              <a:t>意指函式的  </a:t>
            </a:r>
            <a:r>
              <a:rPr lang="zh-TW" altLang="en-US">
                <a:solidFill>
                  <a:srgbClr val="FF0000"/>
                </a:solidFill>
              </a:rPr>
              <a:t>回傳資料型態</a:t>
            </a:r>
            <a:r>
              <a:rPr lang="en-US" altLang="zh-TW">
                <a:solidFill>
                  <a:srgbClr val="FF0000"/>
                </a:solidFill>
              </a:rPr>
              <a:t>+</a:t>
            </a:r>
            <a:r>
              <a:rPr lang="zh-TW" altLang="en-US">
                <a:solidFill>
                  <a:srgbClr val="FF0000"/>
                </a:solidFill>
              </a:rPr>
              <a:t>函式命名</a:t>
            </a:r>
            <a:r>
              <a:rPr lang="en-US" altLang="zh-TW">
                <a:solidFill>
                  <a:srgbClr val="FF0000"/>
                </a:solidFill>
              </a:rPr>
              <a:t>+(</a:t>
            </a:r>
            <a:r>
              <a:rPr lang="zh-TW" altLang="en-US">
                <a:solidFill>
                  <a:srgbClr val="FF0000"/>
                </a:solidFill>
              </a:rPr>
              <a:t>參數資料區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/>
              <a:t>統稱</a:t>
            </a:r>
            <a:endParaRPr lang="en-US" altLang="zh-TW"/>
          </a:p>
          <a:p>
            <a:pPr lvl="1"/>
            <a:r>
              <a:rPr lang="zh-TW" altLang="en-US"/>
              <a:t>用來辨識函式資訊</a:t>
            </a:r>
            <a:endParaRPr lang="en-US" altLang="zh-TW"/>
          </a:p>
          <a:p>
            <a:r>
              <a:rPr lang="zh-TW" altLang="en-US"/>
              <a:t>相容</a:t>
            </a:r>
            <a:endParaRPr lang="en-US" altLang="zh-TW"/>
          </a:p>
          <a:p>
            <a:pPr lvl="1"/>
            <a:r>
              <a:rPr lang="zh-TW" altLang="en-US"/>
              <a:t>兩簽章內除自訂名稱外完全一樣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void Foo(int a) </a:t>
            </a:r>
            <a:r>
              <a:rPr lang="en-US" altLang="zh-TW">
                <a:sym typeface="Wingdings" panose="05000000000000000000" pitchFamily="2" charset="2"/>
              </a:rPr>
              <a:t>  void </a:t>
            </a:r>
            <a:r>
              <a:rPr lang="en-US" altLang="zh-TW" err="1">
                <a:sym typeface="Wingdings" panose="05000000000000000000" pitchFamily="2" charset="2"/>
              </a:rPr>
              <a:t>DoFoo</a:t>
            </a:r>
            <a:r>
              <a:rPr lang="en-US" altLang="zh-TW">
                <a:sym typeface="Wingdings" panose="05000000000000000000" pitchFamily="2" charset="2"/>
              </a:rPr>
              <a:t>(int b)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597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60037-7DED-408A-A6B5-B3F3C156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宣告範例與回傳規範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02524D-D178-48EA-891F-D0A512ED3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6974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zh-TW" altLang="en-US"/>
              <a:t>沒有回傳值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void </a:t>
            </a:r>
            <a:r>
              <a:rPr lang="en-US" altLang="zh-TW" err="1"/>
              <a:t>ShowState</a:t>
            </a:r>
            <a:r>
              <a:rPr lang="en-US" altLang="zh-TW"/>
              <a:t>(int state)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switch(state)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case 2:</a:t>
            </a:r>
          </a:p>
          <a:p>
            <a:pPr marL="0" indent="0">
              <a:buNone/>
            </a:pPr>
            <a:r>
              <a:rPr lang="en-US" altLang="zh-TW"/>
              <a:t>            </a:t>
            </a:r>
            <a:r>
              <a:rPr lang="en-US" altLang="zh-TW" err="1"/>
              <a:t>Console.WriteLine</a:t>
            </a:r>
            <a:r>
              <a:rPr lang="en-US" altLang="zh-TW"/>
              <a:t>(“</a:t>
            </a:r>
            <a:r>
              <a:rPr lang="zh-TW" altLang="en-US"/>
              <a:t>死亡</a:t>
            </a:r>
            <a:r>
              <a:rPr lang="en-US" altLang="zh-TW"/>
              <a:t>”);</a:t>
            </a:r>
          </a:p>
          <a:p>
            <a:pPr marL="0" indent="0">
              <a:buNone/>
            </a:pPr>
            <a:r>
              <a:rPr lang="en-US" altLang="zh-TW"/>
              <a:t>            return;</a:t>
            </a:r>
          </a:p>
          <a:p>
            <a:pPr marL="0" indent="0">
              <a:buNone/>
            </a:pPr>
            <a:r>
              <a:rPr lang="zh-TW" altLang="en-US"/>
              <a:t>            </a:t>
            </a:r>
            <a:r>
              <a:rPr lang="en-US" altLang="zh-TW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/>
              <a:t>void Dump()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 strike="sngStrike"/>
              <a:t>    return;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9616A0-DB0E-4383-99E0-7930E618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3208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zh-TW" altLang="en-US"/>
              <a:t>有回傳值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int </a:t>
            </a:r>
            <a:r>
              <a:rPr lang="en-US" altLang="zh-TW" err="1"/>
              <a:t>GetDamage</a:t>
            </a:r>
            <a:r>
              <a:rPr lang="en-US" altLang="zh-TW"/>
              <a:t>(int </a:t>
            </a:r>
            <a:r>
              <a:rPr lang="en-US" altLang="zh-TW" err="1"/>
              <a:t>st</a:t>
            </a:r>
            <a:r>
              <a:rPr lang="en-US" altLang="zh-TW"/>
              <a:t>, int ac)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return (int)(</a:t>
            </a:r>
            <a:r>
              <a:rPr lang="en-US" altLang="zh-TW" err="1"/>
              <a:t>st</a:t>
            </a:r>
            <a:r>
              <a:rPr lang="en-US" altLang="zh-TW"/>
              <a:t> *1.5f - ac);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int[] </a:t>
            </a:r>
            <a:r>
              <a:rPr lang="en-US" altLang="zh-TW" err="1"/>
              <a:t>AllocArray</a:t>
            </a:r>
            <a:r>
              <a:rPr lang="en-US" altLang="zh-TW"/>
              <a:t>(int size)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 </a:t>
            </a:r>
            <a:r>
              <a:rPr lang="en-US" altLang="zh-TW"/>
              <a:t>return new int[size];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361CFF-3C23-4703-A04E-7644AEC6FF57}"/>
              </a:ext>
            </a:extLst>
          </p:cNvPr>
          <p:cNvSpPr/>
          <p:nvPr/>
        </p:nvSpPr>
        <p:spPr>
          <a:xfrm>
            <a:off x="2413262" y="5213023"/>
            <a:ext cx="2535810" cy="10353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無論何處都可跳離</a:t>
            </a:r>
            <a:endParaRPr lang="en-US" altLang="zh-TW"/>
          </a:p>
          <a:p>
            <a:pPr algn="ctr"/>
            <a:r>
              <a:rPr lang="zh-TW" altLang="en-US"/>
              <a:t>直接分號結束</a:t>
            </a:r>
            <a:endParaRPr lang="en-US" altLang="zh-TW"/>
          </a:p>
          <a:p>
            <a:pPr algn="ctr"/>
            <a:r>
              <a:rPr lang="zh-TW" altLang="en-US"/>
              <a:t>若是最後指令，可省略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30D66328-2B04-4847-8E59-85532D432F54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1694304" y="5730712"/>
            <a:ext cx="718959" cy="2741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6ADA379A-EFFD-4A7E-B9C8-F31D05D550DF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2552509" y="4084365"/>
            <a:ext cx="694994" cy="15623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C1EEDC8-0BB7-4E0B-AF2C-B97A54FCC968}"/>
              </a:ext>
            </a:extLst>
          </p:cNvPr>
          <p:cNvSpPr/>
          <p:nvPr/>
        </p:nvSpPr>
        <p:spPr>
          <a:xfrm>
            <a:off x="7909088" y="4000340"/>
            <a:ext cx="3063712" cy="10353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無論何處都可跳離</a:t>
            </a:r>
            <a:endParaRPr lang="en-US" altLang="zh-TW"/>
          </a:p>
          <a:p>
            <a:pPr algn="ctr"/>
            <a:r>
              <a:rPr lang="zh-TW" altLang="en-US"/>
              <a:t>需要回傳且形態與宣告一致</a:t>
            </a:r>
            <a:endParaRPr lang="en-US" altLang="zh-TW"/>
          </a:p>
          <a:p>
            <a:pPr algn="ctr"/>
            <a:r>
              <a:rPr lang="zh-TW" altLang="en-US"/>
              <a:t>不可省略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691968-0CB6-4CE8-ABFF-E97CE0D5E07D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8178422" y="2737818"/>
            <a:ext cx="785800" cy="17392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788EDC2B-F335-4B01-88FB-A2FBD4794FE3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>
            <a:off x="8245196" y="3839970"/>
            <a:ext cx="256325" cy="2135170"/>
          </a:xfrm>
          <a:prstGeom prst="bentConnector4">
            <a:avLst>
              <a:gd name="adj1" fmla="val -89184"/>
              <a:gd name="adj2" fmla="val 8587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277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EE3B6EE-1E4C-47C0-8351-8A09DA8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函式呼叫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AA348E-64CE-4729-89BB-6ABA2C09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呼叫端程式 </a:t>
            </a:r>
            <a:r>
              <a:rPr lang="en-US" altLang="zh-TW"/>
              <a:t>(Caller)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// </a:t>
            </a:r>
            <a:r>
              <a:rPr lang="zh-TW" altLang="en-US"/>
              <a:t>有回傳值版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結果是個數值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var dmg </a:t>
            </a:r>
            <a:r>
              <a:rPr lang="en-US" altLang="zh-TW">
                <a:solidFill>
                  <a:srgbClr val="FF0000"/>
                </a:solidFill>
              </a:rPr>
              <a:t>= </a:t>
            </a:r>
            <a:r>
              <a:rPr lang="en-US" altLang="zh-TW" err="1"/>
              <a:t>GetDamage</a:t>
            </a:r>
            <a:r>
              <a:rPr lang="en-US" altLang="zh-TW"/>
              <a:t>(</a:t>
            </a:r>
            <a:r>
              <a:rPr lang="en-US" altLang="zh-TW" err="1"/>
              <a:t>pSt</a:t>
            </a:r>
            <a:r>
              <a:rPr lang="en-US" altLang="zh-TW"/>
              <a:t>, </a:t>
            </a:r>
            <a:r>
              <a:rPr lang="en-US" altLang="zh-TW" err="1"/>
              <a:t>mAc</a:t>
            </a:r>
            <a:r>
              <a:rPr lang="en-US" altLang="zh-TW"/>
              <a:t>);</a:t>
            </a:r>
            <a:r>
              <a:rPr lang="zh-TW" altLang="en-US"/>
              <a:t>     </a:t>
            </a:r>
            <a:r>
              <a:rPr lang="en-US" altLang="zh-TW"/>
              <a:t>// </a:t>
            </a:r>
            <a:r>
              <a:rPr lang="en-US" altLang="zh-TW" err="1"/>
              <a:t>GetDamage</a:t>
            </a:r>
            <a:r>
              <a:rPr lang="en-US" altLang="zh-TW"/>
              <a:t> </a:t>
            </a:r>
            <a:r>
              <a:rPr lang="zh-TW" altLang="en-US"/>
              <a:t>為被呼叫端</a:t>
            </a:r>
            <a:r>
              <a:rPr lang="en-US" altLang="zh-TW"/>
              <a:t>(Callee)</a:t>
            </a:r>
          </a:p>
          <a:p>
            <a:pPr marL="0" indent="0">
              <a:buNone/>
            </a:pPr>
            <a:r>
              <a:rPr lang="en-US" altLang="zh-TW"/>
              <a:t>    // </a:t>
            </a:r>
            <a:r>
              <a:rPr lang="zh-TW" altLang="en-US"/>
              <a:t>有回傳值版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也可忽略回傳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 err="1"/>
              <a:t>GetDamage</a:t>
            </a:r>
            <a:r>
              <a:rPr lang="en-US" altLang="zh-TW"/>
              <a:t>(</a:t>
            </a:r>
            <a:r>
              <a:rPr lang="en-US" altLang="zh-TW" err="1"/>
              <a:t>pSt</a:t>
            </a:r>
            <a:r>
              <a:rPr lang="en-US" altLang="zh-TW"/>
              <a:t>, </a:t>
            </a:r>
            <a:r>
              <a:rPr lang="en-US" altLang="zh-TW" err="1"/>
              <a:t>mAc</a:t>
            </a:r>
            <a:r>
              <a:rPr lang="en-US" altLang="zh-TW"/>
              <a:t>);</a:t>
            </a:r>
          </a:p>
          <a:p>
            <a:pPr marL="0" indent="0">
              <a:buNone/>
            </a:pPr>
            <a:r>
              <a:rPr lang="en-US" altLang="zh-TW"/>
              <a:t>    // </a:t>
            </a:r>
            <a:r>
              <a:rPr lang="zh-TW" altLang="en-US"/>
              <a:t>無回傳值版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　</a:t>
            </a:r>
            <a:r>
              <a:rPr lang="en-US" altLang="zh-TW" err="1"/>
              <a:t>ShowState</a:t>
            </a:r>
            <a:r>
              <a:rPr lang="en-US" altLang="zh-TW"/>
              <a:t>( 2 );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277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DA20D-7DD2-488C-B33D-BA5C7487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函式呼叫的原理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842A44-5B8C-4A41-BC42-62AA7607CDA5}"/>
              </a:ext>
            </a:extLst>
          </p:cNvPr>
          <p:cNvSpPr/>
          <p:nvPr/>
        </p:nvSpPr>
        <p:spPr>
          <a:xfrm>
            <a:off x="3927058" y="1925825"/>
            <a:ext cx="1352549" cy="2191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F01890-380C-4080-AB08-E1770300956E}"/>
              </a:ext>
            </a:extLst>
          </p:cNvPr>
          <p:cNvSpPr/>
          <p:nvPr/>
        </p:nvSpPr>
        <p:spPr>
          <a:xfrm>
            <a:off x="3913594" y="3042959"/>
            <a:ext cx="1352549" cy="9284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函式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9F0EA9-1893-4306-B428-FC1D4A4A40B3}"/>
              </a:ext>
            </a:extLst>
          </p:cNvPr>
          <p:cNvSpPr/>
          <p:nvPr/>
        </p:nvSpPr>
        <p:spPr>
          <a:xfrm>
            <a:off x="3913593" y="2310769"/>
            <a:ext cx="1352549" cy="496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主程式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7DD5D8-BE15-43EA-8551-77B6913E888F}"/>
              </a:ext>
            </a:extLst>
          </p:cNvPr>
          <p:cNvSpPr/>
          <p:nvPr/>
        </p:nvSpPr>
        <p:spPr>
          <a:xfrm>
            <a:off x="8688214" y="3563572"/>
            <a:ext cx="1171575" cy="26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4E7B0B-043E-4B26-92C3-57EAE3323AFE}"/>
              </a:ext>
            </a:extLst>
          </p:cNvPr>
          <p:cNvSpPr/>
          <p:nvPr/>
        </p:nvSpPr>
        <p:spPr>
          <a:xfrm>
            <a:off x="8688214" y="3838113"/>
            <a:ext cx="1171575" cy="26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</a:t>
            </a: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73D761-BC08-4534-833D-34AFC5F605CC}"/>
              </a:ext>
            </a:extLst>
          </p:cNvPr>
          <p:cNvSpPr/>
          <p:nvPr/>
        </p:nvSpPr>
        <p:spPr>
          <a:xfrm>
            <a:off x="8688213" y="4094540"/>
            <a:ext cx="1171575" cy="2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99177C-C39E-42EE-AF52-074791BCFFF9}"/>
              </a:ext>
            </a:extLst>
          </p:cNvPr>
          <p:cNvSpPr/>
          <p:nvPr/>
        </p:nvSpPr>
        <p:spPr>
          <a:xfrm>
            <a:off x="8688212" y="5898323"/>
            <a:ext cx="1171575" cy="2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堆疊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E3A183-9D93-42AC-AF27-85F68AB6D596}"/>
              </a:ext>
            </a:extLst>
          </p:cNvPr>
          <p:cNvCxnSpPr/>
          <p:nvPr/>
        </p:nvCxnSpPr>
        <p:spPr>
          <a:xfrm>
            <a:off x="8688212" y="4381487"/>
            <a:ext cx="0" cy="149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8B0C7E2-C8F7-4F63-954D-7CAFFA8844A4}"/>
              </a:ext>
            </a:extLst>
          </p:cNvPr>
          <p:cNvCxnSpPr/>
          <p:nvPr/>
        </p:nvCxnSpPr>
        <p:spPr>
          <a:xfrm>
            <a:off x="9859787" y="4381487"/>
            <a:ext cx="0" cy="149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C7DF42E2-81B7-4F92-9CC6-F81DB28F315E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>
            <a:off x="5266142" y="2559115"/>
            <a:ext cx="1" cy="948047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83FF49-1417-4887-90CF-443FEB61FD4C}"/>
              </a:ext>
            </a:extLst>
          </p:cNvPr>
          <p:cNvSpPr txBox="1"/>
          <p:nvPr/>
        </p:nvSpPr>
        <p:spPr>
          <a:xfrm>
            <a:off x="5616256" y="3062202"/>
            <a:ext cx="2402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2.</a:t>
            </a:r>
            <a:r>
              <a:rPr lang="zh-TW" altLang="en-US"/>
              <a:t>如果有參數也把參數值放入堆疊</a:t>
            </a:r>
            <a:endParaRPr lang="en-US" altLang="zh-TW"/>
          </a:p>
          <a:p>
            <a:r>
              <a:rPr lang="en-US" altLang="zh-TW"/>
              <a:t>(</a:t>
            </a:r>
            <a:r>
              <a:rPr lang="zh-TW" altLang="en-US"/>
              <a:t>主、函變數</a:t>
            </a:r>
            <a:r>
              <a:rPr lang="zh-TW" altLang="en-US">
                <a:solidFill>
                  <a:srgbClr val="FF0000"/>
                </a:solidFill>
              </a:rPr>
              <a:t>記憶體空間不同</a:t>
            </a:r>
            <a:r>
              <a:rPr lang="en-US" altLang="zh-TW"/>
              <a:t>)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A9C7229-9E67-4249-8719-5B6F5106A959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>
            <a:off x="3913594" y="2559116"/>
            <a:ext cx="1" cy="948047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25AECE2-E37E-4EF8-8922-BED137924223}"/>
              </a:ext>
            </a:extLst>
          </p:cNvPr>
          <p:cNvSpPr txBox="1"/>
          <p:nvPr/>
        </p:nvSpPr>
        <p:spPr>
          <a:xfrm>
            <a:off x="1336037" y="2560095"/>
            <a:ext cx="23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3.</a:t>
            </a:r>
            <a:r>
              <a:rPr lang="zh-TW" altLang="en-US"/>
              <a:t> 程式執行完成，從堆疊取回執行前位置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4. </a:t>
            </a:r>
            <a:r>
              <a:rPr lang="zh-TW" altLang="en-US"/>
              <a:t>清除堆疊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718655-9FA8-472A-B241-817CA9EF1FA9}"/>
              </a:ext>
            </a:extLst>
          </p:cNvPr>
          <p:cNvSpPr txBox="1"/>
          <p:nvPr/>
        </p:nvSpPr>
        <p:spPr>
          <a:xfrm>
            <a:off x="8604585" y="31905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執行時資料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98CDB52-FC12-4C6F-8EC9-C26ABD11D74D}"/>
              </a:ext>
            </a:extLst>
          </p:cNvPr>
          <p:cNvSpPr txBox="1"/>
          <p:nvPr/>
        </p:nvSpPr>
        <p:spPr>
          <a:xfrm>
            <a:off x="5616257" y="2310769"/>
            <a:ext cx="240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1.</a:t>
            </a:r>
            <a:r>
              <a:rPr lang="zh-TW" altLang="en-US"/>
              <a:t>呼叫前把返回位址置入堆疊</a:t>
            </a:r>
            <a:endParaRPr lang="en-US" altLang="zh-TW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6949A228-5215-4A77-ADE9-5A7BA44D3E3B}"/>
              </a:ext>
            </a:extLst>
          </p:cNvPr>
          <p:cNvCxnSpPr>
            <a:stCxn id="18" idx="3"/>
            <a:endCxn id="12" idx="1"/>
          </p:cNvCxnSpPr>
          <p:nvPr/>
        </p:nvCxnSpPr>
        <p:spPr>
          <a:xfrm>
            <a:off x="8018798" y="2633935"/>
            <a:ext cx="669414" cy="34078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CB32C15-5E2A-453F-BE7F-A1DFAC00BC65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8018797" y="3662367"/>
            <a:ext cx="669415" cy="2089318"/>
          </a:xfrm>
          <a:prstGeom prst="bentConnector3">
            <a:avLst>
              <a:gd name="adj1" fmla="val 711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593A2F1-9435-457F-98EC-F93C9B9F4509}"/>
              </a:ext>
            </a:extLst>
          </p:cNvPr>
          <p:cNvSpPr/>
          <p:nvPr/>
        </p:nvSpPr>
        <p:spPr>
          <a:xfrm>
            <a:off x="8688212" y="5608211"/>
            <a:ext cx="1171575" cy="2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堆疊</a:t>
            </a: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9AAD8460-AB26-4CA9-BA8B-2A4275D58E17}"/>
              </a:ext>
            </a:extLst>
          </p:cNvPr>
          <p:cNvSpPr/>
          <p:nvPr/>
        </p:nvSpPr>
        <p:spPr>
          <a:xfrm rot="10800000">
            <a:off x="9144000" y="5297864"/>
            <a:ext cx="213622" cy="188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3D2625C4-072B-48B2-91F6-74106A18F628}"/>
              </a:ext>
            </a:extLst>
          </p:cNvPr>
          <p:cNvSpPr/>
          <p:nvPr/>
        </p:nvSpPr>
        <p:spPr>
          <a:xfrm>
            <a:off x="9144000" y="4450705"/>
            <a:ext cx="213622" cy="188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65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13E7D42-99E6-4A99-9C28-782329B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增廣見聞 </a:t>
            </a:r>
            <a:r>
              <a:rPr lang="en-US" altLang="zh-TW"/>
              <a:t>- Heap vs Stack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5CF5BB-AA25-4D3D-B07F-A61C5C72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是執行期間配置的記憶體位置</a:t>
            </a:r>
            <a:endParaRPr lang="en-US" altLang="zh-TW"/>
          </a:p>
          <a:p>
            <a:pPr lvl="1"/>
            <a:r>
              <a:rPr lang="en-US" altLang="zh-TW"/>
              <a:t>Heap(</a:t>
            </a:r>
            <a:r>
              <a:rPr lang="zh-TW" altLang="en-US"/>
              <a:t>堆積</a:t>
            </a:r>
            <a:r>
              <a:rPr lang="en-US" altLang="zh-TW"/>
              <a:t>) – </a:t>
            </a:r>
            <a:r>
              <a:rPr lang="zh-TW" altLang="en-US"/>
              <a:t>目前只有</a:t>
            </a:r>
            <a:r>
              <a:rPr lang="zh-TW" altLang="en-US">
                <a:solidFill>
                  <a:srgbClr val="FF0000"/>
                </a:solidFill>
              </a:rPr>
              <a:t>陣列</a:t>
            </a:r>
            <a:r>
              <a:rPr lang="zh-TW" altLang="en-US"/>
              <a:t>在此區</a:t>
            </a:r>
            <a:endParaRPr lang="en-US" altLang="zh-TW"/>
          </a:p>
          <a:p>
            <a:pPr lvl="2"/>
            <a:r>
              <a:rPr lang="zh-TW" altLang="en-US"/>
              <a:t>所有需要配置</a:t>
            </a:r>
            <a:r>
              <a:rPr lang="en-US" altLang="zh-TW"/>
              <a:t>(new)</a:t>
            </a:r>
            <a:r>
              <a:rPr lang="zh-TW" altLang="en-US"/>
              <a:t>產生的資料</a:t>
            </a:r>
            <a:endParaRPr lang="en-US" altLang="zh-TW"/>
          </a:p>
          <a:p>
            <a:pPr lvl="2"/>
            <a:r>
              <a:rPr lang="zh-TW" altLang="en-US"/>
              <a:t>只要有變數賦值到此，就不會被刪除</a:t>
            </a:r>
            <a:endParaRPr lang="en-US" altLang="zh-TW"/>
          </a:p>
          <a:p>
            <a:pPr lvl="1"/>
            <a:r>
              <a:rPr lang="en-US" altLang="zh-TW"/>
              <a:t>Stack(</a:t>
            </a:r>
            <a:r>
              <a:rPr lang="zh-TW" altLang="en-US"/>
              <a:t>堆疊</a:t>
            </a:r>
            <a:r>
              <a:rPr lang="en-US" altLang="zh-TW"/>
              <a:t>)</a:t>
            </a:r>
          </a:p>
          <a:p>
            <a:pPr lvl="2"/>
            <a:r>
              <a:rPr lang="zh-TW" altLang="en-US"/>
              <a:t>位於尾端</a:t>
            </a:r>
            <a:endParaRPr lang="en-US" altLang="zh-TW"/>
          </a:p>
          <a:p>
            <a:pPr lvl="2"/>
            <a:r>
              <a:rPr lang="zh-TW" altLang="en-US"/>
              <a:t>函式內變數用</a:t>
            </a:r>
            <a:endParaRPr lang="en-US" altLang="zh-TW"/>
          </a:p>
          <a:p>
            <a:pPr lvl="2"/>
            <a:r>
              <a:rPr lang="zh-TW" altLang="en-US"/>
              <a:t>函式結束就刪除</a:t>
            </a:r>
            <a:endParaRPr lang="en-US" altLang="zh-TW"/>
          </a:p>
          <a:p>
            <a:r>
              <a:rPr lang="zh-TW" altLang="en-US"/>
              <a:t>閃退 </a:t>
            </a:r>
            <a:r>
              <a:rPr lang="en-US" altLang="zh-TW"/>
              <a:t>(</a:t>
            </a:r>
            <a:r>
              <a:rPr lang="zh-TW" altLang="en-US"/>
              <a:t>當機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/>
              <a:t>當兩者空間碰撞在一起 </a:t>
            </a:r>
            <a:endParaRPr lang="en-US" altLang="zh-TW"/>
          </a:p>
          <a:p>
            <a:pPr lvl="1"/>
            <a:r>
              <a:rPr lang="en-US" altLang="zh-TW"/>
              <a:t>New </a:t>
            </a:r>
            <a:r>
              <a:rPr lang="zh-TW" altLang="en-US"/>
              <a:t>記憶體不足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Out of memory</a:t>
            </a:r>
          </a:p>
          <a:p>
            <a:pPr lvl="1"/>
            <a:r>
              <a:rPr lang="zh-TW" altLang="en-US"/>
              <a:t>堆疊溢位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stack overflow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5ACA5-E2ED-4F14-9B25-05249AC931DE}"/>
              </a:ext>
            </a:extLst>
          </p:cNvPr>
          <p:cNvSpPr/>
          <p:nvPr/>
        </p:nvSpPr>
        <p:spPr>
          <a:xfrm>
            <a:off x="8625579" y="2019299"/>
            <a:ext cx="15716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E539B4-802D-412E-9C28-1552705EB32E}"/>
              </a:ext>
            </a:extLst>
          </p:cNvPr>
          <p:cNvSpPr/>
          <p:nvPr/>
        </p:nvSpPr>
        <p:spPr>
          <a:xfrm>
            <a:off x="8625579" y="2877586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指令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2E1C78-344E-420B-8B90-3B8CCBE28C9D}"/>
              </a:ext>
            </a:extLst>
          </p:cNvPr>
          <p:cNvSpPr/>
          <p:nvPr/>
        </p:nvSpPr>
        <p:spPr>
          <a:xfrm>
            <a:off x="8625579" y="3513820"/>
            <a:ext cx="157162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0F656C-0D75-43A5-BC72-F10812761C20}"/>
              </a:ext>
            </a:extLst>
          </p:cNvPr>
          <p:cNvSpPr/>
          <p:nvPr/>
        </p:nvSpPr>
        <p:spPr>
          <a:xfrm>
            <a:off x="8625578" y="4184900"/>
            <a:ext cx="1571625" cy="870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執行期間資料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7882F4-C700-4D56-8450-D617217F7594}"/>
              </a:ext>
            </a:extLst>
          </p:cNvPr>
          <p:cNvSpPr txBox="1"/>
          <p:nvPr/>
        </p:nvSpPr>
        <p:spPr>
          <a:xfrm>
            <a:off x="8511143" y="1625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作業系統記憶體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7FF22C-C620-4F2D-869B-CE61A7DC6120}"/>
              </a:ext>
            </a:extLst>
          </p:cNvPr>
          <p:cNvSpPr txBox="1"/>
          <p:nvPr/>
        </p:nvSpPr>
        <p:spPr>
          <a:xfrm>
            <a:off x="8857392" y="2241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系統程式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AC2D59-ED08-4EC2-BAF0-0CF476C7B14D}"/>
              </a:ext>
            </a:extLst>
          </p:cNvPr>
          <p:cNvSpPr txBox="1"/>
          <p:nvPr/>
        </p:nvSpPr>
        <p:spPr>
          <a:xfrm>
            <a:off x="8857392" y="5354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其他程式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4E2B398-699B-471C-ACDA-E0EA1609D593}"/>
              </a:ext>
            </a:extLst>
          </p:cNvPr>
          <p:cNvCxnSpPr>
            <a:cxnSpLocks/>
          </p:cNvCxnSpPr>
          <p:nvPr/>
        </p:nvCxnSpPr>
        <p:spPr>
          <a:xfrm>
            <a:off x="8258175" y="2640881"/>
            <a:ext cx="367403" cy="1544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B792BC8-E454-458F-9AF3-010E213B5C4C}"/>
              </a:ext>
            </a:extLst>
          </p:cNvPr>
          <p:cNvCxnSpPr>
            <a:cxnSpLocks/>
          </p:cNvCxnSpPr>
          <p:nvPr/>
        </p:nvCxnSpPr>
        <p:spPr>
          <a:xfrm flipH="1">
            <a:off x="8258176" y="5055186"/>
            <a:ext cx="367402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EB59902-1301-418B-9492-15CC4D951AD8}"/>
              </a:ext>
            </a:extLst>
          </p:cNvPr>
          <p:cNvSpPr/>
          <p:nvPr/>
        </p:nvSpPr>
        <p:spPr>
          <a:xfrm>
            <a:off x="7038974" y="2611084"/>
            <a:ext cx="1171575" cy="26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new …</a:t>
            </a:r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4253FE-4826-44D2-AF4B-D3CCAD98A5BE}"/>
              </a:ext>
            </a:extLst>
          </p:cNvPr>
          <p:cNvSpPr/>
          <p:nvPr/>
        </p:nvSpPr>
        <p:spPr>
          <a:xfrm>
            <a:off x="7038974" y="2885625"/>
            <a:ext cx="1171575" cy="26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new …</a:t>
            </a:r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FF1E68-1A89-466C-B04A-DAFE6CCCDFA8}"/>
              </a:ext>
            </a:extLst>
          </p:cNvPr>
          <p:cNvSpPr/>
          <p:nvPr/>
        </p:nvSpPr>
        <p:spPr>
          <a:xfrm>
            <a:off x="7038973" y="3142052"/>
            <a:ext cx="1171575" cy="2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new …</a:t>
            </a:r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B6AF7F4-A78B-4FFD-9511-4D2FB4F8E00C}"/>
              </a:ext>
            </a:extLst>
          </p:cNvPr>
          <p:cNvSpPr/>
          <p:nvPr/>
        </p:nvSpPr>
        <p:spPr>
          <a:xfrm>
            <a:off x="7038972" y="4945835"/>
            <a:ext cx="1171575" cy="2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stack</a:t>
            </a:r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1A1E925-A44A-4CFE-B1BF-397C620B0FD1}"/>
              </a:ext>
            </a:extLst>
          </p:cNvPr>
          <p:cNvCxnSpPr/>
          <p:nvPr/>
        </p:nvCxnSpPr>
        <p:spPr>
          <a:xfrm>
            <a:off x="7038972" y="3428999"/>
            <a:ext cx="0" cy="149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4EE66AF-CEBF-4F1D-9B1C-C9CDE758AB5C}"/>
              </a:ext>
            </a:extLst>
          </p:cNvPr>
          <p:cNvCxnSpPr/>
          <p:nvPr/>
        </p:nvCxnSpPr>
        <p:spPr>
          <a:xfrm>
            <a:off x="8210547" y="3428999"/>
            <a:ext cx="0" cy="149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863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5F75F-52DA-412C-B434-B8995A72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如何修改呼叫方的數值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0BE3E-18A7-4AA1-9E1E-FC29734B0D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/>
              <a:t>用回傳值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err="1"/>
              <a:t>pST</a:t>
            </a:r>
            <a:r>
              <a:rPr lang="en-US" altLang="zh-TW"/>
              <a:t> = </a:t>
            </a:r>
            <a:r>
              <a:rPr lang="en-US" altLang="zh-TW" err="1"/>
              <a:t>CalcST</a:t>
            </a:r>
            <a:r>
              <a:rPr lang="en-US" altLang="zh-TW"/>
              <a:t>(</a:t>
            </a:r>
            <a:r>
              <a:rPr lang="en-US" altLang="zh-TW" err="1"/>
              <a:t>pST</a:t>
            </a:r>
            <a:r>
              <a:rPr lang="en-US" altLang="zh-TW"/>
              <a:t>);</a:t>
            </a:r>
          </a:p>
          <a:p>
            <a:r>
              <a:rPr lang="zh-TW" altLang="en-US"/>
              <a:t>宣告函式時在參數上加屬性</a:t>
            </a:r>
            <a:endParaRPr lang="en-US" altLang="zh-TW"/>
          </a:p>
          <a:p>
            <a:pPr lvl="1"/>
            <a:r>
              <a:rPr lang="en-US" altLang="zh-TW"/>
              <a:t>ref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要求編譯時塞入的變數位址改到呼叫方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變數位址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endParaRPr lang="en-US" altLang="zh-TW"/>
          </a:p>
          <a:p>
            <a:pPr lvl="1"/>
            <a:r>
              <a:rPr lang="en-US" altLang="zh-TW"/>
              <a:t>out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要求該數值必須被函式內賦值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某些變數類型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物件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r>
              <a:rPr lang="zh-TW" altLang="en-US">
                <a:sym typeface="Wingdings" panose="05000000000000000000" pitchFamily="2" charset="2"/>
              </a:rPr>
              <a:t>天生滿足</a:t>
            </a: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void </a:t>
            </a:r>
            <a:r>
              <a:rPr lang="en-US" altLang="zh-TW" err="1">
                <a:sym typeface="Wingdings" panose="05000000000000000000" pitchFamily="2" charset="2"/>
              </a:rPr>
              <a:t>SetValue</a:t>
            </a:r>
            <a:r>
              <a:rPr lang="en-US" altLang="zh-TW">
                <a:sym typeface="Wingdings" panose="05000000000000000000" pitchFamily="2" charset="2"/>
              </a:rPr>
              <a:t>(int[] </a:t>
            </a:r>
            <a:r>
              <a:rPr lang="en-US" altLang="zh-TW" err="1">
                <a:sym typeface="Wingdings" panose="05000000000000000000" pitchFamily="2" charset="2"/>
              </a:rPr>
              <a:t>ar</a:t>
            </a:r>
            <a:r>
              <a:rPr lang="en-US" altLang="zh-TW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{</a:t>
            </a: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</a:t>
            </a:r>
            <a:r>
              <a:rPr lang="en-US" altLang="zh-TW" err="1">
                <a:sym typeface="Wingdings" panose="05000000000000000000" pitchFamily="2" charset="2"/>
              </a:rPr>
              <a:t>ar</a:t>
            </a:r>
            <a:r>
              <a:rPr lang="en-US" altLang="zh-TW">
                <a:sym typeface="Wingdings" panose="05000000000000000000" pitchFamily="2" charset="2"/>
              </a:rPr>
              <a:t>[2] = 10;</a:t>
            </a: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}</a:t>
            </a: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傳值呼叫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傳參考值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址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呼</a:t>
            </a:r>
            <a:r>
              <a:rPr lang="zh-TW" altLang="en-US">
                <a:sym typeface="Wingdings" panose="05000000000000000000" pitchFamily="2" charset="2"/>
              </a:rPr>
              <a:t>叫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824468-2FFA-470F-96B2-56F84D4D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7028" y="2160588"/>
            <a:ext cx="4184034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zh-TW" altLang="en-US"/>
              <a:t>函式端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void </a:t>
            </a:r>
            <a:r>
              <a:rPr lang="en-US" altLang="zh-TW" err="1"/>
              <a:t>Func</a:t>
            </a:r>
            <a:r>
              <a:rPr lang="en-US" altLang="zh-TW"/>
              <a:t>(int a){ }</a:t>
            </a:r>
          </a:p>
          <a:p>
            <a:pPr marL="0" indent="0">
              <a:buNone/>
            </a:pPr>
            <a:r>
              <a:rPr lang="en-US" altLang="zh-TW"/>
              <a:t>void </a:t>
            </a:r>
            <a:r>
              <a:rPr lang="en-US" altLang="zh-TW" err="1"/>
              <a:t>RefFunc</a:t>
            </a:r>
            <a:r>
              <a:rPr lang="en-US" altLang="zh-TW"/>
              <a:t>(ref int a)</a:t>
            </a:r>
            <a:r>
              <a:rPr lang="zh-TW" altLang="en-US"/>
              <a:t> 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</a:t>
            </a:r>
            <a:r>
              <a:rPr lang="zh-TW" altLang="en-US"/>
              <a:t>    </a:t>
            </a:r>
            <a:r>
              <a:rPr lang="en-US" altLang="zh-TW"/>
              <a:t>a=3; //</a:t>
            </a:r>
            <a:r>
              <a:rPr lang="zh-TW" altLang="en-US"/>
              <a:t>不一定要改寫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/>
              <a:t>void </a:t>
            </a:r>
            <a:r>
              <a:rPr lang="en-US" altLang="zh-TW" err="1"/>
              <a:t>OutFunc</a:t>
            </a:r>
            <a:r>
              <a:rPr lang="en-US" altLang="zh-TW"/>
              <a:t>(out int a)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a = 10; //</a:t>
            </a:r>
            <a:r>
              <a:rPr lang="zh-TW" altLang="en-US"/>
              <a:t>至少一次賦值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BD05E11F-B524-4503-8A39-40AD3A62BDE7}"/>
              </a:ext>
            </a:extLst>
          </p:cNvPr>
          <p:cNvSpPr txBox="1">
            <a:spLocks/>
          </p:cNvSpPr>
          <p:nvPr/>
        </p:nvSpPr>
        <p:spPr>
          <a:xfrm>
            <a:off x="5015011" y="2160587"/>
            <a:ext cx="1914707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範例：呼叫端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int a = 10;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// </a:t>
            </a:r>
            <a:r>
              <a:rPr lang="zh-TW" altLang="en-US"/>
              <a:t>傳值呼叫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Func</a:t>
            </a:r>
            <a:r>
              <a:rPr lang="en-US" altLang="zh-TW"/>
              <a:t>(a);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// </a:t>
            </a:r>
            <a:r>
              <a:rPr lang="zh-TW" altLang="en-US"/>
              <a:t>傳址呼叫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RefFunc</a:t>
            </a:r>
            <a:r>
              <a:rPr lang="en-US" altLang="zh-TW"/>
              <a:t>(ref a);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// </a:t>
            </a:r>
            <a:r>
              <a:rPr lang="zh-TW" altLang="en-US"/>
              <a:t>參數當回傳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OutFunc</a:t>
            </a:r>
            <a:r>
              <a:rPr lang="en-US" altLang="zh-TW"/>
              <a:t>(out a);</a:t>
            </a:r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4163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84A0F-7166-43FD-A02C-5D8D8200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參數其他修飾 </a:t>
            </a:r>
            <a:r>
              <a:rPr lang="en-US" altLang="zh-TW"/>
              <a:t>in/out 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C8EEBCC-5414-4FFE-9928-7A2FE1D1B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用來規範呼叫方參數使用規則</a:t>
            </a:r>
            <a:endParaRPr lang="en-US" altLang="zh-TW"/>
          </a:p>
          <a:p>
            <a:r>
              <a:rPr lang="en-US" altLang="zh-TW"/>
              <a:t>in </a:t>
            </a:r>
            <a:r>
              <a:rPr lang="zh-TW" altLang="en-US"/>
              <a:t>該參數唯讀 </a:t>
            </a:r>
            <a:r>
              <a:rPr lang="en-US" altLang="zh-TW"/>
              <a:t>(</a:t>
            </a:r>
            <a:r>
              <a:rPr lang="zh-TW" altLang="en-US"/>
              <a:t>不太常用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void </a:t>
            </a:r>
            <a:r>
              <a:rPr lang="en-US" altLang="zh-TW" err="1"/>
              <a:t>InFunc</a:t>
            </a:r>
            <a:r>
              <a:rPr lang="en-US" altLang="zh-TW"/>
              <a:t>(in int </a:t>
            </a:r>
            <a:r>
              <a:rPr lang="en-US" altLang="zh-TW" err="1"/>
              <a:t>abc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abc</a:t>
            </a:r>
            <a:r>
              <a:rPr lang="en-US" altLang="zh-TW"/>
              <a:t> = 3;  //</a:t>
            </a:r>
            <a:r>
              <a:rPr lang="zh-TW" altLang="en-US"/>
              <a:t> 錯誤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zh-TW" err="1">
                <a:sym typeface="Wingdings" panose="05000000000000000000" pitchFamily="2" charset="2"/>
              </a:rPr>
              <a:t>InFunc</a:t>
            </a:r>
            <a:r>
              <a:rPr lang="en-US" altLang="zh-TW">
                <a:sym typeface="Wingdings" panose="05000000000000000000" pitchFamily="2" charset="2"/>
              </a:rPr>
              <a:t>(in 100);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X 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呼叫使用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in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反而錯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zh-TW" err="1">
                <a:solidFill>
                  <a:schemeClr val="tx1"/>
                </a:solidFill>
              </a:rPr>
              <a:t>InFunc</a:t>
            </a:r>
            <a:r>
              <a:rPr lang="en-US" altLang="zh-TW">
                <a:solidFill>
                  <a:schemeClr val="tx1"/>
                </a:solidFill>
              </a:rPr>
              <a:t>(in </a:t>
            </a:r>
            <a:r>
              <a:rPr lang="zh-TW" altLang="en-US">
                <a:solidFill>
                  <a:schemeClr val="tx1"/>
                </a:solidFill>
              </a:rPr>
              <a:t>型態不符</a:t>
            </a:r>
            <a:r>
              <a:rPr lang="en-US" altLang="zh-TW">
                <a:solidFill>
                  <a:schemeClr val="tx1"/>
                </a:solidFill>
              </a:rPr>
              <a:t>);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zh-TW" err="1">
                <a:solidFill>
                  <a:schemeClr val="tx1"/>
                </a:solidFill>
              </a:rPr>
              <a:t>InFunc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變數</a:t>
            </a:r>
            <a:r>
              <a:rPr lang="en-US" altLang="zh-TW">
                <a:solidFill>
                  <a:schemeClr val="tx1"/>
                </a:solidFill>
              </a:rPr>
              <a:t>); </a:t>
            </a:r>
            <a:r>
              <a:rPr lang="en-US" altLang="zh-TW">
                <a:solidFill>
                  <a:srgbClr val="FF0000"/>
                </a:solidFill>
              </a:rPr>
              <a:t>O </a:t>
            </a:r>
            <a:r>
              <a:rPr lang="zh-TW" altLang="en-US">
                <a:solidFill>
                  <a:srgbClr val="FF0000"/>
                </a:solidFill>
              </a:rPr>
              <a:t>系統自動轉換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CD314F38-0D17-4491-B506-6266685B9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Out </a:t>
            </a:r>
            <a:r>
              <a:rPr lang="zh-TW" altLang="en-US"/>
              <a:t>被呼叫方至少需要一次賦值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void</a:t>
            </a:r>
            <a:r>
              <a:rPr lang="zh-TW" altLang="en-US"/>
              <a:t> </a:t>
            </a:r>
            <a:r>
              <a:rPr lang="en-US" altLang="zh-TW" err="1"/>
              <a:t>OutFunc</a:t>
            </a:r>
            <a:r>
              <a:rPr lang="en-US" altLang="zh-TW"/>
              <a:t>(out int </a:t>
            </a:r>
            <a:r>
              <a:rPr lang="en-US" altLang="zh-TW" err="1"/>
              <a:t>abc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abc</a:t>
            </a:r>
            <a:r>
              <a:rPr lang="en-US" altLang="zh-TW"/>
              <a:t> = 3;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/>
              <a:t>int data;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en-US" altLang="zh-TW" err="1">
                <a:sym typeface="Wingdings" panose="05000000000000000000" pitchFamily="2" charset="2"/>
              </a:rPr>
              <a:t>OutFunc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out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dat</a:t>
            </a:r>
            <a:r>
              <a:rPr lang="en-US" altLang="zh-TW">
                <a:sym typeface="Wingdings" panose="05000000000000000000" pitchFamily="2" charset="2"/>
              </a:rPr>
              <a:t>);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// </a:t>
            </a:r>
            <a:r>
              <a:rPr lang="zh-TW" altLang="en-US">
                <a:sym typeface="Wingdings" panose="05000000000000000000" pitchFamily="2" charset="2"/>
              </a:rPr>
              <a:t>呼叫一定</a:t>
            </a:r>
            <a:r>
              <a:rPr lang="en-US" altLang="zh-TW">
                <a:sym typeface="Wingdings" panose="05000000000000000000" pitchFamily="2" charset="2"/>
              </a:rPr>
              <a:t>out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1952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042A29D-F8C5-4DC1-84F8-F6B92EA3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函式的特殊性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CB07CA-4FE9-4D2F-9535-2AF1445A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名稱在特定條件下可以重複 </a:t>
            </a:r>
            <a:r>
              <a:rPr lang="en-US" altLang="zh-TW"/>
              <a:t>(Overload)</a:t>
            </a:r>
          </a:p>
          <a:p>
            <a:pPr lvl="1"/>
            <a:r>
              <a:rPr lang="zh-TW" altLang="en-US"/>
              <a:t>特定條件</a:t>
            </a:r>
            <a:r>
              <a:rPr lang="en-US" altLang="zh-TW"/>
              <a:t>:</a:t>
            </a:r>
            <a:r>
              <a:rPr lang="zh-TW" altLang="en-US"/>
              <a:t> 除</a:t>
            </a:r>
            <a:r>
              <a:rPr lang="zh-TW" altLang="en-US">
                <a:solidFill>
                  <a:srgbClr val="FF0000"/>
                </a:solidFill>
              </a:rPr>
              <a:t>回傳型態</a:t>
            </a:r>
            <a:r>
              <a:rPr lang="zh-TW" altLang="en-US"/>
              <a:t>外，兩者簽章不相容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void </a:t>
            </a:r>
            <a:r>
              <a:rPr lang="en-US" altLang="zh-TW" err="1"/>
              <a:t>Func</a:t>
            </a:r>
            <a:r>
              <a:rPr lang="en-US" altLang="zh-TW"/>
              <a:t>(int a) </a:t>
            </a:r>
            <a:r>
              <a:rPr lang="en-US" altLang="zh-TW">
                <a:sym typeface="Wingdings" panose="05000000000000000000" pitchFamily="2" charset="2"/>
              </a:rPr>
              <a:t>O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void </a:t>
            </a: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(float b) O void </a:t>
            </a: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(int a, float b)</a:t>
            </a: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void </a:t>
            </a: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(int a)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X</a:t>
            </a:r>
            <a:r>
              <a:rPr lang="en-US" altLang="zh-TW">
                <a:sym typeface="Wingdings" panose="05000000000000000000" pitchFamily="2" charset="2"/>
              </a:rPr>
              <a:t> void </a:t>
            </a: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(int c)</a:t>
            </a: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void </a:t>
            </a: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(int a)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X</a:t>
            </a:r>
            <a:r>
              <a:rPr lang="en-US" altLang="zh-TW">
                <a:sym typeface="Wingdings" panose="05000000000000000000" pitchFamily="2" charset="2"/>
              </a:rPr>
              <a:t> int </a:t>
            </a: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(int c)</a:t>
            </a: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用途</a:t>
            </a:r>
            <a:r>
              <a:rPr lang="en-US" altLang="zh-TW">
                <a:sym typeface="Wingdings" panose="05000000000000000000" pitchFamily="2" charset="2"/>
              </a:rPr>
              <a:t>:</a:t>
            </a:r>
            <a:r>
              <a:rPr lang="zh-TW" altLang="en-US">
                <a:sym typeface="Wingdings" panose="05000000000000000000" pitchFamily="2" charset="2"/>
              </a:rPr>
              <a:t> 某些函式名稱太威但有不同參數可能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叫用時彼此的函式修正屬性必須考慮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static(</a:t>
            </a:r>
            <a:r>
              <a:rPr lang="zh-TW" altLang="en-US">
                <a:sym typeface="Wingdings" panose="05000000000000000000" pitchFamily="2" charset="2"/>
              </a:rPr>
              <a:t>靜態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r>
              <a:rPr lang="zh-TW" altLang="en-US">
                <a:sym typeface="Wingdings" panose="05000000000000000000" pitchFamily="2" charset="2"/>
              </a:rPr>
              <a:t> 只能呼叫其他 </a:t>
            </a:r>
            <a:r>
              <a:rPr lang="en-US" altLang="zh-TW">
                <a:sym typeface="Wingdings" panose="05000000000000000000" pitchFamily="2" charset="2"/>
              </a:rPr>
              <a:t>static </a:t>
            </a:r>
            <a:r>
              <a:rPr lang="zh-TW" altLang="en-US">
                <a:sym typeface="Wingdings" panose="05000000000000000000" pitchFamily="2" charset="2"/>
              </a:rPr>
              <a:t>函式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函式可以呼叫自己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遞迴 </a:t>
            </a:r>
            <a:r>
              <a:rPr lang="en-US" altLang="zh-TW">
                <a:sym typeface="Wingdings" panose="05000000000000000000" pitchFamily="2" charset="2"/>
              </a:rPr>
              <a:t>recursive)  </a:t>
            </a:r>
            <a:r>
              <a:rPr lang="zh-TW" altLang="en-US">
                <a:sym typeface="Wingdings" panose="05000000000000000000" pitchFamily="2" charset="2"/>
              </a:rPr>
              <a:t>須配合特定規範，否則因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記憶體耗盡</a:t>
            </a:r>
            <a:r>
              <a:rPr lang="zh-TW" altLang="en-US">
                <a:sym typeface="Wingdings" panose="05000000000000000000" pitchFamily="2" charset="2"/>
              </a:rPr>
              <a:t>當機</a:t>
            </a: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798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042A29D-F8C5-4DC1-84F8-F6B92EA3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函式的特殊性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CB07CA-4FE9-4D2F-9535-2AF1445A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若參數大部分為特定值，可寫預設式，呼叫時可選擇不填、不能跳填</a:t>
            </a:r>
            <a:endParaRPr lang="en-US" altLang="zh-TW"/>
          </a:p>
          <a:p>
            <a:pPr lvl="1"/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void </a:t>
            </a:r>
            <a:r>
              <a:rPr lang="en-US" altLang="zh-TW" err="1">
                <a:sym typeface="Wingdings" panose="05000000000000000000" pitchFamily="2" charset="2"/>
              </a:rPr>
              <a:t>DefFunc</a:t>
            </a:r>
            <a:r>
              <a:rPr lang="en-US" altLang="zh-TW">
                <a:sym typeface="Wingdings" panose="05000000000000000000" pitchFamily="2" charset="2"/>
              </a:rPr>
              <a:t>(int a, int b = 10, int c = 4)…</a:t>
            </a: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使用預設值</a:t>
            </a:r>
            <a:r>
              <a:rPr lang="en-US" altLang="zh-TW">
                <a:sym typeface="Wingdings" panose="05000000000000000000" pitchFamily="2" charset="2"/>
              </a:rPr>
              <a:t>: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DefFunc</a:t>
            </a:r>
            <a:r>
              <a:rPr lang="en-US" altLang="zh-TW">
                <a:sym typeface="Wingdings" panose="05000000000000000000" pitchFamily="2" charset="2"/>
              </a:rPr>
              <a:t>(10);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部分預設式</a:t>
            </a:r>
            <a:r>
              <a:rPr lang="en-US" altLang="zh-TW">
                <a:sym typeface="Wingdings" panose="05000000000000000000" pitchFamily="2" charset="2"/>
              </a:rPr>
              <a:t>: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DefFunc</a:t>
            </a:r>
            <a:r>
              <a:rPr lang="en-US" altLang="zh-TW">
                <a:sym typeface="Wingdings" panose="05000000000000000000" pitchFamily="2" charset="2"/>
              </a:rPr>
              <a:t>(10, 3);</a:t>
            </a:r>
          </a:p>
          <a:p>
            <a:pPr lvl="1"/>
            <a:r>
              <a:rPr lang="zh-TW" altLang="en-US">
                <a:solidFill>
                  <a:schemeClr val="accent5"/>
                </a:solidFill>
                <a:sym typeface="Wingdings" panose="05000000000000000000" pitchFamily="2" charset="2"/>
              </a:rPr>
              <a:t>跳填</a:t>
            </a:r>
            <a:r>
              <a:rPr lang="en-US" altLang="zh-TW">
                <a:solidFill>
                  <a:schemeClr val="accent5"/>
                </a:solidFill>
                <a:sym typeface="Wingdings" panose="05000000000000000000" pitchFamily="2" charset="2"/>
              </a:rPr>
              <a:t>:</a:t>
            </a:r>
            <a:r>
              <a:rPr lang="zh-TW" altLang="en-US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zh-TW" err="1">
                <a:solidFill>
                  <a:schemeClr val="accent5"/>
                </a:solidFill>
                <a:sym typeface="Wingdings" panose="05000000000000000000" pitchFamily="2" charset="2"/>
              </a:rPr>
              <a:t>DefFunc</a:t>
            </a:r>
            <a:r>
              <a:rPr lang="en-US" altLang="zh-TW">
                <a:solidFill>
                  <a:schemeClr val="accent5"/>
                </a:solidFill>
                <a:sym typeface="Wingdings" panose="05000000000000000000" pitchFamily="2" charset="2"/>
              </a:rPr>
              <a:t>(10, , 20);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注意預設參數造成函式簽章</a:t>
            </a:r>
            <a:r>
              <a:rPr lang="en-US" altLang="zh-TW">
                <a:sym typeface="Wingdings" panose="05000000000000000000" pitchFamily="2" charset="2"/>
              </a:rPr>
              <a:t>”</a:t>
            </a:r>
            <a:r>
              <a:rPr lang="zh-TW" altLang="en-US">
                <a:solidFill>
                  <a:schemeClr val="accent5"/>
                </a:solidFill>
                <a:sym typeface="Wingdings" panose="05000000000000000000" pitchFamily="2" charset="2"/>
              </a:rPr>
              <a:t>模擬兩可</a:t>
            </a:r>
            <a:r>
              <a:rPr lang="en-US" altLang="zh-TW">
                <a:sym typeface="Wingdings" panose="05000000000000000000" pitchFamily="2" charset="2"/>
              </a:rPr>
              <a:t>”</a:t>
            </a:r>
            <a:r>
              <a:rPr lang="zh-TW" altLang="en-US">
                <a:sym typeface="Wingdings" panose="05000000000000000000" pitchFamily="2" charset="2"/>
              </a:rPr>
              <a:t>問題</a:t>
            </a: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void </a:t>
            </a: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()…  void </a:t>
            </a: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(int a=10)…</a:t>
            </a: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簽章不相容、但呼叫時使用預設參數無法分辨</a:t>
            </a: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();  </a:t>
            </a:r>
            <a:r>
              <a:rPr lang="zh-TW" altLang="en-US">
                <a:sym typeface="Wingdings" panose="05000000000000000000" pitchFamily="2" charset="2"/>
              </a:rPr>
              <a:t>用哪個？</a:t>
            </a: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err="1">
                <a:sym typeface="Wingdings" panose="05000000000000000000" pitchFamily="2" charset="2"/>
              </a:rPr>
              <a:t>Func</a:t>
            </a:r>
            <a:r>
              <a:rPr lang="en-US" altLang="zh-TW">
                <a:sym typeface="Wingdings" panose="05000000000000000000" pitchFamily="2" charset="2"/>
              </a:rPr>
              <a:t>(10);  </a:t>
            </a:r>
            <a:r>
              <a:rPr lang="zh-TW" altLang="en-US">
                <a:sym typeface="Wingdings" panose="05000000000000000000" pitchFamily="2" charset="2"/>
              </a:rPr>
              <a:t>沒問題</a:t>
            </a: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zh-TW" altLang="en-US"/>
          </a:p>
        </p:txBody>
      </p:sp>
      <p:sp>
        <p:nvSpPr>
          <p:cNvPr id="2" name="圖說文字: 直線 1">
            <a:extLst>
              <a:ext uri="{FF2B5EF4-FFF2-40B4-BE49-F238E27FC236}">
                <a16:creationId xmlns:a16="http://schemas.microsoft.com/office/drawing/2014/main" id="{D886DED1-4EB0-4A99-8D3F-20CA44A71D0C}"/>
              </a:ext>
            </a:extLst>
          </p:cNvPr>
          <p:cNvSpPr/>
          <p:nvPr/>
        </p:nvSpPr>
        <p:spPr>
          <a:xfrm>
            <a:off x="4150657" y="2492188"/>
            <a:ext cx="4114802" cy="403412"/>
          </a:xfrm>
          <a:prstGeom prst="borderCallout1">
            <a:avLst>
              <a:gd name="adj1" fmla="val 18750"/>
              <a:gd name="adj2" fmla="val -8333"/>
              <a:gd name="adj3" fmla="val 101389"/>
              <a:gd name="adj4" fmla="val -150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第一預設式之後參數都必須為預設式</a:t>
            </a:r>
          </a:p>
        </p:txBody>
      </p:sp>
    </p:spTree>
    <p:extLst>
      <p:ext uri="{BB962C8B-B14F-4D97-AF65-F5344CB8AC3E}">
        <p14:creationId xmlns:p14="http://schemas.microsoft.com/office/powerpoint/2010/main" val="257544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1E801-46D0-4AD6-98DC-C7DA9934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Hello World!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3A7EDB-38D0-43F3-A764-2B179862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6" y="1748212"/>
            <a:ext cx="5360894" cy="432985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System;</a:t>
            </a:r>
          </a:p>
          <a:p>
            <a:pPr marL="0" indent="0">
              <a:buNone/>
            </a:pPr>
            <a:endParaRPr lang="zh-TW" altLang="en-US" sz="180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namespace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ConsoleApp1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Program</a:t>
            </a:r>
            <a:endParaRPr lang="en-US" altLang="zh-TW" sz="180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 </a:t>
            </a:r>
            <a:r>
              <a:rPr lang="en-US" altLang="zh-TW" sz="180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args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80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Console.WriteLine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"Hello World!"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5129F9-D8C0-4A64-B415-D0DFCC1A3EA0}"/>
              </a:ext>
            </a:extLst>
          </p:cNvPr>
          <p:cNvSpPr txBox="1"/>
          <p:nvPr/>
        </p:nvSpPr>
        <p:spPr>
          <a:xfrm>
            <a:off x="6382872" y="1748212"/>
            <a:ext cx="470149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202122"/>
                </a:solidFill>
                <a:latin typeface="Arial" panose="020B0604020202020204" pitchFamily="34" charset="0"/>
              </a:rPr>
              <a:t>冷知識</a:t>
            </a:r>
            <a:r>
              <a:rPr lang="en-US" altLang="zh-TW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  <a:endParaRPr lang="en-US" altLang="zh-TW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於</a:t>
            </a:r>
            <a:r>
              <a:rPr lang="en-US" altLang="zh-TW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1972</a:t>
            </a:r>
            <a:r>
              <a:rPr lang="zh-TW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年，</a:t>
            </a:r>
            <a:r>
              <a:rPr lang="zh-TW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貝爾實驗室"/>
              </a:rPr>
              <a:t>貝爾實驗室</a:t>
            </a:r>
            <a:r>
              <a:rPr lang="zh-TW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成員</a:t>
            </a:r>
            <a:r>
              <a:rPr lang="zh-TW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布萊恩·柯林漢"/>
              </a:rPr>
              <a:t>布萊恩</a:t>
            </a:r>
            <a:r>
              <a:rPr lang="en-US" altLang="zh-TW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布萊恩·柯林漢"/>
              </a:rPr>
              <a:t>·</a:t>
            </a:r>
            <a:r>
              <a:rPr lang="zh-TW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布萊恩·柯林漢"/>
              </a:rPr>
              <a:t>柯林漢</a:t>
            </a:r>
            <a:r>
              <a:rPr lang="zh-TW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撰寫的內部技術檔案</a:t>
            </a:r>
            <a:r>
              <a:rPr lang="en-US" altLang="zh-TW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《A Tutorial Introduction to the Language B》</a:t>
            </a:r>
            <a:r>
              <a:rPr lang="zh-TW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首次提到了</a:t>
            </a:r>
            <a:r>
              <a:rPr lang="en-US" altLang="zh-TW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Hello World</a:t>
            </a:r>
            <a:r>
              <a:rPr lang="zh-TW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這字串。當時，他使用</a:t>
            </a:r>
            <a:r>
              <a:rPr lang="en-US" altLang="zh-TW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語言"/>
              </a:rPr>
              <a:t>B</a:t>
            </a:r>
            <a:r>
              <a:rPr lang="zh-TW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語言"/>
              </a:rPr>
              <a:t>語言</a:t>
            </a:r>
            <a:r>
              <a:rPr lang="zh-TW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撰寫了第一個使用參數的</a:t>
            </a:r>
            <a:r>
              <a:rPr lang="en-US" altLang="zh-TW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Hello World</a:t>
            </a:r>
            <a:r>
              <a:rPr lang="zh-TW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相關程式</a:t>
            </a:r>
            <a:endParaRPr lang="en-US" altLang="zh-TW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>
                <a:solidFill>
                  <a:srgbClr val="202122"/>
                </a:solidFill>
                <a:latin typeface="Arial" panose="020B0604020202020204" pitchFamily="34" charset="0"/>
              </a:rPr>
              <a:t>從此幾乎所有的教學程式，都是以如何顯示這個字串開始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9717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160F5-87FC-47CD-A4A2-67625335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函式內宣告變數的特殊性質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694B8-5AD0-48D1-9B14-825B702B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14501" cy="3880773"/>
          </a:xfrm>
        </p:spPr>
        <p:txBody>
          <a:bodyPr/>
          <a:lstStyle/>
          <a:p>
            <a:r>
              <a:rPr lang="zh-TW" altLang="en-US"/>
              <a:t>參數同屬於宣告變數</a:t>
            </a:r>
            <a:endParaRPr lang="en-US" altLang="zh-TW"/>
          </a:p>
          <a:p>
            <a:r>
              <a:rPr lang="zh-TW" altLang="en-US"/>
              <a:t>與參數相同，配置在堆疊中 </a:t>
            </a:r>
            <a:endParaRPr lang="en-US" altLang="zh-TW"/>
          </a:p>
          <a:p>
            <a:pPr lvl="1"/>
            <a:r>
              <a:rPr lang="zh-TW" altLang="en-US"/>
              <a:t>預設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程式區塊</a:t>
            </a:r>
            <a:r>
              <a:rPr lang="zh-TW" altLang="en-US"/>
              <a:t>結束刪除</a:t>
            </a:r>
            <a:endParaRPr lang="en-US" altLang="zh-TW"/>
          </a:p>
          <a:p>
            <a:pPr lvl="1"/>
            <a:r>
              <a:rPr lang="zh-TW" altLang="en-US"/>
              <a:t>想要保留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配置後，回傳給呼叫方，另外變數保留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765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98A2C-9262-4C5E-B0A2-D43EF858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程式架構基本概念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655575-4F0B-4DBB-9F22-52073711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75123"/>
          </a:xfrm>
        </p:spPr>
        <p:txBody>
          <a:bodyPr/>
          <a:lstStyle/>
          <a:p>
            <a:r>
              <a:rPr lang="zh-TW" altLang="en-US"/>
              <a:t>函式設計是開放開發者自由放飛</a:t>
            </a:r>
            <a:endParaRPr lang="en-US" altLang="zh-TW"/>
          </a:p>
          <a:p>
            <a:pPr lvl="1"/>
            <a:r>
              <a:rPr lang="zh-TW" altLang="en-US"/>
              <a:t>時間久了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忘記為何如此設計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chemeClr val="accent5"/>
                </a:solidFill>
                <a:sym typeface="Wingdings" panose="05000000000000000000" pitchFamily="2" charset="2"/>
              </a:rPr>
              <a:t>命名望文生義、註解</a:t>
            </a:r>
            <a:r>
              <a:rPr lang="zh-TW" altLang="en-US">
                <a:sym typeface="Wingdings" panose="05000000000000000000" pitchFamily="2" charset="2"/>
              </a:rPr>
              <a:t>、文件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基本建議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程式共同開發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互相呼叫程度越低越好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呼叫方重視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流程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被呼叫方重視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解題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BA1E01-CB0D-43A7-8B37-82185B72DBBF}"/>
              </a:ext>
            </a:extLst>
          </p:cNvPr>
          <p:cNvSpPr/>
          <p:nvPr/>
        </p:nvSpPr>
        <p:spPr>
          <a:xfrm>
            <a:off x="1004047" y="4823012"/>
            <a:ext cx="2052918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呼叫方</a:t>
            </a:r>
            <a:r>
              <a:rPr lang="en-US" altLang="zh-TW"/>
              <a:t>(</a:t>
            </a:r>
            <a:r>
              <a:rPr lang="zh-TW" altLang="en-US">
                <a:solidFill>
                  <a:srgbClr val="FF0000"/>
                </a:solidFill>
              </a:rPr>
              <a:t>客戶</a:t>
            </a:r>
            <a:r>
              <a:rPr lang="en-US" altLang="zh-TW"/>
              <a:t>)</a:t>
            </a:r>
          </a:p>
          <a:p>
            <a:pPr algn="ctr"/>
            <a:r>
              <a:rPr lang="zh-TW" altLang="en-US"/>
              <a:t>關注目標的</a:t>
            </a:r>
            <a:r>
              <a:rPr lang="en-US" altLang="zh-TW"/>
              <a:t>code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B2BC7D-3A3F-4B43-9129-E7F303975B94}"/>
              </a:ext>
            </a:extLst>
          </p:cNvPr>
          <p:cNvSpPr/>
          <p:nvPr/>
        </p:nvSpPr>
        <p:spPr>
          <a:xfrm>
            <a:off x="3657600" y="4823012"/>
            <a:ext cx="2052918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函式端</a:t>
            </a:r>
            <a:endParaRPr lang="en-US" altLang="zh-TW"/>
          </a:p>
          <a:p>
            <a:pPr algn="ctr"/>
            <a:r>
              <a:rPr lang="zh-TW" altLang="en-US"/>
              <a:t>適當重組底層</a:t>
            </a:r>
            <a:r>
              <a:rPr lang="en-US" altLang="zh-TW"/>
              <a:t>code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1F3387-3A4B-40B3-BA1A-72814BA430EB}"/>
              </a:ext>
            </a:extLst>
          </p:cNvPr>
          <p:cNvSpPr/>
          <p:nvPr/>
        </p:nvSpPr>
        <p:spPr>
          <a:xfrm>
            <a:off x="6311153" y="4020672"/>
            <a:ext cx="2052918" cy="8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底層端函式</a:t>
            </a:r>
            <a:endParaRPr lang="en-US" altLang="zh-TW"/>
          </a:p>
          <a:p>
            <a:pPr algn="ctr"/>
            <a:r>
              <a:rPr lang="zh-TW" altLang="en-US"/>
              <a:t>簡單的 </a:t>
            </a:r>
            <a:r>
              <a:rPr lang="en-US" altLang="zh-TW"/>
              <a:t>Code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8F6C8B-602D-4D4B-93FC-0D357E62D1BE}"/>
              </a:ext>
            </a:extLst>
          </p:cNvPr>
          <p:cNvSpPr/>
          <p:nvPr/>
        </p:nvSpPr>
        <p:spPr>
          <a:xfrm>
            <a:off x="6311153" y="5100917"/>
            <a:ext cx="2052918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…</a:t>
            </a: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9815E5-11B2-4E26-989C-6AB47C45182A}"/>
              </a:ext>
            </a:extLst>
          </p:cNvPr>
          <p:cNvSpPr/>
          <p:nvPr/>
        </p:nvSpPr>
        <p:spPr>
          <a:xfrm>
            <a:off x="6311153" y="5838265"/>
            <a:ext cx="2052918" cy="8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底層端函式</a:t>
            </a:r>
            <a:endParaRPr lang="en-US" altLang="zh-TW"/>
          </a:p>
          <a:p>
            <a:pPr algn="ctr"/>
            <a:r>
              <a:rPr lang="zh-TW" altLang="en-US"/>
              <a:t>簡單的 </a:t>
            </a:r>
            <a:r>
              <a:rPr lang="en-US" altLang="zh-TW"/>
              <a:t>Code</a:t>
            </a:r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EB91085-452F-4BDD-ADCA-C7E9DA13DA8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710518" y="4421842"/>
            <a:ext cx="600635" cy="916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76702411-F736-4BCC-95A1-3846100AA17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56965" y="5338483"/>
            <a:ext cx="60063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DC38A381-730E-45F9-801F-A5F4B6407EB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5710518" y="5338483"/>
            <a:ext cx="600635" cy="9009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CEE4259-AEBE-4A7B-A237-0AD4FBF023C6}"/>
              </a:ext>
            </a:extLst>
          </p:cNvPr>
          <p:cNvSpPr txBox="1"/>
          <p:nvPr/>
        </p:nvSpPr>
        <p:spPr>
          <a:xfrm>
            <a:off x="6010835" y="3282889"/>
            <a:ext cx="272382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底層端的函式不要企圖去</a:t>
            </a:r>
            <a:endParaRPr lang="en-US" altLang="zh-TW"/>
          </a:p>
          <a:p>
            <a:r>
              <a:rPr lang="zh-TW" altLang="en-US"/>
              <a:t>呼叫其他底層</a:t>
            </a:r>
          </a:p>
        </p:txBody>
      </p:sp>
    </p:spTree>
    <p:extLst>
      <p:ext uri="{BB962C8B-B14F-4D97-AF65-F5344CB8AC3E}">
        <p14:creationId xmlns:p14="http://schemas.microsoft.com/office/powerpoint/2010/main" val="36156015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A7FF8-C57D-4B0E-AC2F-BB0B889E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4CEB9-FC3E-46C9-B185-3E2D0B1B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一般在程式碼任何位置皆允許出現</a:t>
            </a:r>
            <a:endParaRPr lang="en-US" altLang="zh-TW"/>
          </a:p>
          <a:p>
            <a:r>
              <a:rPr lang="zh-TW" altLang="en-US"/>
              <a:t>單行註解</a:t>
            </a:r>
            <a:r>
              <a:rPr lang="en-US" altLang="zh-TW"/>
              <a:t>:</a:t>
            </a:r>
            <a:r>
              <a:rPr lang="zh-TW" altLang="en-US"/>
              <a:t> 以 </a:t>
            </a:r>
            <a:r>
              <a:rPr lang="en-US" altLang="zh-TW"/>
              <a:t>‘</a:t>
            </a:r>
            <a:r>
              <a:rPr lang="en-US" altLang="zh-TW">
                <a:solidFill>
                  <a:schemeClr val="accent5"/>
                </a:solidFill>
              </a:rPr>
              <a:t>//</a:t>
            </a:r>
            <a:r>
              <a:rPr lang="en-US" altLang="zh-TW"/>
              <a:t>’</a:t>
            </a:r>
            <a:r>
              <a:rPr lang="zh-TW" altLang="en-US"/>
              <a:t> 到該行結束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//</a:t>
            </a:r>
            <a:r>
              <a:rPr lang="zh-TW" altLang="en-US"/>
              <a:t> 玩家屬性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var int</a:t>
            </a:r>
            <a:r>
              <a:rPr lang="zh-TW" altLang="en-US"/>
              <a:t> </a:t>
            </a:r>
            <a:r>
              <a:rPr lang="en-US" altLang="zh-TW"/>
              <a:t>hp = 0; // </a:t>
            </a:r>
            <a:r>
              <a:rPr lang="zh-TW" altLang="en-US"/>
              <a:t>玩家血量</a:t>
            </a:r>
            <a:endParaRPr lang="en-US" altLang="zh-TW"/>
          </a:p>
          <a:p>
            <a:r>
              <a:rPr lang="zh-TW" altLang="en-US"/>
              <a:t>跨行註解</a:t>
            </a:r>
            <a:r>
              <a:rPr lang="en-US" altLang="zh-TW"/>
              <a:t>:</a:t>
            </a:r>
            <a:r>
              <a:rPr lang="zh-TW" altLang="en-US"/>
              <a:t> 以 </a:t>
            </a:r>
            <a:r>
              <a:rPr lang="en-US" altLang="zh-TW"/>
              <a:t>‘</a:t>
            </a:r>
            <a:r>
              <a:rPr lang="en-US" altLang="zh-TW">
                <a:solidFill>
                  <a:schemeClr val="accent5"/>
                </a:solidFill>
              </a:rPr>
              <a:t>/*</a:t>
            </a:r>
            <a:r>
              <a:rPr lang="en-US" altLang="zh-TW"/>
              <a:t>’ … ‘</a:t>
            </a:r>
            <a:r>
              <a:rPr lang="en-US" altLang="zh-TW">
                <a:solidFill>
                  <a:schemeClr val="accent5"/>
                </a:solidFill>
              </a:rPr>
              <a:t>*/</a:t>
            </a:r>
            <a:r>
              <a:rPr lang="en-US" altLang="zh-TW"/>
              <a:t>’ </a:t>
            </a:r>
            <a:r>
              <a:rPr lang="zh-TW" altLang="en-US"/>
              <a:t>之間</a:t>
            </a:r>
            <a:endParaRPr lang="en-US" altLang="zh-TW"/>
          </a:p>
          <a:p>
            <a:pPr marL="0" indent="0">
              <a:buNone/>
            </a:pPr>
            <a:r>
              <a:rPr lang="en-US" altLang="zh-TW">
                <a:solidFill>
                  <a:schemeClr val="accent5"/>
                </a:solidFill>
              </a:rPr>
              <a:t>/*</a:t>
            </a:r>
            <a:r>
              <a:rPr lang="en-US" altLang="zh-TW"/>
              <a:t>******** </a:t>
            </a:r>
            <a:r>
              <a:rPr lang="zh-TW" altLang="en-US"/>
              <a:t>解釋大量的資訊如解題想法、作者資訊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******</a:t>
            </a:r>
            <a:r>
              <a:rPr lang="zh-TW" altLang="en-US">
                <a:solidFill>
                  <a:schemeClr val="accent5"/>
                </a:solidFill>
              </a:rPr>
              <a:t>*</a:t>
            </a:r>
            <a:r>
              <a:rPr lang="en-US" altLang="zh-TW">
                <a:solidFill>
                  <a:schemeClr val="accent5"/>
                </a:solidFill>
              </a:rPr>
              <a:t>/</a:t>
            </a:r>
          </a:p>
          <a:p>
            <a:r>
              <a:rPr lang="en-US" altLang="zh-TW">
                <a:solidFill>
                  <a:schemeClr val="tx1"/>
                </a:solidFill>
              </a:rPr>
              <a:t>XML</a:t>
            </a:r>
            <a:r>
              <a:rPr lang="zh-TW" altLang="en-US">
                <a:solidFill>
                  <a:schemeClr val="tx1"/>
                </a:solidFill>
              </a:rPr>
              <a:t>文件註解</a:t>
            </a:r>
            <a:r>
              <a:rPr lang="en-US" altLang="zh-TW">
                <a:solidFill>
                  <a:schemeClr val="tx1"/>
                </a:solidFill>
              </a:rPr>
              <a:t>: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‘///‘ </a:t>
            </a:r>
            <a:r>
              <a:rPr lang="zh-TW" altLang="en-US">
                <a:solidFill>
                  <a:schemeClr val="tx1"/>
                </a:solidFill>
              </a:rPr>
              <a:t>於特定區域有奇效，否則解讀為 </a:t>
            </a:r>
            <a:r>
              <a:rPr lang="en-US" altLang="zh-TW">
                <a:solidFill>
                  <a:schemeClr val="tx1"/>
                </a:solidFill>
              </a:rPr>
              <a:t>‘</a:t>
            </a:r>
            <a:r>
              <a:rPr lang="en-US" altLang="zh-TW">
                <a:solidFill>
                  <a:srgbClr val="FF0000"/>
                </a:solidFill>
              </a:rPr>
              <a:t>//’</a:t>
            </a:r>
            <a:r>
              <a:rPr lang="en-US" altLang="zh-TW">
                <a:solidFill>
                  <a:schemeClr val="tx1"/>
                </a:solidFill>
              </a:rPr>
              <a:t>/ 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 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單行註解</a:t>
            </a:r>
            <a:endParaRPr lang="en-US" altLang="zh-TW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目前課程只有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函式前面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000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A8634-54F5-47F7-945B-356065ED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包裝一些有用函式 </a:t>
            </a:r>
            <a:r>
              <a:rPr lang="en-US" altLang="zh-TW"/>
              <a:t>(</a:t>
            </a:r>
            <a:r>
              <a:rPr lang="zh-TW" altLang="en-US"/>
              <a:t>練習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4051E-4FD1-499C-9CD7-5DA80A4C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67137" cy="3880773"/>
          </a:xfrm>
        </p:spPr>
        <p:txBody>
          <a:bodyPr/>
          <a:lstStyle/>
          <a:p>
            <a:r>
              <a:rPr lang="zh-TW" altLang="en-US"/>
              <a:t>數值互換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void Swap(ref int x, ref int y)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int z = x;</a:t>
            </a:r>
          </a:p>
          <a:p>
            <a:pPr marL="0" indent="0">
              <a:buNone/>
            </a:pPr>
            <a:r>
              <a:rPr lang="en-US" altLang="zh-TW"/>
              <a:t>    x=y;</a:t>
            </a:r>
          </a:p>
          <a:p>
            <a:pPr marL="0" indent="0">
              <a:buNone/>
            </a:pPr>
            <a:r>
              <a:rPr lang="en-US" altLang="zh-TW"/>
              <a:t>    y=z;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C74F8DA-DCF3-4E48-803A-89014ACC7775}"/>
              </a:ext>
            </a:extLst>
          </p:cNvPr>
          <p:cNvSpPr txBox="1">
            <a:spLocks/>
          </p:cNvSpPr>
          <p:nvPr/>
        </p:nvSpPr>
        <p:spPr>
          <a:xfrm>
            <a:off x="4012205" y="2160589"/>
            <a:ext cx="32671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取極值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int Max(int x, int y)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return x &gt; y ? x : y;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int Min(int x, int y)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return x &lt; y ? x : y;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8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91F23-D486-406B-B8C0-B1F0B25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程式閱讀便利性與潛在 </a:t>
            </a:r>
            <a:r>
              <a:rPr lang="en-US" altLang="zh-TW"/>
              <a:t>BUG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F3B63-416E-4863-BCD8-0D4E4B4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不建議一行多個指令</a:t>
            </a:r>
            <a:endParaRPr lang="en-US" altLang="zh-TW"/>
          </a:p>
          <a:p>
            <a:r>
              <a:rPr lang="en-US" altLang="zh-TW"/>
              <a:t>C#</a:t>
            </a:r>
            <a:r>
              <a:rPr lang="zh-TW" altLang="en-US"/>
              <a:t> 所有運算元是看</a:t>
            </a:r>
            <a:r>
              <a:rPr lang="zh-TW" altLang="en-US">
                <a:solidFill>
                  <a:srgbClr val="FF0000"/>
                </a:solidFill>
              </a:rPr>
              <a:t>結果</a:t>
            </a:r>
            <a:r>
              <a:rPr lang="zh-TW" altLang="en-US"/>
              <a:t>的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int hp = </a:t>
            </a:r>
            <a:r>
              <a:rPr lang="en-US" altLang="zh-TW" err="1">
                <a:solidFill>
                  <a:srgbClr val="FF0000"/>
                </a:solidFill>
              </a:rPr>
              <a:t>GetHp</a:t>
            </a:r>
            <a:r>
              <a:rPr lang="en-US" altLang="zh-TW">
                <a:solidFill>
                  <a:srgbClr val="FF0000"/>
                </a:solidFill>
              </a:rPr>
              <a:t>()</a:t>
            </a:r>
            <a:r>
              <a:rPr lang="en-US" altLang="zh-TW"/>
              <a:t> +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(bHpBuff?hpBuff:0)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100</a:t>
            </a:r>
            <a:r>
              <a:rPr lang="zh-TW" altLang="en-US"/>
              <a:t> </a:t>
            </a:r>
            <a:r>
              <a:rPr lang="en-US" altLang="zh-TW"/>
              <a:t>* …;</a:t>
            </a:r>
          </a:p>
          <a:p>
            <a:pPr lvl="1"/>
            <a:r>
              <a:rPr lang="zh-TW" altLang="en-US"/>
              <a:t>過度的多重結合會造成閱讀與維護困難</a:t>
            </a:r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強烈建議不要在邏輯判斷式中，使用會異動變數值的運算</a:t>
            </a:r>
            <a:endParaRPr lang="en-US" altLang="zh-TW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TW"/>
              <a:t>int hp = 1;</a:t>
            </a:r>
          </a:p>
          <a:p>
            <a:pPr marL="400050" lvl="1" indent="0">
              <a:buNone/>
            </a:pPr>
            <a:r>
              <a:rPr lang="en-US" altLang="zh-TW"/>
              <a:t>for(int </a:t>
            </a:r>
            <a:r>
              <a:rPr lang="en-US" altLang="zh-TW" err="1"/>
              <a:t>i</a:t>
            </a:r>
            <a:r>
              <a:rPr lang="en-US" altLang="zh-TW"/>
              <a:t>=0;;)</a:t>
            </a:r>
          </a:p>
          <a:p>
            <a:pPr marL="400050" lvl="1" indent="0">
              <a:buNone/>
            </a:pPr>
            <a:r>
              <a:rPr lang="en-US" altLang="zh-TW"/>
              <a:t>    if(hp==0 &amp;&amp; (++</a:t>
            </a:r>
            <a:r>
              <a:rPr lang="en-US" altLang="zh-TW" err="1"/>
              <a:t>i</a:t>
            </a:r>
            <a:r>
              <a:rPr lang="en-US" altLang="zh-TW"/>
              <a:t>)&gt;10 ) break;</a:t>
            </a:r>
          </a:p>
          <a:p>
            <a:pPr marL="400050" lvl="1" indent="0">
              <a:buNone/>
            </a:pPr>
            <a:r>
              <a:rPr lang="zh-TW" altLang="en-US"/>
              <a:t>更糟糕的</a:t>
            </a:r>
            <a:r>
              <a:rPr lang="en-US" altLang="zh-TW"/>
              <a:t>:</a:t>
            </a:r>
            <a:r>
              <a:rPr lang="zh-TW" altLang="en-US"/>
              <a:t> 把賦值行為包在函式裡面</a:t>
            </a:r>
          </a:p>
        </p:txBody>
      </p:sp>
    </p:spTree>
    <p:extLst>
      <p:ext uri="{BB962C8B-B14F-4D97-AF65-F5344CB8AC3E}">
        <p14:creationId xmlns:p14="http://schemas.microsoft.com/office/powerpoint/2010/main" val="12366086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5CB82-BC9D-4A90-9EA9-3E3D2CA1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作業 </a:t>
            </a:r>
            <a:r>
              <a:rPr lang="en-US" altLang="zh-TW"/>
              <a:t>3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C#</a:t>
            </a:r>
            <a:r>
              <a:rPr lang="zh-TW" altLang="en-US"/>
              <a:t> 函式練習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43871E-08CC-4C8A-A51C-45BC0EEA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5011"/>
          </a:xfrm>
        </p:spPr>
        <p:txBody>
          <a:bodyPr>
            <a:normAutofit/>
          </a:bodyPr>
          <a:lstStyle/>
          <a:p>
            <a:r>
              <a:rPr lang="zh-TW" altLang="en-US"/>
              <a:t>請應用</a:t>
            </a:r>
            <a:r>
              <a:rPr lang="zh-TW" altLang="en-US">
                <a:solidFill>
                  <a:srgbClr val="FF0000"/>
                </a:solidFill>
              </a:rPr>
              <a:t>函式</a:t>
            </a:r>
            <a:r>
              <a:rPr lang="zh-TW" altLang="en-US"/>
              <a:t>觀念、</a:t>
            </a:r>
            <a:r>
              <a:rPr lang="zh-TW" altLang="en-US">
                <a:solidFill>
                  <a:srgbClr val="FF0000"/>
                </a:solidFill>
              </a:rPr>
              <a:t>系統架構</a:t>
            </a:r>
            <a:r>
              <a:rPr lang="zh-TW" altLang="en-US"/>
              <a:t>改寫</a:t>
            </a:r>
            <a:r>
              <a:rPr lang="en-US" altLang="zh-TW"/>
              <a:t>(</a:t>
            </a:r>
            <a:r>
              <a:rPr lang="zh-TW" altLang="en-US"/>
              <a:t>重寫</a:t>
            </a:r>
            <a:r>
              <a:rPr lang="en-US" altLang="zh-TW"/>
              <a:t>)</a:t>
            </a:r>
            <a:r>
              <a:rPr lang="zh-TW" altLang="en-US"/>
              <a:t>作業</a:t>
            </a:r>
            <a:r>
              <a:rPr lang="en-US" altLang="zh-TW"/>
              <a:t>1</a:t>
            </a:r>
            <a:r>
              <a:rPr lang="zh-TW" altLang="en-US"/>
              <a:t>與</a:t>
            </a:r>
            <a:r>
              <a:rPr lang="en-US" altLang="zh-TW"/>
              <a:t>2</a:t>
            </a:r>
          </a:p>
          <a:p>
            <a:r>
              <a:rPr lang="zh-TW" altLang="en-US"/>
              <a:t>是當使用 </a:t>
            </a:r>
            <a:r>
              <a:rPr lang="en-US" altLang="zh-TW"/>
              <a:t>out</a:t>
            </a:r>
            <a:r>
              <a:rPr lang="zh-TW" altLang="en-US"/>
              <a:t>，於函式配置陣列數據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80315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CA7C2-A30C-4846-BE54-8527F3D7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物件導向程式設計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5CACD8-E5A0-4A9B-9C2F-387F41258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類別基本設計與特性</a:t>
            </a:r>
          </a:p>
        </p:txBody>
      </p:sp>
    </p:spTree>
    <p:extLst>
      <p:ext uri="{BB962C8B-B14F-4D97-AF65-F5344CB8AC3E}">
        <p14:creationId xmlns:p14="http://schemas.microsoft.com/office/powerpoint/2010/main" val="26226764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8687F-9975-4F26-8DFB-C5DA782F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物件導向與程序導向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4DA78-390A-42FC-BE9E-B4EE4182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程序導向思維</a:t>
            </a:r>
            <a:endParaRPr lang="en-US" altLang="zh-TW"/>
          </a:p>
          <a:p>
            <a:pPr lvl="1"/>
            <a:r>
              <a:rPr lang="zh-TW" altLang="en-US"/>
              <a:t>解題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以</a:t>
            </a:r>
            <a:r>
              <a:rPr lang="zh-TW" altLang="en-US">
                <a:solidFill>
                  <a:srgbClr val="FF0000"/>
                </a:solidFill>
              </a:rPr>
              <a:t>程式碼</a:t>
            </a:r>
            <a:r>
              <a:rPr lang="zh-TW" altLang="en-US"/>
              <a:t>堆砌為切入點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操作資料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結果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物件導向思維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前置觀念</a:t>
            </a:r>
            <a:endParaRPr lang="en-US" altLang="zh-TW"/>
          </a:p>
          <a:p>
            <a:pPr lvl="2"/>
            <a:r>
              <a:rPr lang="zh-TW" altLang="en-US"/>
              <a:t>如果先對相關數值組合成有</a:t>
            </a:r>
            <a:r>
              <a:rPr lang="zh-TW" altLang="en-US">
                <a:solidFill>
                  <a:srgbClr val="FF0000"/>
                </a:solidFill>
              </a:rPr>
              <a:t>意義集合</a:t>
            </a:r>
            <a:endParaRPr lang="en-US" altLang="zh-TW"/>
          </a:p>
          <a:p>
            <a:pPr lvl="2"/>
            <a:r>
              <a:rPr lang="zh-TW" altLang="en-US">
                <a:solidFill>
                  <a:srgbClr val="FF0000"/>
                </a:solidFill>
              </a:rPr>
              <a:t>函式也是數值 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在記憶體某個位址</a:t>
            </a:r>
            <a:r>
              <a:rPr lang="en-US" altLang="zh-TW">
                <a:solidFill>
                  <a:srgbClr val="FF0000"/>
                </a:solidFill>
              </a:rPr>
              <a:t>…)</a:t>
            </a:r>
          </a:p>
          <a:p>
            <a:pPr lvl="1"/>
            <a:r>
              <a:rPr lang="zh-TW" altLang="en-US"/>
              <a:t>解題思維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主程式關注</a:t>
            </a:r>
            <a:r>
              <a:rPr lang="zh-TW" altLang="en-US">
                <a:sym typeface="Wingdings" panose="05000000000000000000" pitchFamily="2" charset="2"/>
              </a:rPr>
              <a:t>集合跟集合函式行為操作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不碰資料</a:t>
            </a:r>
            <a:r>
              <a:rPr lang="en-US" altLang="zh-TW">
                <a:sym typeface="Wingdings" panose="05000000000000000000" pitchFamily="2" charset="2"/>
              </a:rPr>
              <a:t>)</a:t>
            </a:r>
            <a:r>
              <a:rPr lang="zh-TW" altLang="en-US">
                <a:sym typeface="Wingdings" panose="05000000000000000000" pitchFamily="2" charset="2"/>
              </a:rPr>
              <a:t>得解</a:t>
            </a:r>
            <a:endParaRPr lang="en-US" altLang="zh-TW">
              <a:sym typeface="Wingdings" panose="05000000000000000000" pitchFamily="2" charset="2"/>
            </a:endParaRPr>
          </a:p>
          <a:p>
            <a:r>
              <a:rPr lang="zh-TW" altLang="en-US">
                <a:sym typeface="Wingdings" panose="05000000000000000000" pitchFamily="2" charset="2"/>
              </a:rPr>
              <a:t>實踐關鍵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類別關鍵字 </a:t>
            </a:r>
            <a:r>
              <a:rPr lang="en-US" altLang="zh-TW"/>
              <a:t>class</a:t>
            </a:r>
          </a:p>
          <a:p>
            <a:pPr lvl="1"/>
            <a:r>
              <a:rPr lang="zh-TW" altLang="en-US"/>
              <a:t>注意</a:t>
            </a:r>
            <a:r>
              <a:rPr lang="en-US" altLang="zh-TW"/>
              <a:t>:</a:t>
            </a:r>
            <a:r>
              <a:rPr lang="zh-TW" altLang="en-US"/>
              <a:t> 該寫的程式碼一行都沒少</a:t>
            </a:r>
            <a:r>
              <a:rPr lang="en-US" altLang="zh-TW"/>
              <a:t>(</a:t>
            </a:r>
            <a:r>
              <a:rPr lang="zh-TW" altLang="en-US"/>
              <a:t>只是寫在哪裡</a:t>
            </a:r>
            <a:r>
              <a:rPr lang="en-US" altLang="zh-TW"/>
              <a:t>)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1906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ABA5466A-3353-4E96-93D2-93FA005B8B13}"/>
              </a:ext>
            </a:extLst>
          </p:cNvPr>
          <p:cNvGrpSpPr/>
          <p:nvPr/>
        </p:nvGrpSpPr>
        <p:grpSpPr>
          <a:xfrm>
            <a:off x="3544478" y="2040841"/>
            <a:ext cx="4524865" cy="4128940"/>
            <a:chOff x="3544478" y="2040841"/>
            <a:chExt cx="4524865" cy="41289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B62CAA-1C55-484C-8956-16328AFE5719}"/>
                </a:ext>
              </a:extLst>
            </p:cNvPr>
            <p:cNvSpPr/>
            <p:nvPr/>
          </p:nvSpPr>
          <p:spPr>
            <a:xfrm>
              <a:off x="3544478" y="2040841"/>
              <a:ext cx="4524865" cy="41289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00DE2A-8729-41B6-9ECE-8924EA1D07F7}"/>
                </a:ext>
              </a:extLst>
            </p:cNvPr>
            <p:cNvSpPr/>
            <p:nvPr/>
          </p:nvSpPr>
          <p:spPr>
            <a:xfrm>
              <a:off x="5214594" y="2562816"/>
              <a:ext cx="1970202" cy="948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內控的數據</a:t>
              </a:r>
              <a:endParaRPr lang="en-US" altLang="zh-TW"/>
            </a:p>
            <a:p>
              <a:pPr algn="ctr"/>
              <a:r>
                <a:rPr lang="zh-TW" altLang="en-US">
                  <a:solidFill>
                    <a:srgbClr val="FF0000"/>
                  </a:solidFill>
                </a:rPr>
                <a:t>名稱、血量</a:t>
              </a:r>
              <a:r>
                <a:rPr lang="zh-TW" altLang="en-US"/>
                <a:t>等等</a:t>
              </a:r>
            </a:p>
          </p:txBody>
        </p: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1C942DE1-5696-4D1C-8B12-FB18E58EB85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5400000" flipH="1" flipV="1">
              <a:off x="4631635" y="2890757"/>
              <a:ext cx="436876" cy="72904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8E71F38-BF19-4747-8D60-1FBF84C50D10}"/>
                </a:ext>
              </a:extLst>
            </p:cNvPr>
            <p:cNvSpPr/>
            <p:nvPr/>
          </p:nvSpPr>
          <p:spPr>
            <a:xfrm>
              <a:off x="5214593" y="4811560"/>
              <a:ext cx="1970202" cy="948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自帶的行為</a:t>
              </a:r>
              <a:r>
                <a:rPr lang="en-US" altLang="zh-TW"/>
                <a:t>(</a:t>
              </a:r>
              <a:r>
                <a:rPr lang="zh-TW" altLang="en-US"/>
                <a:t>函式</a:t>
              </a:r>
              <a:r>
                <a:rPr lang="en-US" altLang="zh-TW"/>
                <a:t>)</a:t>
              </a:r>
            </a:p>
            <a:p>
              <a:pPr algn="ctr"/>
              <a:r>
                <a:rPr lang="zh-TW" altLang="en-US">
                  <a:solidFill>
                    <a:srgbClr val="FF0000"/>
                  </a:solidFill>
                </a:rPr>
                <a:t>對話、閒逛</a:t>
              </a:r>
              <a:r>
                <a:rPr lang="zh-TW" altLang="en-US"/>
                <a:t>等等</a:t>
              </a:r>
            </a:p>
          </p:txBody>
        </p: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5EC3C72A-BC24-4BC0-B425-098C58D398FB}"/>
                </a:ext>
              </a:extLst>
            </p:cNvPr>
            <p:cNvCxnSpPr>
              <a:endCxn id="13" idx="1"/>
            </p:cNvCxnSpPr>
            <p:nvPr/>
          </p:nvCxnSpPr>
          <p:spPr>
            <a:xfrm rot="16200000" flipH="1">
              <a:off x="4783699" y="4854688"/>
              <a:ext cx="132749" cy="72904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EA98BD-ADED-4E32-B5E8-F060C8C2BD66}"/>
                </a:ext>
              </a:extLst>
            </p:cNvPr>
            <p:cNvCxnSpPr>
              <a:stCxn id="13" idx="0"/>
              <a:endCxn id="7" idx="2"/>
            </p:cNvCxnSpPr>
            <p:nvPr/>
          </p:nvCxnSpPr>
          <p:spPr>
            <a:xfrm flipV="1">
              <a:off x="6199694" y="3510862"/>
              <a:ext cx="1" cy="130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BC5F8A0-11F6-4445-9378-BFF3021182F4}"/>
                </a:ext>
              </a:extLst>
            </p:cNvPr>
            <p:cNvSpPr/>
            <p:nvPr/>
          </p:nvSpPr>
          <p:spPr>
            <a:xfrm>
              <a:off x="5325113" y="2327834"/>
              <a:ext cx="491226" cy="4514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有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D06661F-8BF2-41BD-8D6D-DB7140448910}"/>
                </a:ext>
              </a:extLst>
            </p:cNvPr>
            <p:cNvSpPr/>
            <p:nvPr/>
          </p:nvSpPr>
          <p:spPr>
            <a:xfrm>
              <a:off x="5325113" y="4558800"/>
              <a:ext cx="491226" cy="4514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能</a:t>
              </a:r>
            </a:p>
          </p:txBody>
        </p:sp>
        <p:sp>
          <p:nvSpPr>
            <p:cNvPr id="11" name="內容版面配置區 4" descr="女太空人 以實心填滿">
              <a:extLst>
                <a:ext uri="{FF2B5EF4-FFF2-40B4-BE49-F238E27FC236}">
                  <a16:creationId xmlns:a16="http://schemas.microsoft.com/office/drawing/2014/main" id="{18D4AC05-1543-4BFD-AECE-D4876656403C}"/>
                </a:ext>
              </a:extLst>
            </p:cNvPr>
            <p:cNvSpPr/>
            <p:nvPr/>
          </p:nvSpPr>
          <p:spPr>
            <a:xfrm>
              <a:off x="3854133" y="3562763"/>
              <a:ext cx="1266335" cy="1450144"/>
            </a:xfrm>
            <a:custGeom>
              <a:avLst/>
              <a:gdLst>
                <a:gd name="connsiteX0" fmla="*/ 136428 w 1266335"/>
                <a:gd name="connsiteY0" fmla="*/ 837966 h 1450144"/>
                <a:gd name="connsiteX1" fmla="*/ 108443 w 1266335"/>
                <a:gd name="connsiteY1" fmla="*/ 855456 h 1450144"/>
                <a:gd name="connsiteX2" fmla="*/ 31483 w 1266335"/>
                <a:gd name="connsiteY2" fmla="*/ 986638 h 1450144"/>
                <a:gd name="connsiteX3" fmla="*/ 0 w 1266335"/>
                <a:gd name="connsiteY3" fmla="*/ 1371436 h 1450144"/>
                <a:gd name="connsiteX4" fmla="*/ 27985 w 1266335"/>
                <a:gd name="connsiteY4" fmla="*/ 1380181 h 1450144"/>
                <a:gd name="connsiteX5" fmla="*/ 633168 w 1266335"/>
                <a:gd name="connsiteY5" fmla="*/ 1450144 h 1450144"/>
                <a:gd name="connsiteX6" fmla="*/ 1238350 w 1266335"/>
                <a:gd name="connsiteY6" fmla="*/ 1380181 h 1450144"/>
                <a:gd name="connsiteX7" fmla="*/ 1266336 w 1266335"/>
                <a:gd name="connsiteY7" fmla="*/ 1371436 h 1450144"/>
                <a:gd name="connsiteX8" fmla="*/ 1236601 w 1266335"/>
                <a:gd name="connsiteY8" fmla="*/ 990136 h 1450144"/>
                <a:gd name="connsiteX9" fmla="*/ 1236601 w 1266335"/>
                <a:gd name="connsiteY9" fmla="*/ 986638 h 1450144"/>
                <a:gd name="connsiteX10" fmla="*/ 1159642 w 1266335"/>
                <a:gd name="connsiteY10" fmla="*/ 857205 h 1450144"/>
                <a:gd name="connsiteX11" fmla="*/ 1000475 w 1266335"/>
                <a:gd name="connsiteY11" fmla="*/ 766253 h 1450144"/>
                <a:gd name="connsiteX12" fmla="*/ 953250 w 1266335"/>
                <a:gd name="connsiteY12" fmla="*/ 624577 h 1450144"/>
                <a:gd name="connsiteX13" fmla="*/ 867545 w 1266335"/>
                <a:gd name="connsiteY13" fmla="*/ 75366 h 1450144"/>
                <a:gd name="connsiteX14" fmla="*/ 318333 w 1266335"/>
                <a:gd name="connsiteY14" fmla="*/ 161071 h 1450144"/>
                <a:gd name="connsiteX15" fmla="*/ 318333 w 1266335"/>
                <a:gd name="connsiteY15" fmla="*/ 624577 h 1450144"/>
                <a:gd name="connsiteX16" fmla="*/ 271108 w 1266335"/>
                <a:gd name="connsiteY16" fmla="*/ 769751 h 1450144"/>
                <a:gd name="connsiteX17" fmla="*/ 136428 w 1266335"/>
                <a:gd name="connsiteY17" fmla="*/ 837966 h 1450144"/>
                <a:gd name="connsiteX18" fmla="*/ 344569 w 1266335"/>
                <a:gd name="connsiteY18" fmla="*/ 754010 h 1450144"/>
                <a:gd name="connsiteX19" fmla="*/ 330577 w 1266335"/>
                <a:gd name="connsiteY19" fmla="*/ 699788 h 1450144"/>
                <a:gd name="connsiteX20" fmla="*/ 363809 w 1266335"/>
                <a:gd name="connsiteY20" fmla="*/ 680548 h 1450144"/>
                <a:gd name="connsiteX21" fmla="*/ 897279 w 1266335"/>
                <a:gd name="connsiteY21" fmla="*/ 680548 h 1450144"/>
                <a:gd name="connsiteX22" fmla="*/ 906025 w 1266335"/>
                <a:gd name="connsiteY22" fmla="*/ 682297 h 1450144"/>
                <a:gd name="connsiteX23" fmla="*/ 934010 w 1266335"/>
                <a:gd name="connsiteY23" fmla="*/ 729522 h 1450144"/>
                <a:gd name="connsiteX24" fmla="*/ 916519 w 1266335"/>
                <a:gd name="connsiteY24" fmla="*/ 754010 h 1450144"/>
                <a:gd name="connsiteX25" fmla="*/ 631419 w 1266335"/>
                <a:gd name="connsiteY25" fmla="*/ 820475 h 1450144"/>
                <a:gd name="connsiteX26" fmla="*/ 344569 w 1266335"/>
                <a:gd name="connsiteY26" fmla="*/ 754010 h 1450144"/>
                <a:gd name="connsiteX27" fmla="*/ 344569 w 1266335"/>
                <a:gd name="connsiteY27" fmla="*/ 754010 h 1450144"/>
                <a:gd name="connsiteX28" fmla="*/ 704880 w 1266335"/>
                <a:gd name="connsiteY28" fmla="*/ 295750 h 1450144"/>
                <a:gd name="connsiteX29" fmla="*/ 759102 w 1266335"/>
                <a:gd name="connsiteY29" fmla="*/ 313241 h 1450144"/>
                <a:gd name="connsiteX30" fmla="*/ 843058 w 1266335"/>
                <a:gd name="connsiteY30" fmla="*/ 468909 h 1450144"/>
                <a:gd name="connsiteX31" fmla="*/ 843058 w 1266335"/>
                <a:gd name="connsiteY31" fmla="*/ 486400 h 1450144"/>
                <a:gd name="connsiteX32" fmla="*/ 830814 w 1266335"/>
                <a:gd name="connsiteY32" fmla="*/ 556363 h 1450144"/>
                <a:gd name="connsiteX33" fmla="*/ 753855 w 1266335"/>
                <a:gd name="connsiteY33" fmla="*/ 556363 h 1450144"/>
                <a:gd name="connsiteX34" fmla="*/ 724120 w 1266335"/>
                <a:gd name="connsiteY34" fmla="*/ 538872 h 1450144"/>
                <a:gd name="connsiteX35" fmla="*/ 689138 w 1266335"/>
                <a:gd name="connsiteY35" fmla="*/ 538872 h 1450144"/>
                <a:gd name="connsiteX36" fmla="*/ 654157 w 1266335"/>
                <a:gd name="connsiteY36" fmla="*/ 573854 h 1450144"/>
                <a:gd name="connsiteX37" fmla="*/ 689138 w 1266335"/>
                <a:gd name="connsiteY37" fmla="*/ 608836 h 1450144"/>
                <a:gd name="connsiteX38" fmla="*/ 724120 w 1266335"/>
                <a:gd name="connsiteY38" fmla="*/ 608836 h 1450144"/>
                <a:gd name="connsiteX39" fmla="*/ 753855 w 1266335"/>
                <a:gd name="connsiteY39" fmla="*/ 591345 h 1450144"/>
                <a:gd name="connsiteX40" fmla="*/ 815072 w 1266335"/>
                <a:gd name="connsiteY40" fmla="*/ 591345 h 1450144"/>
                <a:gd name="connsiteX41" fmla="*/ 528223 w 1266335"/>
                <a:gd name="connsiteY41" fmla="*/ 668305 h 1450144"/>
                <a:gd name="connsiteX42" fmla="*/ 425027 w 1266335"/>
                <a:gd name="connsiteY42" fmla="*/ 509138 h 1450144"/>
                <a:gd name="connsiteX43" fmla="*/ 704880 w 1266335"/>
                <a:gd name="connsiteY43" fmla="*/ 295750 h 1450144"/>
                <a:gd name="connsiteX44" fmla="*/ 631419 w 1266335"/>
                <a:gd name="connsiteY44" fmla="*/ 68369 h 1450144"/>
                <a:gd name="connsiteX45" fmla="*/ 927014 w 1266335"/>
                <a:gd name="connsiteY45" fmla="*/ 259019 h 1450144"/>
                <a:gd name="connsiteX46" fmla="*/ 631419 w 1266335"/>
                <a:gd name="connsiteY46" fmla="*/ 173314 h 1450144"/>
                <a:gd name="connsiteX47" fmla="*/ 335824 w 1266335"/>
                <a:gd name="connsiteY47" fmla="*/ 259019 h 1450144"/>
                <a:gd name="connsiteX48" fmla="*/ 631419 w 1266335"/>
                <a:gd name="connsiteY48" fmla="*/ 68369 h 1450144"/>
                <a:gd name="connsiteX49" fmla="*/ 1012719 w 1266335"/>
                <a:gd name="connsiteY49" fmla="*/ 1353945 h 1450144"/>
                <a:gd name="connsiteX50" fmla="*/ 998726 w 1266335"/>
                <a:gd name="connsiteY50" fmla="*/ 1236756 h 1450144"/>
                <a:gd name="connsiteX51" fmla="*/ 960246 w 1266335"/>
                <a:gd name="connsiteY51" fmla="*/ 1207022 h 1450144"/>
                <a:gd name="connsiteX52" fmla="*/ 930512 w 1266335"/>
                <a:gd name="connsiteY52" fmla="*/ 1245502 h 1450144"/>
                <a:gd name="connsiteX53" fmla="*/ 944505 w 1266335"/>
                <a:gd name="connsiteY53" fmla="*/ 1362690 h 1450144"/>
                <a:gd name="connsiteX54" fmla="*/ 631419 w 1266335"/>
                <a:gd name="connsiteY54" fmla="*/ 1380181 h 1450144"/>
                <a:gd name="connsiteX55" fmla="*/ 320082 w 1266335"/>
                <a:gd name="connsiteY55" fmla="*/ 1362690 h 1450144"/>
                <a:gd name="connsiteX56" fmla="*/ 334075 w 1266335"/>
                <a:gd name="connsiteY56" fmla="*/ 1245502 h 1450144"/>
                <a:gd name="connsiteX57" fmla="*/ 304340 w 1266335"/>
                <a:gd name="connsiteY57" fmla="*/ 1207022 h 1450144"/>
                <a:gd name="connsiteX58" fmla="*/ 265861 w 1266335"/>
                <a:gd name="connsiteY58" fmla="*/ 1236756 h 1450144"/>
                <a:gd name="connsiteX59" fmla="*/ 265861 w 1266335"/>
                <a:gd name="connsiteY59" fmla="*/ 1236756 h 1450144"/>
                <a:gd name="connsiteX60" fmla="*/ 251868 w 1266335"/>
                <a:gd name="connsiteY60" fmla="*/ 1353945 h 1450144"/>
                <a:gd name="connsiteX61" fmla="*/ 76960 w 1266335"/>
                <a:gd name="connsiteY61" fmla="*/ 1320712 h 1450144"/>
                <a:gd name="connsiteX62" fmla="*/ 103196 w 1266335"/>
                <a:gd name="connsiteY62" fmla="*/ 997132 h 1450144"/>
                <a:gd name="connsiteX63" fmla="*/ 120687 w 1266335"/>
                <a:gd name="connsiteY63" fmla="*/ 949907 h 1450144"/>
                <a:gd name="connsiteX64" fmla="*/ 199395 w 1266335"/>
                <a:gd name="connsiteY64" fmla="*/ 1016372 h 1450144"/>
                <a:gd name="connsiteX65" fmla="*/ 267610 w 1266335"/>
                <a:gd name="connsiteY65" fmla="*/ 935914 h 1450144"/>
                <a:gd name="connsiteX66" fmla="*/ 202894 w 1266335"/>
                <a:gd name="connsiteY66" fmla="*/ 879944 h 1450144"/>
                <a:gd name="connsiteX67" fmla="*/ 327078 w 1266335"/>
                <a:gd name="connsiteY67" fmla="*/ 818726 h 1450144"/>
                <a:gd name="connsiteX68" fmla="*/ 636666 w 1266335"/>
                <a:gd name="connsiteY68" fmla="*/ 888689 h 1450144"/>
                <a:gd name="connsiteX69" fmla="*/ 948003 w 1266335"/>
                <a:gd name="connsiteY69" fmla="*/ 816977 h 1450144"/>
                <a:gd name="connsiteX70" fmla="*/ 1072187 w 1266335"/>
                <a:gd name="connsiteY70" fmla="*/ 878194 h 1450144"/>
                <a:gd name="connsiteX71" fmla="*/ 1005722 w 1266335"/>
                <a:gd name="connsiteY71" fmla="*/ 935914 h 1450144"/>
                <a:gd name="connsiteX72" fmla="*/ 1073937 w 1266335"/>
                <a:gd name="connsiteY72" fmla="*/ 1016372 h 1450144"/>
                <a:gd name="connsiteX73" fmla="*/ 1152645 w 1266335"/>
                <a:gd name="connsiteY73" fmla="*/ 949907 h 1450144"/>
                <a:gd name="connsiteX74" fmla="*/ 1170136 w 1266335"/>
                <a:gd name="connsiteY74" fmla="*/ 997132 h 1450144"/>
                <a:gd name="connsiteX75" fmla="*/ 1196372 w 1266335"/>
                <a:gd name="connsiteY75" fmla="*/ 1318963 h 1450144"/>
                <a:gd name="connsiteX76" fmla="*/ 1012719 w 1266335"/>
                <a:gd name="connsiteY76" fmla="*/ 1353945 h 145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266335" h="1450144">
                  <a:moveTo>
                    <a:pt x="136428" y="837966"/>
                  </a:moveTo>
                  <a:cubicBezTo>
                    <a:pt x="127683" y="843213"/>
                    <a:pt x="117189" y="850209"/>
                    <a:pt x="108443" y="855456"/>
                  </a:cubicBezTo>
                  <a:cubicBezTo>
                    <a:pt x="66465" y="886940"/>
                    <a:pt x="38480" y="934165"/>
                    <a:pt x="31483" y="986638"/>
                  </a:cubicBezTo>
                  <a:lnTo>
                    <a:pt x="0" y="1371436"/>
                  </a:lnTo>
                  <a:lnTo>
                    <a:pt x="27985" y="1380181"/>
                  </a:lnTo>
                  <a:cubicBezTo>
                    <a:pt x="36731" y="1383679"/>
                    <a:pt x="267610" y="1450144"/>
                    <a:pt x="633168" y="1450144"/>
                  </a:cubicBezTo>
                  <a:cubicBezTo>
                    <a:pt x="998726" y="1450144"/>
                    <a:pt x="1227856" y="1383679"/>
                    <a:pt x="1238350" y="1380181"/>
                  </a:cubicBezTo>
                  <a:lnTo>
                    <a:pt x="1266336" y="1371436"/>
                  </a:lnTo>
                  <a:lnTo>
                    <a:pt x="1236601" y="990136"/>
                  </a:lnTo>
                  <a:lnTo>
                    <a:pt x="1236601" y="986638"/>
                  </a:lnTo>
                  <a:cubicBezTo>
                    <a:pt x="1227856" y="935914"/>
                    <a:pt x="1199871" y="888689"/>
                    <a:pt x="1159642" y="857205"/>
                  </a:cubicBezTo>
                  <a:cubicBezTo>
                    <a:pt x="1110667" y="820475"/>
                    <a:pt x="1058195" y="788991"/>
                    <a:pt x="1000475" y="766253"/>
                  </a:cubicBezTo>
                  <a:cubicBezTo>
                    <a:pt x="1024962" y="713781"/>
                    <a:pt x="1003973" y="650814"/>
                    <a:pt x="953250" y="624577"/>
                  </a:cubicBezTo>
                  <a:cubicBezTo>
                    <a:pt x="1080933" y="449669"/>
                    <a:pt x="1042453" y="203049"/>
                    <a:pt x="867545" y="75366"/>
                  </a:cubicBezTo>
                  <a:cubicBezTo>
                    <a:pt x="692637" y="-52317"/>
                    <a:pt x="446016" y="-13838"/>
                    <a:pt x="318333" y="161071"/>
                  </a:cubicBezTo>
                  <a:cubicBezTo>
                    <a:pt x="216886" y="299248"/>
                    <a:pt x="216886" y="486400"/>
                    <a:pt x="318333" y="624577"/>
                  </a:cubicBezTo>
                  <a:cubicBezTo>
                    <a:pt x="265861" y="652563"/>
                    <a:pt x="244872" y="715530"/>
                    <a:pt x="271108" y="769751"/>
                  </a:cubicBezTo>
                  <a:cubicBezTo>
                    <a:pt x="227381" y="788991"/>
                    <a:pt x="176657" y="813478"/>
                    <a:pt x="136428" y="837966"/>
                  </a:cubicBezTo>
                  <a:close/>
                  <a:moveTo>
                    <a:pt x="344569" y="754010"/>
                  </a:moveTo>
                  <a:cubicBezTo>
                    <a:pt x="325329" y="743515"/>
                    <a:pt x="320082" y="719028"/>
                    <a:pt x="330577" y="699788"/>
                  </a:cubicBezTo>
                  <a:cubicBezTo>
                    <a:pt x="337573" y="687544"/>
                    <a:pt x="349816" y="680548"/>
                    <a:pt x="363809" y="680548"/>
                  </a:cubicBezTo>
                  <a:cubicBezTo>
                    <a:pt x="514230" y="820475"/>
                    <a:pt x="746858" y="820475"/>
                    <a:pt x="897279" y="680548"/>
                  </a:cubicBezTo>
                  <a:cubicBezTo>
                    <a:pt x="900777" y="680548"/>
                    <a:pt x="904276" y="680548"/>
                    <a:pt x="906025" y="682297"/>
                  </a:cubicBezTo>
                  <a:cubicBezTo>
                    <a:pt x="927014" y="687544"/>
                    <a:pt x="939257" y="708533"/>
                    <a:pt x="934010" y="729522"/>
                  </a:cubicBezTo>
                  <a:cubicBezTo>
                    <a:pt x="932261" y="740017"/>
                    <a:pt x="925265" y="748762"/>
                    <a:pt x="916519" y="754010"/>
                  </a:cubicBezTo>
                  <a:cubicBezTo>
                    <a:pt x="848305" y="795988"/>
                    <a:pt x="743360" y="820475"/>
                    <a:pt x="631419" y="820475"/>
                  </a:cubicBezTo>
                  <a:cubicBezTo>
                    <a:pt x="519477" y="820475"/>
                    <a:pt x="416282" y="795988"/>
                    <a:pt x="344569" y="754010"/>
                  </a:cubicBezTo>
                  <a:lnTo>
                    <a:pt x="344569" y="754010"/>
                  </a:lnTo>
                  <a:close/>
                  <a:moveTo>
                    <a:pt x="704880" y="295750"/>
                  </a:moveTo>
                  <a:lnTo>
                    <a:pt x="759102" y="313241"/>
                  </a:lnTo>
                  <a:cubicBezTo>
                    <a:pt x="781840" y="360466"/>
                    <a:pt x="841309" y="400695"/>
                    <a:pt x="843058" y="468909"/>
                  </a:cubicBezTo>
                  <a:lnTo>
                    <a:pt x="843058" y="486400"/>
                  </a:lnTo>
                  <a:cubicBezTo>
                    <a:pt x="843058" y="510887"/>
                    <a:pt x="839560" y="533625"/>
                    <a:pt x="830814" y="556363"/>
                  </a:cubicBezTo>
                  <a:lnTo>
                    <a:pt x="753855" y="556363"/>
                  </a:lnTo>
                  <a:cubicBezTo>
                    <a:pt x="746858" y="545869"/>
                    <a:pt x="736364" y="538872"/>
                    <a:pt x="724120" y="538872"/>
                  </a:cubicBezTo>
                  <a:lnTo>
                    <a:pt x="689138" y="538872"/>
                  </a:lnTo>
                  <a:cubicBezTo>
                    <a:pt x="669899" y="538872"/>
                    <a:pt x="654157" y="554614"/>
                    <a:pt x="654157" y="573854"/>
                  </a:cubicBezTo>
                  <a:cubicBezTo>
                    <a:pt x="654157" y="593094"/>
                    <a:pt x="669899" y="608836"/>
                    <a:pt x="689138" y="608836"/>
                  </a:cubicBezTo>
                  <a:lnTo>
                    <a:pt x="724120" y="608836"/>
                  </a:lnTo>
                  <a:cubicBezTo>
                    <a:pt x="736364" y="608836"/>
                    <a:pt x="748607" y="601839"/>
                    <a:pt x="753855" y="591345"/>
                  </a:cubicBezTo>
                  <a:lnTo>
                    <a:pt x="815072" y="591345"/>
                  </a:lnTo>
                  <a:cubicBezTo>
                    <a:pt x="757353" y="691043"/>
                    <a:pt x="629670" y="726024"/>
                    <a:pt x="528223" y="668305"/>
                  </a:cubicBezTo>
                  <a:cubicBezTo>
                    <a:pt x="470503" y="635072"/>
                    <a:pt x="432023" y="575603"/>
                    <a:pt x="425027" y="509138"/>
                  </a:cubicBezTo>
                  <a:cubicBezTo>
                    <a:pt x="400540" y="369211"/>
                    <a:pt x="601684" y="419935"/>
                    <a:pt x="704880" y="295750"/>
                  </a:cubicBezTo>
                  <a:close/>
                  <a:moveTo>
                    <a:pt x="631419" y="68369"/>
                  </a:moveTo>
                  <a:cubicBezTo>
                    <a:pt x="759102" y="68369"/>
                    <a:pt x="874541" y="143580"/>
                    <a:pt x="927014" y="259019"/>
                  </a:cubicBezTo>
                  <a:cubicBezTo>
                    <a:pt x="857050" y="206547"/>
                    <a:pt x="752105" y="173314"/>
                    <a:pt x="631419" y="173314"/>
                  </a:cubicBezTo>
                  <a:cubicBezTo>
                    <a:pt x="510732" y="173314"/>
                    <a:pt x="405787" y="206547"/>
                    <a:pt x="335824" y="259019"/>
                  </a:cubicBezTo>
                  <a:cubicBezTo>
                    <a:pt x="388296" y="143580"/>
                    <a:pt x="503736" y="68369"/>
                    <a:pt x="631419" y="68369"/>
                  </a:cubicBezTo>
                  <a:close/>
                  <a:moveTo>
                    <a:pt x="1012719" y="1353945"/>
                  </a:moveTo>
                  <a:lnTo>
                    <a:pt x="998726" y="1236756"/>
                  </a:lnTo>
                  <a:cubicBezTo>
                    <a:pt x="996977" y="1217516"/>
                    <a:pt x="979486" y="1203524"/>
                    <a:pt x="960246" y="1207022"/>
                  </a:cubicBezTo>
                  <a:cubicBezTo>
                    <a:pt x="941006" y="1208771"/>
                    <a:pt x="927014" y="1226262"/>
                    <a:pt x="930512" y="1245502"/>
                  </a:cubicBezTo>
                  <a:lnTo>
                    <a:pt x="944505" y="1362690"/>
                  </a:lnTo>
                  <a:cubicBezTo>
                    <a:pt x="839560" y="1374934"/>
                    <a:pt x="736364" y="1380181"/>
                    <a:pt x="631419" y="1380181"/>
                  </a:cubicBezTo>
                  <a:cubicBezTo>
                    <a:pt x="526474" y="1380181"/>
                    <a:pt x="423278" y="1374934"/>
                    <a:pt x="320082" y="1362690"/>
                  </a:cubicBezTo>
                  <a:lnTo>
                    <a:pt x="334075" y="1245502"/>
                  </a:lnTo>
                  <a:cubicBezTo>
                    <a:pt x="335824" y="1226262"/>
                    <a:pt x="323580" y="1208771"/>
                    <a:pt x="304340" y="1207022"/>
                  </a:cubicBezTo>
                  <a:cubicBezTo>
                    <a:pt x="285100" y="1205273"/>
                    <a:pt x="267610" y="1217516"/>
                    <a:pt x="265861" y="1236756"/>
                  </a:cubicBezTo>
                  <a:lnTo>
                    <a:pt x="265861" y="1236756"/>
                  </a:lnTo>
                  <a:lnTo>
                    <a:pt x="251868" y="1353945"/>
                  </a:lnTo>
                  <a:cubicBezTo>
                    <a:pt x="169661" y="1341701"/>
                    <a:pt x="108443" y="1329458"/>
                    <a:pt x="76960" y="1320712"/>
                  </a:cubicBezTo>
                  <a:lnTo>
                    <a:pt x="103196" y="997132"/>
                  </a:lnTo>
                  <a:cubicBezTo>
                    <a:pt x="106694" y="981390"/>
                    <a:pt x="111941" y="963899"/>
                    <a:pt x="120687" y="949907"/>
                  </a:cubicBezTo>
                  <a:lnTo>
                    <a:pt x="199395" y="1016372"/>
                  </a:lnTo>
                  <a:lnTo>
                    <a:pt x="267610" y="935914"/>
                  </a:lnTo>
                  <a:lnTo>
                    <a:pt x="202894" y="879944"/>
                  </a:lnTo>
                  <a:cubicBezTo>
                    <a:pt x="243122" y="855456"/>
                    <a:pt x="283351" y="836216"/>
                    <a:pt x="327078" y="818726"/>
                  </a:cubicBezTo>
                  <a:cubicBezTo>
                    <a:pt x="407536" y="862453"/>
                    <a:pt x="519477" y="888689"/>
                    <a:pt x="636666" y="888689"/>
                  </a:cubicBezTo>
                  <a:cubicBezTo>
                    <a:pt x="755604" y="888689"/>
                    <a:pt x="867545" y="862453"/>
                    <a:pt x="948003" y="816977"/>
                  </a:cubicBezTo>
                  <a:cubicBezTo>
                    <a:pt x="991730" y="832718"/>
                    <a:pt x="1031959" y="853707"/>
                    <a:pt x="1072187" y="878194"/>
                  </a:cubicBezTo>
                  <a:lnTo>
                    <a:pt x="1005722" y="935914"/>
                  </a:lnTo>
                  <a:lnTo>
                    <a:pt x="1073937" y="1016372"/>
                  </a:lnTo>
                  <a:lnTo>
                    <a:pt x="1152645" y="949907"/>
                  </a:lnTo>
                  <a:cubicBezTo>
                    <a:pt x="1161391" y="963899"/>
                    <a:pt x="1166638" y="979641"/>
                    <a:pt x="1170136" y="997132"/>
                  </a:cubicBezTo>
                  <a:lnTo>
                    <a:pt x="1196372" y="1318963"/>
                  </a:lnTo>
                  <a:cubicBezTo>
                    <a:pt x="1156143" y="1329458"/>
                    <a:pt x="1096675" y="1341701"/>
                    <a:pt x="1012719" y="1353945"/>
                  </a:cubicBez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內容版面配置區 4" descr="女太空人 以實心填滿">
              <a:extLst>
                <a:ext uri="{FF2B5EF4-FFF2-40B4-BE49-F238E27FC236}">
                  <a16:creationId xmlns:a16="http://schemas.microsoft.com/office/drawing/2014/main" id="{18D4AC05-1543-4BFD-AECE-D4876656403C}"/>
                </a:ext>
              </a:extLst>
            </p:cNvPr>
            <p:cNvSpPr/>
            <p:nvPr/>
          </p:nvSpPr>
          <p:spPr>
            <a:xfrm>
              <a:off x="3698465" y="4103384"/>
              <a:ext cx="146922" cy="174908"/>
            </a:xfrm>
            <a:custGeom>
              <a:avLst/>
              <a:gdLst>
                <a:gd name="connsiteX0" fmla="*/ 73461 w 146922"/>
                <a:gd name="connsiteY0" fmla="*/ 0 h 174908"/>
                <a:gd name="connsiteX1" fmla="*/ 0 w 146922"/>
                <a:gd name="connsiteY1" fmla="*/ 87454 h 174908"/>
                <a:gd name="connsiteX2" fmla="*/ 73461 w 146922"/>
                <a:gd name="connsiteY2" fmla="*/ 174908 h 174908"/>
                <a:gd name="connsiteX3" fmla="*/ 146923 w 146922"/>
                <a:gd name="connsiteY3" fmla="*/ 87454 h 174908"/>
                <a:gd name="connsiteX4" fmla="*/ 73461 w 146922"/>
                <a:gd name="connsiteY4" fmla="*/ 0 h 17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22" h="174908">
                  <a:moveTo>
                    <a:pt x="73461" y="0"/>
                  </a:moveTo>
                  <a:cubicBezTo>
                    <a:pt x="62967" y="38480"/>
                    <a:pt x="36731" y="69963"/>
                    <a:pt x="0" y="87454"/>
                  </a:cubicBezTo>
                  <a:cubicBezTo>
                    <a:pt x="34982" y="104945"/>
                    <a:pt x="62967" y="136428"/>
                    <a:pt x="73461" y="174908"/>
                  </a:cubicBezTo>
                  <a:cubicBezTo>
                    <a:pt x="83956" y="136428"/>
                    <a:pt x="110192" y="104945"/>
                    <a:pt x="146923" y="87454"/>
                  </a:cubicBezTo>
                  <a:cubicBezTo>
                    <a:pt x="110192" y="69963"/>
                    <a:pt x="83956" y="38480"/>
                    <a:pt x="73461" y="0"/>
                  </a:cubicBez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內容版面配置區 4" descr="女太空人 以實心填滿">
              <a:extLst>
                <a:ext uri="{FF2B5EF4-FFF2-40B4-BE49-F238E27FC236}">
                  <a16:creationId xmlns:a16="http://schemas.microsoft.com/office/drawing/2014/main" id="{18D4AC05-1543-4BFD-AECE-D4876656403C}"/>
                </a:ext>
              </a:extLst>
            </p:cNvPr>
            <p:cNvSpPr/>
            <p:nvPr/>
          </p:nvSpPr>
          <p:spPr>
            <a:xfrm>
              <a:off x="4275662" y="4540655"/>
              <a:ext cx="419779" cy="279853"/>
            </a:xfrm>
            <a:custGeom>
              <a:avLst/>
              <a:gdLst>
                <a:gd name="connsiteX0" fmla="*/ 349816 w 419779"/>
                <a:gd name="connsiteY0" fmla="*/ 0 h 279853"/>
                <a:gd name="connsiteX1" fmla="*/ 69963 w 419779"/>
                <a:gd name="connsiteY1" fmla="*/ 0 h 279853"/>
                <a:gd name="connsiteX2" fmla="*/ 0 w 419779"/>
                <a:gd name="connsiteY2" fmla="*/ 69963 h 279853"/>
                <a:gd name="connsiteX3" fmla="*/ 0 w 419779"/>
                <a:gd name="connsiteY3" fmla="*/ 209890 h 279853"/>
                <a:gd name="connsiteX4" fmla="*/ 69963 w 419779"/>
                <a:gd name="connsiteY4" fmla="*/ 279853 h 279853"/>
                <a:gd name="connsiteX5" fmla="*/ 349816 w 419779"/>
                <a:gd name="connsiteY5" fmla="*/ 279853 h 279853"/>
                <a:gd name="connsiteX6" fmla="*/ 419780 w 419779"/>
                <a:gd name="connsiteY6" fmla="*/ 209890 h 279853"/>
                <a:gd name="connsiteX7" fmla="*/ 419780 w 419779"/>
                <a:gd name="connsiteY7" fmla="*/ 69963 h 279853"/>
                <a:gd name="connsiteX8" fmla="*/ 349816 w 419779"/>
                <a:gd name="connsiteY8" fmla="*/ 0 h 279853"/>
                <a:gd name="connsiteX9" fmla="*/ 69963 w 419779"/>
                <a:gd name="connsiteY9" fmla="*/ 209890 h 279853"/>
                <a:gd name="connsiteX10" fmla="*/ 69963 w 419779"/>
                <a:gd name="connsiteY10" fmla="*/ 69963 h 279853"/>
                <a:gd name="connsiteX11" fmla="*/ 349816 w 419779"/>
                <a:gd name="connsiteY11" fmla="*/ 69963 h 279853"/>
                <a:gd name="connsiteX12" fmla="*/ 349816 w 419779"/>
                <a:gd name="connsiteY12" fmla="*/ 209890 h 279853"/>
                <a:gd name="connsiteX13" fmla="*/ 69963 w 419779"/>
                <a:gd name="connsiteY13" fmla="*/ 209890 h 2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779" h="279853">
                  <a:moveTo>
                    <a:pt x="349816" y="0"/>
                  </a:moveTo>
                  <a:lnTo>
                    <a:pt x="69963" y="0"/>
                  </a:lnTo>
                  <a:cubicBezTo>
                    <a:pt x="31483" y="0"/>
                    <a:pt x="0" y="31483"/>
                    <a:pt x="0" y="69963"/>
                  </a:cubicBezTo>
                  <a:lnTo>
                    <a:pt x="0" y="209890"/>
                  </a:lnTo>
                  <a:cubicBezTo>
                    <a:pt x="0" y="248370"/>
                    <a:pt x="31483" y="279853"/>
                    <a:pt x="69963" y="279853"/>
                  </a:cubicBezTo>
                  <a:lnTo>
                    <a:pt x="349816" y="279853"/>
                  </a:lnTo>
                  <a:cubicBezTo>
                    <a:pt x="388296" y="279853"/>
                    <a:pt x="419780" y="248370"/>
                    <a:pt x="419780" y="209890"/>
                  </a:cubicBezTo>
                  <a:lnTo>
                    <a:pt x="419780" y="69963"/>
                  </a:lnTo>
                  <a:cubicBezTo>
                    <a:pt x="419780" y="31483"/>
                    <a:pt x="388296" y="0"/>
                    <a:pt x="349816" y="0"/>
                  </a:cubicBezTo>
                  <a:close/>
                  <a:moveTo>
                    <a:pt x="69963" y="209890"/>
                  </a:moveTo>
                  <a:lnTo>
                    <a:pt x="69963" y="69963"/>
                  </a:lnTo>
                  <a:lnTo>
                    <a:pt x="349816" y="69963"/>
                  </a:lnTo>
                  <a:lnTo>
                    <a:pt x="349816" y="209890"/>
                  </a:lnTo>
                  <a:lnTo>
                    <a:pt x="69963" y="209890"/>
                  </a:ln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內容版面配置區 4" descr="女太空人 以實心填滿">
              <a:extLst>
                <a:ext uri="{FF2B5EF4-FFF2-40B4-BE49-F238E27FC236}">
                  <a16:creationId xmlns:a16="http://schemas.microsoft.com/office/drawing/2014/main" id="{18D4AC05-1543-4BFD-AECE-D4876656403C}"/>
                </a:ext>
              </a:extLst>
            </p:cNvPr>
            <p:cNvSpPr/>
            <p:nvPr/>
          </p:nvSpPr>
          <p:spPr>
            <a:xfrm>
              <a:off x="3883868" y="3631132"/>
              <a:ext cx="146922" cy="174908"/>
            </a:xfrm>
            <a:custGeom>
              <a:avLst/>
              <a:gdLst>
                <a:gd name="connsiteX0" fmla="*/ 73461 w 146922"/>
                <a:gd name="connsiteY0" fmla="*/ 0 h 174908"/>
                <a:gd name="connsiteX1" fmla="*/ 0 w 146922"/>
                <a:gd name="connsiteY1" fmla="*/ 87454 h 174908"/>
                <a:gd name="connsiteX2" fmla="*/ 73461 w 146922"/>
                <a:gd name="connsiteY2" fmla="*/ 174908 h 174908"/>
                <a:gd name="connsiteX3" fmla="*/ 146923 w 146922"/>
                <a:gd name="connsiteY3" fmla="*/ 87454 h 174908"/>
                <a:gd name="connsiteX4" fmla="*/ 73461 w 146922"/>
                <a:gd name="connsiteY4" fmla="*/ 0 h 17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22" h="174908">
                  <a:moveTo>
                    <a:pt x="73461" y="0"/>
                  </a:moveTo>
                  <a:cubicBezTo>
                    <a:pt x="62967" y="38480"/>
                    <a:pt x="36731" y="69963"/>
                    <a:pt x="0" y="87454"/>
                  </a:cubicBezTo>
                  <a:cubicBezTo>
                    <a:pt x="34982" y="104945"/>
                    <a:pt x="62967" y="136428"/>
                    <a:pt x="73461" y="174908"/>
                  </a:cubicBezTo>
                  <a:cubicBezTo>
                    <a:pt x="83956" y="136428"/>
                    <a:pt x="110192" y="104945"/>
                    <a:pt x="146923" y="87454"/>
                  </a:cubicBezTo>
                  <a:cubicBezTo>
                    <a:pt x="111941" y="69963"/>
                    <a:pt x="83956" y="38480"/>
                    <a:pt x="73461" y="0"/>
                  </a:cubicBez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內容版面配置區 4" descr="女太空人 以實心填滿">
              <a:extLst>
                <a:ext uri="{FF2B5EF4-FFF2-40B4-BE49-F238E27FC236}">
                  <a16:creationId xmlns:a16="http://schemas.microsoft.com/office/drawing/2014/main" id="{18D4AC05-1543-4BFD-AECE-D4876656403C}"/>
                </a:ext>
              </a:extLst>
            </p:cNvPr>
            <p:cNvSpPr/>
            <p:nvPr/>
          </p:nvSpPr>
          <p:spPr>
            <a:xfrm>
              <a:off x="5038262" y="4017679"/>
              <a:ext cx="146922" cy="174908"/>
            </a:xfrm>
            <a:custGeom>
              <a:avLst/>
              <a:gdLst>
                <a:gd name="connsiteX0" fmla="*/ 73462 w 146922"/>
                <a:gd name="connsiteY0" fmla="*/ 0 h 174908"/>
                <a:gd name="connsiteX1" fmla="*/ 0 w 146922"/>
                <a:gd name="connsiteY1" fmla="*/ 87454 h 174908"/>
                <a:gd name="connsiteX2" fmla="*/ 73462 w 146922"/>
                <a:gd name="connsiteY2" fmla="*/ 174908 h 174908"/>
                <a:gd name="connsiteX3" fmla="*/ 146923 w 146922"/>
                <a:gd name="connsiteY3" fmla="*/ 87454 h 174908"/>
                <a:gd name="connsiteX4" fmla="*/ 73462 w 146922"/>
                <a:gd name="connsiteY4" fmla="*/ 0 h 17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22" h="174908">
                  <a:moveTo>
                    <a:pt x="73462" y="0"/>
                  </a:moveTo>
                  <a:cubicBezTo>
                    <a:pt x="62967" y="38480"/>
                    <a:pt x="36731" y="69963"/>
                    <a:pt x="0" y="87454"/>
                  </a:cubicBezTo>
                  <a:cubicBezTo>
                    <a:pt x="34982" y="104945"/>
                    <a:pt x="62967" y="136428"/>
                    <a:pt x="73462" y="174908"/>
                  </a:cubicBezTo>
                  <a:cubicBezTo>
                    <a:pt x="83956" y="136428"/>
                    <a:pt x="110192" y="104945"/>
                    <a:pt x="146923" y="87454"/>
                  </a:cubicBezTo>
                  <a:cubicBezTo>
                    <a:pt x="111941" y="69963"/>
                    <a:pt x="83956" y="38480"/>
                    <a:pt x="73462" y="0"/>
                  </a:cubicBez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9D9739-5BF0-4F17-8B37-24CB8D20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圖解物件導向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27EEF9-326F-42A2-97E2-DB0F582EECD3}"/>
              </a:ext>
            </a:extLst>
          </p:cNvPr>
          <p:cNvSpPr/>
          <p:nvPr/>
        </p:nvSpPr>
        <p:spPr>
          <a:xfrm>
            <a:off x="980388" y="3771311"/>
            <a:ext cx="1545997" cy="850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外部函式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E0B6976F-A55F-4817-A365-01955D9FC792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16200000" flipH="1">
            <a:off x="3407451" y="2967363"/>
            <a:ext cx="1138178" cy="4446307"/>
          </a:xfrm>
          <a:prstGeom prst="bentConnector3">
            <a:avLst>
              <a:gd name="adj1" fmla="val 15901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7D3CA4-2E21-4FDB-A29F-8540D9C7C2A1}"/>
              </a:ext>
            </a:extLst>
          </p:cNvPr>
          <p:cNvSpPr txBox="1"/>
          <p:nvPr/>
        </p:nvSpPr>
        <p:spPr>
          <a:xfrm>
            <a:off x="1880054" y="587906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呼叫</a:t>
            </a:r>
            <a:r>
              <a:rPr lang="en-US" altLang="zh-TW"/>
              <a:t>(</a:t>
            </a:r>
            <a:r>
              <a:rPr lang="zh-TW" altLang="en-US"/>
              <a:t>使用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112D5CE-188D-4B86-A9F0-243F1BABA56A}"/>
              </a:ext>
            </a:extLst>
          </p:cNvPr>
          <p:cNvSpPr txBox="1"/>
          <p:nvPr/>
        </p:nvSpPr>
        <p:spPr>
          <a:xfrm>
            <a:off x="6310213" y="392064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操作</a:t>
            </a:r>
            <a:r>
              <a:rPr lang="en-US" altLang="zh-TW"/>
              <a:t>(</a:t>
            </a:r>
            <a:r>
              <a:rPr lang="zh-TW" altLang="en-US"/>
              <a:t>無須參數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4AD143D-2DF2-4791-82D6-51A0020F5177}"/>
              </a:ext>
            </a:extLst>
          </p:cNvPr>
          <p:cNvSpPr txBox="1"/>
          <p:nvPr/>
        </p:nvSpPr>
        <p:spPr>
          <a:xfrm>
            <a:off x="1753386" y="2154268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操作</a:t>
            </a:r>
            <a:r>
              <a:rPr lang="en-US" altLang="zh-TW"/>
              <a:t>(</a:t>
            </a:r>
            <a:r>
              <a:rPr lang="zh-TW" altLang="en-US"/>
              <a:t>少用為妙</a:t>
            </a:r>
            <a:r>
              <a:rPr lang="en-US" altLang="zh-TW"/>
              <a:t>)</a:t>
            </a:r>
            <a:endParaRPr lang="zh-TW" altLang="en-US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3A03C0FB-107D-4CD4-812A-B36E6A0956FE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2899234" y="1455952"/>
            <a:ext cx="1169513" cy="346120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19AC610-0359-42B3-80F7-28CD13F58DEC}"/>
              </a:ext>
            </a:extLst>
          </p:cNvPr>
          <p:cNvSpPr/>
          <p:nvPr/>
        </p:nvSpPr>
        <p:spPr>
          <a:xfrm>
            <a:off x="5050164" y="1751214"/>
            <a:ext cx="1260049" cy="451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物件化</a:t>
            </a:r>
          </a:p>
        </p:txBody>
      </p:sp>
    </p:spTree>
    <p:extLst>
      <p:ext uri="{BB962C8B-B14F-4D97-AF65-F5344CB8AC3E}">
        <p14:creationId xmlns:p14="http://schemas.microsoft.com/office/powerpoint/2010/main" val="13999186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882B-809B-4B9F-921E-B10FEFC2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圖解物件導向 </a:t>
            </a:r>
            <a:r>
              <a:rPr lang="en-US" altLang="zh-TW"/>
              <a:t>(2/2)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DA1C059-D97A-49CE-AF64-E7C85CECACD3}"/>
              </a:ext>
            </a:extLst>
          </p:cNvPr>
          <p:cNvGrpSpPr/>
          <p:nvPr/>
        </p:nvGrpSpPr>
        <p:grpSpPr>
          <a:xfrm>
            <a:off x="5500310" y="3392318"/>
            <a:ext cx="2026763" cy="1684473"/>
            <a:chOff x="3544478" y="2040841"/>
            <a:chExt cx="4524865" cy="41289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DA0DD9-9233-46DF-A28B-C4F8FCE3F359}"/>
                </a:ext>
              </a:extLst>
            </p:cNvPr>
            <p:cNvSpPr/>
            <p:nvPr/>
          </p:nvSpPr>
          <p:spPr>
            <a:xfrm>
              <a:off x="3544478" y="2040841"/>
              <a:ext cx="4524865" cy="41289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BEE0F6-D7EE-4D03-9135-660E685EBA18}"/>
                </a:ext>
              </a:extLst>
            </p:cNvPr>
            <p:cNvSpPr/>
            <p:nvPr/>
          </p:nvSpPr>
          <p:spPr>
            <a:xfrm>
              <a:off x="5214594" y="2562816"/>
              <a:ext cx="1970202" cy="948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數據</a:t>
              </a:r>
              <a:endParaRPr lang="en-US" altLang="zh-TW"/>
            </a:p>
          </p:txBody>
        </p:sp>
        <p:cxnSp>
          <p:nvCxnSpPr>
            <p:cNvPr id="8" name="接點: 肘形 7">
              <a:extLst>
                <a:ext uri="{FF2B5EF4-FFF2-40B4-BE49-F238E27FC236}">
                  <a16:creationId xmlns:a16="http://schemas.microsoft.com/office/drawing/2014/main" id="{0C8BDABA-1AAB-40D2-BAEE-D81C9689F4E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5400000" flipH="1" flipV="1">
              <a:off x="4631635" y="2890757"/>
              <a:ext cx="436876" cy="72904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C1067C-3B3A-4DF6-9BF4-526FC8A02983}"/>
                </a:ext>
              </a:extLst>
            </p:cNvPr>
            <p:cNvSpPr/>
            <p:nvPr/>
          </p:nvSpPr>
          <p:spPr>
            <a:xfrm>
              <a:off x="5214593" y="4811560"/>
              <a:ext cx="1970202" cy="948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行為</a:t>
              </a:r>
            </a:p>
          </p:txBody>
        </p:sp>
        <p:cxnSp>
          <p:nvCxnSpPr>
            <p:cNvPr id="10" name="接點: 肘形 9">
              <a:extLst>
                <a:ext uri="{FF2B5EF4-FFF2-40B4-BE49-F238E27FC236}">
                  <a16:creationId xmlns:a16="http://schemas.microsoft.com/office/drawing/2014/main" id="{B9178C79-A968-44EB-9744-A1244851FABA}"/>
                </a:ext>
              </a:extLst>
            </p:cNvPr>
            <p:cNvCxnSpPr>
              <a:endCxn id="9" idx="1"/>
            </p:cNvCxnSpPr>
            <p:nvPr/>
          </p:nvCxnSpPr>
          <p:spPr>
            <a:xfrm rot="16200000" flipH="1">
              <a:off x="4783699" y="4854688"/>
              <a:ext cx="132749" cy="72904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A202FC29-7B19-483E-B09B-11D3580637BD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6199694" y="3510862"/>
              <a:ext cx="1" cy="130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A7CF333-FCDA-43E6-9837-995AB4FEF58D}"/>
                </a:ext>
              </a:extLst>
            </p:cNvPr>
            <p:cNvSpPr/>
            <p:nvPr/>
          </p:nvSpPr>
          <p:spPr>
            <a:xfrm>
              <a:off x="5325113" y="2327834"/>
              <a:ext cx="491226" cy="4514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有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C7FA329-3C31-49A0-A677-4CA9A37A3913}"/>
                </a:ext>
              </a:extLst>
            </p:cNvPr>
            <p:cNvSpPr/>
            <p:nvPr/>
          </p:nvSpPr>
          <p:spPr>
            <a:xfrm>
              <a:off x="5325113" y="4558800"/>
              <a:ext cx="491226" cy="4514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能</a:t>
              </a:r>
            </a:p>
          </p:txBody>
        </p:sp>
        <p:sp>
          <p:nvSpPr>
            <p:cNvPr id="14" name="內容版面配置區 4" descr="女太空人 以實心填滿">
              <a:extLst>
                <a:ext uri="{FF2B5EF4-FFF2-40B4-BE49-F238E27FC236}">
                  <a16:creationId xmlns:a16="http://schemas.microsoft.com/office/drawing/2014/main" id="{BF03842B-0C52-4471-ABD7-ADA34710A66F}"/>
                </a:ext>
              </a:extLst>
            </p:cNvPr>
            <p:cNvSpPr/>
            <p:nvPr/>
          </p:nvSpPr>
          <p:spPr>
            <a:xfrm>
              <a:off x="3854133" y="3562763"/>
              <a:ext cx="1266335" cy="1450144"/>
            </a:xfrm>
            <a:custGeom>
              <a:avLst/>
              <a:gdLst>
                <a:gd name="connsiteX0" fmla="*/ 136428 w 1266335"/>
                <a:gd name="connsiteY0" fmla="*/ 837966 h 1450144"/>
                <a:gd name="connsiteX1" fmla="*/ 108443 w 1266335"/>
                <a:gd name="connsiteY1" fmla="*/ 855456 h 1450144"/>
                <a:gd name="connsiteX2" fmla="*/ 31483 w 1266335"/>
                <a:gd name="connsiteY2" fmla="*/ 986638 h 1450144"/>
                <a:gd name="connsiteX3" fmla="*/ 0 w 1266335"/>
                <a:gd name="connsiteY3" fmla="*/ 1371436 h 1450144"/>
                <a:gd name="connsiteX4" fmla="*/ 27985 w 1266335"/>
                <a:gd name="connsiteY4" fmla="*/ 1380181 h 1450144"/>
                <a:gd name="connsiteX5" fmla="*/ 633168 w 1266335"/>
                <a:gd name="connsiteY5" fmla="*/ 1450144 h 1450144"/>
                <a:gd name="connsiteX6" fmla="*/ 1238350 w 1266335"/>
                <a:gd name="connsiteY6" fmla="*/ 1380181 h 1450144"/>
                <a:gd name="connsiteX7" fmla="*/ 1266336 w 1266335"/>
                <a:gd name="connsiteY7" fmla="*/ 1371436 h 1450144"/>
                <a:gd name="connsiteX8" fmla="*/ 1236601 w 1266335"/>
                <a:gd name="connsiteY8" fmla="*/ 990136 h 1450144"/>
                <a:gd name="connsiteX9" fmla="*/ 1236601 w 1266335"/>
                <a:gd name="connsiteY9" fmla="*/ 986638 h 1450144"/>
                <a:gd name="connsiteX10" fmla="*/ 1159642 w 1266335"/>
                <a:gd name="connsiteY10" fmla="*/ 857205 h 1450144"/>
                <a:gd name="connsiteX11" fmla="*/ 1000475 w 1266335"/>
                <a:gd name="connsiteY11" fmla="*/ 766253 h 1450144"/>
                <a:gd name="connsiteX12" fmla="*/ 953250 w 1266335"/>
                <a:gd name="connsiteY12" fmla="*/ 624577 h 1450144"/>
                <a:gd name="connsiteX13" fmla="*/ 867545 w 1266335"/>
                <a:gd name="connsiteY13" fmla="*/ 75366 h 1450144"/>
                <a:gd name="connsiteX14" fmla="*/ 318333 w 1266335"/>
                <a:gd name="connsiteY14" fmla="*/ 161071 h 1450144"/>
                <a:gd name="connsiteX15" fmla="*/ 318333 w 1266335"/>
                <a:gd name="connsiteY15" fmla="*/ 624577 h 1450144"/>
                <a:gd name="connsiteX16" fmla="*/ 271108 w 1266335"/>
                <a:gd name="connsiteY16" fmla="*/ 769751 h 1450144"/>
                <a:gd name="connsiteX17" fmla="*/ 136428 w 1266335"/>
                <a:gd name="connsiteY17" fmla="*/ 837966 h 1450144"/>
                <a:gd name="connsiteX18" fmla="*/ 344569 w 1266335"/>
                <a:gd name="connsiteY18" fmla="*/ 754010 h 1450144"/>
                <a:gd name="connsiteX19" fmla="*/ 330577 w 1266335"/>
                <a:gd name="connsiteY19" fmla="*/ 699788 h 1450144"/>
                <a:gd name="connsiteX20" fmla="*/ 363809 w 1266335"/>
                <a:gd name="connsiteY20" fmla="*/ 680548 h 1450144"/>
                <a:gd name="connsiteX21" fmla="*/ 897279 w 1266335"/>
                <a:gd name="connsiteY21" fmla="*/ 680548 h 1450144"/>
                <a:gd name="connsiteX22" fmla="*/ 906025 w 1266335"/>
                <a:gd name="connsiteY22" fmla="*/ 682297 h 1450144"/>
                <a:gd name="connsiteX23" fmla="*/ 934010 w 1266335"/>
                <a:gd name="connsiteY23" fmla="*/ 729522 h 1450144"/>
                <a:gd name="connsiteX24" fmla="*/ 916519 w 1266335"/>
                <a:gd name="connsiteY24" fmla="*/ 754010 h 1450144"/>
                <a:gd name="connsiteX25" fmla="*/ 631419 w 1266335"/>
                <a:gd name="connsiteY25" fmla="*/ 820475 h 1450144"/>
                <a:gd name="connsiteX26" fmla="*/ 344569 w 1266335"/>
                <a:gd name="connsiteY26" fmla="*/ 754010 h 1450144"/>
                <a:gd name="connsiteX27" fmla="*/ 344569 w 1266335"/>
                <a:gd name="connsiteY27" fmla="*/ 754010 h 1450144"/>
                <a:gd name="connsiteX28" fmla="*/ 704880 w 1266335"/>
                <a:gd name="connsiteY28" fmla="*/ 295750 h 1450144"/>
                <a:gd name="connsiteX29" fmla="*/ 759102 w 1266335"/>
                <a:gd name="connsiteY29" fmla="*/ 313241 h 1450144"/>
                <a:gd name="connsiteX30" fmla="*/ 843058 w 1266335"/>
                <a:gd name="connsiteY30" fmla="*/ 468909 h 1450144"/>
                <a:gd name="connsiteX31" fmla="*/ 843058 w 1266335"/>
                <a:gd name="connsiteY31" fmla="*/ 486400 h 1450144"/>
                <a:gd name="connsiteX32" fmla="*/ 830814 w 1266335"/>
                <a:gd name="connsiteY32" fmla="*/ 556363 h 1450144"/>
                <a:gd name="connsiteX33" fmla="*/ 753855 w 1266335"/>
                <a:gd name="connsiteY33" fmla="*/ 556363 h 1450144"/>
                <a:gd name="connsiteX34" fmla="*/ 724120 w 1266335"/>
                <a:gd name="connsiteY34" fmla="*/ 538872 h 1450144"/>
                <a:gd name="connsiteX35" fmla="*/ 689138 w 1266335"/>
                <a:gd name="connsiteY35" fmla="*/ 538872 h 1450144"/>
                <a:gd name="connsiteX36" fmla="*/ 654157 w 1266335"/>
                <a:gd name="connsiteY36" fmla="*/ 573854 h 1450144"/>
                <a:gd name="connsiteX37" fmla="*/ 689138 w 1266335"/>
                <a:gd name="connsiteY37" fmla="*/ 608836 h 1450144"/>
                <a:gd name="connsiteX38" fmla="*/ 724120 w 1266335"/>
                <a:gd name="connsiteY38" fmla="*/ 608836 h 1450144"/>
                <a:gd name="connsiteX39" fmla="*/ 753855 w 1266335"/>
                <a:gd name="connsiteY39" fmla="*/ 591345 h 1450144"/>
                <a:gd name="connsiteX40" fmla="*/ 815072 w 1266335"/>
                <a:gd name="connsiteY40" fmla="*/ 591345 h 1450144"/>
                <a:gd name="connsiteX41" fmla="*/ 528223 w 1266335"/>
                <a:gd name="connsiteY41" fmla="*/ 668305 h 1450144"/>
                <a:gd name="connsiteX42" fmla="*/ 425027 w 1266335"/>
                <a:gd name="connsiteY42" fmla="*/ 509138 h 1450144"/>
                <a:gd name="connsiteX43" fmla="*/ 704880 w 1266335"/>
                <a:gd name="connsiteY43" fmla="*/ 295750 h 1450144"/>
                <a:gd name="connsiteX44" fmla="*/ 631419 w 1266335"/>
                <a:gd name="connsiteY44" fmla="*/ 68369 h 1450144"/>
                <a:gd name="connsiteX45" fmla="*/ 927014 w 1266335"/>
                <a:gd name="connsiteY45" fmla="*/ 259019 h 1450144"/>
                <a:gd name="connsiteX46" fmla="*/ 631419 w 1266335"/>
                <a:gd name="connsiteY46" fmla="*/ 173314 h 1450144"/>
                <a:gd name="connsiteX47" fmla="*/ 335824 w 1266335"/>
                <a:gd name="connsiteY47" fmla="*/ 259019 h 1450144"/>
                <a:gd name="connsiteX48" fmla="*/ 631419 w 1266335"/>
                <a:gd name="connsiteY48" fmla="*/ 68369 h 1450144"/>
                <a:gd name="connsiteX49" fmla="*/ 1012719 w 1266335"/>
                <a:gd name="connsiteY49" fmla="*/ 1353945 h 1450144"/>
                <a:gd name="connsiteX50" fmla="*/ 998726 w 1266335"/>
                <a:gd name="connsiteY50" fmla="*/ 1236756 h 1450144"/>
                <a:gd name="connsiteX51" fmla="*/ 960246 w 1266335"/>
                <a:gd name="connsiteY51" fmla="*/ 1207022 h 1450144"/>
                <a:gd name="connsiteX52" fmla="*/ 930512 w 1266335"/>
                <a:gd name="connsiteY52" fmla="*/ 1245502 h 1450144"/>
                <a:gd name="connsiteX53" fmla="*/ 944505 w 1266335"/>
                <a:gd name="connsiteY53" fmla="*/ 1362690 h 1450144"/>
                <a:gd name="connsiteX54" fmla="*/ 631419 w 1266335"/>
                <a:gd name="connsiteY54" fmla="*/ 1380181 h 1450144"/>
                <a:gd name="connsiteX55" fmla="*/ 320082 w 1266335"/>
                <a:gd name="connsiteY55" fmla="*/ 1362690 h 1450144"/>
                <a:gd name="connsiteX56" fmla="*/ 334075 w 1266335"/>
                <a:gd name="connsiteY56" fmla="*/ 1245502 h 1450144"/>
                <a:gd name="connsiteX57" fmla="*/ 304340 w 1266335"/>
                <a:gd name="connsiteY57" fmla="*/ 1207022 h 1450144"/>
                <a:gd name="connsiteX58" fmla="*/ 265861 w 1266335"/>
                <a:gd name="connsiteY58" fmla="*/ 1236756 h 1450144"/>
                <a:gd name="connsiteX59" fmla="*/ 265861 w 1266335"/>
                <a:gd name="connsiteY59" fmla="*/ 1236756 h 1450144"/>
                <a:gd name="connsiteX60" fmla="*/ 251868 w 1266335"/>
                <a:gd name="connsiteY60" fmla="*/ 1353945 h 1450144"/>
                <a:gd name="connsiteX61" fmla="*/ 76960 w 1266335"/>
                <a:gd name="connsiteY61" fmla="*/ 1320712 h 1450144"/>
                <a:gd name="connsiteX62" fmla="*/ 103196 w 1266335"/>
                <a:gd name="connsiteY62" fmla="*/ 997132 h 1450144"/>
                <a:gd name="connsiteX63" fmla="*/ 120687 w 1266335"/>
                <a:gd name="connsiteY63" fmla="*/ 949907 h 1450144"/>
                <a:gd name="connsiteX64" fmla="*/ 199395 w 1266335"/>
                <a:gd name="connsiteY64" fmla="*/ 1016372 h 1450144"/>
                <a:gd name="connsiteX65" fmla="*/ 267610 w 1266335"/>
                <a:gd name="connsiteY65" fmla="*/ 935914 h 1450144"/>
                <a:gd name="connsiteX66" fmla="*/ 202894 w 1266335"/>
                <a:gd name="connsiteY66" fmla="*/ 879944 h 1450144"/>
                <a:gd name="connsiteX67" fmla="*/ 327078 w 1266335"/>
                <a:gd name="connsiteY67" fmla="*/ 818726 h 1450144"/>
                <a:gd name="connsiteX68" fmla="*/ 636666 w 1266335"/>
                <a:gd name="connsiteY68" fmla="*/ 888689 h 1450144"/>
                <a:gd name="connsiteX69" fmla="*/ 948003 w 1266335"/>
                <a:gd name="connsiteY69" fmla="*/ 816977 h 1450144"/>
                <a:gd name="connsiteX70" fmla="*/ 1072187 w 1266335"/>
                <a:gd name="connsiteY70" fmla="*/ 878194 h 1450144"/>
                <a:gd name="connsiteX71" fmla="*/ 1005722 w 1266335"/>
                <a:gd name="connsiteY71" fmla="*/ 935914 h 1450144"/>
                <a:gd name="connsiteX72" fmla="*/ 1073937 w 1266335"/>
                <a:gd name="connsiteY72" fmla="*/ 1016372 h 1450144"/>
                <a:gd name="connsiteX73" fmla="*/ 1152645 w 1266335"/>
                <a:gd name="connsiteY73" fmla="*/ 949907 h 1450144"/>
                <a:gd name="connsiteX74" fmla="*/ 1170136 w 1266335"/>
                <a:gd name="connsiteY74" fmla="*/ 997132 h 1450144"/>
                <a:gd name="connsiteX75" fmla="*/ 1196372 w 1266335"/>
                <a:gd name="connsiteY75" fmla="*/ 1318963 h 1450144"/>
                <a:gd name="connsiteX76" fmla="*/ 1012719 w 1266335"/>
                <a:gd name="connsiteY76" fmla="*/ 1353945 h 145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266335" h="1450144">
                  <a:moveTo>
                    <a:pt x="136428" y="837966"/>
                  </a:moveTo>
                  <a:cubicBezTo>
                    <a:pt x="127683" y="843213"/>
                    <a:pt x="117189" y="850209"/>
                    <a:pt x="108443" y="855456"/>
                  </a:cubicBezTo>
                  <a:cubicBezTo>
                    <a:pt x="66465" y="886940"/>
                    <a:pt x="38480" y="934165"/>
                    <a:pt x="31483" y="986638"/>
                  </a:cubicBezTo>
                  <a:lnTo>
                    <a:pt x="0" y="1371436"/>
                  </a:lnTo>
                  <a:lnTo>
                    <a:pt x="27985" y="1380181"/>
                  </a:lnTo>
                  <a:cubicBezTo>
                    <a:pt x="36731" y="1383679"/>
                    <a:pt x="267610" y="1450144"/>
                    <a:pt x="633168" y="1450144"/>
                  </a:cubicBezTo>
                  <a:cubicBezTo>
                    <a:pt x="998726" y="1450144"/>
                    <a:pt x="1227856" y="1383679"/>
                    <a:pt x="1238350" y="1380181"/>
                  </a:cubicBezTo>
                  <a:lnTo>
                    <a:pt x="1266336" y="1371436"/>
                  </a:lnTo>
                  <a:lnTo>
                    <a:pt x="1236601" y="990136"/>
                  </a:lnTo>
                  <a:lnTo>
                    <a:pt x="1236601" y="986638"/>
                  </a:lnTo>
                  <a:cubicBezTo>
                    <a:pt x="1227856" y="935914"/>
                    <a:pt x="1199871" y="888689"/>
                    <a:pt x="1159642" y="857205"/>
                  </a:cubicBezTo>
                  <a:cubicBezTo>
                    <a:pt x="1110667" y="820475"/>
                    <a:pt x="1058195" y="788991"/>
                    <a:pt x="1000475" y="766253"/>
                  </a:cubicBezTo>
                  <a:cubicBezTo>
                    <a:pt x="1024962" y="713781"/>
                    <a:pt x="1003973" y="650814"/>
                    <a:pt x="953250" y="624577"/>
                  </a:cubicBezTo>
                  <a:cubicBezTo>
                    <a:pt x="1080933" y="449669"/>
                    <a:pt x="1042453" y="203049"/>
                    <a:pt x="867545" y="75366"/>
                  </a:cubicBezTo>
                  <a:cubicBezTo>
                    <a:pt x="692637" y="-52317"/>
                    <a:pt x="446016" y="-13838"/>
                    <a:pt x="318333" y="161071"/>
                  </a:cubicBezTo>
                  <a:cubicBezTo>
                    <a:pt x="216886" y="299248"/>
                    <a:pt x="216886" y="486400"/>
                    <a:pt x="318333" y="624577"/>
                  </a:cubicBezTo>
                  <a:cubicBezTo>
                    <a:pt x="265861" y="652563"/>
                    <a:pt x="244872" y="715530"/>
                    <a:pt x="271108" y="769751"/>
                  </a:cubicBezTo>
                  <a:cubicBezTo>
                    <a:pt x="227381" y="788991"/>
                    <a:pt x="176657" y="813478"/>
                    <a:pt x="136428" y="837966"/>
                  </a:cubicBezTo>
                  <a:close/>
                  <a:moveTo>
                    <a:pt x="344569" y="754010"/>
                  </a:moveTo>
                  <a:cubicBezTo>
                    <a:pt x="325329" y="743515"/>
                    <a:pt x="320082" y="719028"/>
                    <a:pt x="330577" y="699788"/>
                  </a:cubicBezTo>
                  <a:cubicBezTo>
                    <a:pt x="337573" y="687544"/>
                    <a:pt x="349816" y="680548"/>
                    <a:pt x="363809" y="680548"/>
                  </a:cubicBezTo>
                  <a:cubicBezTo>
                    <a:pt x="514230" y="820475"/>
                    <a:pt x="746858" y="820475"/>
                    <a:pt x="897279" y="680548"/>
                  </a:cubicBezTo>
                  <a:cubicBezTo>
                    <a:pt x="900777" y="680548"/>
                    <a:pt x="904276" y="680548"/>
                    <a:pt x="906025" y="682297"/>
                  </a:cubicBezTo>
                  <a:cubicBezTo>
                    <a:pt x="927014" y="687544"/>
                    <a:pt x="939257" y="708533"/>
                    <a:pt x="934010" y="729522"/>
                  </a:cubicBezTo>
                  <a:cubicBezTo>
                    <a:pt x="932261" y="740017"/>
                    <a:pt x="925265" y="748762"/>
                    <a:pt x="916519" y="754010"/>
                  </a:cubicBezTo>
                  <a:cubicBezTo>
                    <a:pt x="848305" y="795988"/>
                    <a:pt x="743360" y="820475"/>
                    <a:pt x="631419" y="820475"/>
                  </a:cubicBezTo>
                  <a:cubicBezTo>
                    <a:pt x="519477" y="820475"/>
                    <a:pt x="416282" y="795988"/>
                    <a:pt x="344569" y="754010"/>
                  </a:cubicBezTo>
                  <a:lnTo>
                    <a:pt x="344569" y="754010"/>
                  </a:lnTo>
                  <a:close/>
                  <a:moveTo>
                    <a:pt x="704880" y="295750"/>
                  </a:moveTo>
                  <a:lnTo>
                    <a:pt x="759102" y="313241"/>
                  </a:lnTo>
                  <a:cubicBezTo>
                    <a:pt x="781840" y="360466"/>
                    <a:pt x="841309" y="400695"/>
                    <a:pt x="843058" y="468909"/>
                  </a:cubicBezTo>
                  <a:lnTo>
                    <a:pt x="843058" y="486400"/>
                  </a:lnTo>
                  <a:cubicBezTo>
                    <a:pt x="843058" y="510887"/>
                    <a:pt x="839560" y="533625"/>
                    <a:pt x="830814" y="556363"/>
                  </a:cubicBezTo>
                  <a:lnTo>
                    <a:pt x="753855" y="556363"/>
                  </a:lnTo>
                  <a:cubicBezTo>
                    <a:pt x="746858" y="545869"/>
                    <a:pt x="736364" y="538872"/>
                    <a:pt x="724120" y="538872"/>
                  </a:cubicBezTo>
                  <a:lnTo>
                    <a:pt x="689138" y="538872"/>
                  </a:lnTo>
                  <a:cubicBezTo>
                    <a:pt x="669899" y="538872"/>
                    <a:pt x="654157" y="554614"/>
                    <a:pt x="654157" y="573854"/>
                  </a:cubicBezTo>
                  <a:cubicBezTo>
                    <a:pt x="654157" y="593094"/>
                    <a:pt x="669899" y="608836"/>
                    <a:pt x="689138" y="608836"/>
                  </a:cubicBezTo>
                  <a:lnTo>
                    <a:pt x="724120" y="608836"/>
                  </a:lnTo>
                  <a:cubicBezTo>
                    <a:pt x="736364" y="608836"/>
                    <a:pt x="748607" y="601839"/>
                    <a:pt x="753855" y="591345"/>
                  </a:cubicBezTo>
                  <a:lnTo>
                    <a:pt x="815072" y="591345"/>
                  </a:lnTo>
                  <a:cubicBezTo>
                    <a:pt x="757353" y="691043"/>
                    <a:pt x="629670" y="726024"/>
                    <a:pt x="528223" y="668305"/>
                  </a:cubicBezTo>
                  <a:cubicBezTo>
                    <a:pt x="470503" y="635072"/>
                    <a:pt x="432023" y="575603"/>
                    <a:pt x="425027" y="509138"/>
                  </a:cubicBezTo>
                  <a:cubicBezTo>
                    <a:pt x="400540" y="369211"/>
                    <a:pt x="601684" y="419935"/>
                    <a:pt x="704880" y="295750"/>
                  </a:cubicBezTo>
                  <a:close/>
                  <a:moveTo>
                    <a:pt x="631419" y="68369"/>
                  </a:moveTo>
                  <a:cubicBezTo>
                    <a:pt x="759102" y="68369"/>
                    <a:pt x="874541" y="143580"/>
                    <a:pt x="927014" y="259019"/>
                  </a:cubicBezTo>
                  <a:cubicBezTo>
                    <a:pt x="857050" y="206547"/>
                    <a:pt x="752105" y="173314"/>
                    <a:pt x="631419" y="173314"/>
                  </a:cubicBezTo>
                  <a:cubicBezTo>
                    <a:pt x="510732" y="173314"/>
                    <a:pt x="405787" y="206547"/>
                    <a:pt x="335824" y="259019"/>
                  </a:cubicBezTo>
                  <a:cubicBezTo>
                    <a:pt x="388296" y="143580"/>
                    <a:pt x="503736" y="68369"/>
                    <a:pt x="631419" y="68369"/>
                  </a:cubicBezTo>
                  <a:close/>
                  <a:moveTo>
                    <a:pt x="1012719" y="1353945"/>
                  </a:moveTo>
                  <a:lnTo>
                    <a:pt x="998726" y="1236756"/>
                  </a:lnTo>
                  <a:cubicBezTo>
                    <a:pt x="996977" y="1217516"/>
                    <a:pt x="979486" y="1203524"/>
                    <a:pt x="960246" y="1207022"/>
                  </a:cubicBezTo>
                  <a:cubicBezTo>
                    <a:pt x="941006" y="1208771"/>
                    <a:pt x="927014" y="1226262"/>
                    <a:pt x="930512" y="1245502"/>
                  </a:cubicBezTo>
                  <a:lnTo>
                    <a:pt x="944505" y="1362690"/>
                  </a:lnTo>
                  <a:cubicBezTo>
                    <a:pt x="839560" y="1374934"/>
                    <a:pt x="736364" y="1380181"/>
                    <a:pt x="631419" y="1380181"/>
                  </a:cubicBezTo>
                  <a:cubicBezTo>
                    <a:pt x="526474" y="1380181"/>
                    <a:pt x="423278" y="1374934"/>
                    <a:pt x="320082" y="1362690"/>
                  </a:cubicBezTo>
                  <a:lnTo>
                    <a:pt x="334075" y="1245502"/>
                  </a:lnTo>
                  <a:cubicBezTo>
                    <a:pt x="335824" y="1226262"/>
                    <a:pt x="323580" y="1208771"/>
                    <a:pt x="304340" y="1207022"/>
                  </a:cubicBezTo>
                  <a:cubicBezTo>
                    <a:pt x="285100" y="1205273"/>
                    <a:pt x="267610" y="1217516"/>
                    <a:pt x="265861" y="1236756"/>
                  </a:cubicBezTo>
                  <a:lnTo>
                    <a:pt x="265861" y="1236756"/>
                  </a:lnTo>
                  <a:lnTo>
                    <a:pt x="251868" y="1353945"/>
                  </a:lnTo>
                  <a:cubicBezTo>
                    <a:pt x="169661" y="1341701"/>
                    <a:pt x="108443" y="1329458"/>
                    <a:pt x="76960" y="1320712"/>
                  </a:cubicBezTo>
                  <a:lnTo>
                    <a:pt x="103196" y="997132"/>
                  </a:lnTo>
                  <a:cubicBezTo>
                    <a:pt x="106694" y="981390"/>
                    <a:pt x="111941" y="963899"/>
                    <a:pt x="120687" y="949907"/>
                  </a:cubicBezTo>
                  <a:lnTo>
                    <a:pt x="199395" y="1016372"/>
                  </a:lnTo>
                  <a:lnTo>
                    <a:pt x="267610" y="935914"/>
                  </a:lnTo>
                  <a:lnTo>
                    <a:pt x="202894" y="879944"/>
                  </a:lnTo>
                  <a:cubicBezTo>
                    <a:pt x="243122" y="855456"/>
                    <a:pt x="283351" y="836216"/>
                    <a:pt x="327078" y="818726"/>
                  </a:cubicBezTo>
                  <a:cubicBezTo>
                    <a:pt x="407536" y="862453"/>
                    <a:pt x="519477" y="888689"/>
                    <a:pt x="636666" y="888689"/>
                  </a:cubicBezTo>
                  <a:cubicBezTo>
                    <a:pt x="755604" y="888689"/>
                    <a:pt x="867545" y="862453"/>
                    <a:pt x="948003" y="816977"/>
                  </a:cubicBezTo>
                  <a:cubicBezTo>
                    <a:pt x="991730" y="832718"/>
                    <a:pt x="1031959" y="853707"/>
                    <a:pt x="1072187" y="878194"/>
                  </a:cubicBezTo>
                  <a:lnTo>
                    <a:pt x="1005722" y="935914"/>
                  </a:lnTo>
                  <a:lnTo>
                    <a:pt x="1073937" y="1016372"/>
                  </a:lnTo>
                  <a:lnTo>
                    <a:pt x="1152645" y="949907"/>
                  </a:lnTo>
                  <a:cubicBezTo>
                    <a:pt x="1161391" y="963899"/>
                    <a:pt x="1166638" y="979641"/>
                    <a:pt x="1170136" y="997132"/>
                  </a:cubicBezTo>
                  <a:lnTo>
                    <a:pt x="1196372" y="1318963"/>
                  </a:lnTo>
                  <a:cubicBezTo>
                    <a:pt x="1156143" y="1329458"/>
                    <a:pt x="1096675" y="1341701"/>
                    <a:pt x="1012719" y="1353945"/>
                  </a:cubicBez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內容版面配置區 4" descr="女太空人 以實心填滿">
              <a:extLst>
                <a:ext uri="{FF2B5EF4-FFF2-40B4-BE49-F238E27FC236}">
                  <a16:creationId xmlns:a16="http://schemas.microsoft.com/office/drawing/2014/main" id="{1E116ABA-BD90-430C-A918-26B437D42926}"/>
                </a:ext>
              </a:extLst>
            </p:cNvPr>
            <p:cNvSpPr/>
            <p:nvPr/>
          </p:nvSpPr>
          <p:spPr>
            <a:xfrm>
              <a:off x="3698465" y="4103384"/>
              <a:ext cx="146922" cy="174908"/>
            </a:xfrm>
            <a:custGeom>
              <a:avLst/>
              <a:gdLst>
                <a:gd name="connsiteX0" fmla="*/ 73461 w 146922"/>
                <a:gd name="connsiteY0" fmla="*/ 0 h 174908"/>
                <a:gd name="connsiteX1" fmla="*/ 0 w 146922"/>
                <a:gd name="connsiteY1" fmla="*/ 87454 h 174908"/>
                <a:gd name="connsiteX2" fmla="*/ 73461 w 146922"/>
                <a:gd name="connsiteY2" fmla="*/ 174908 h 174908"/>
                <a:gd name="connsiteX3" fmla="*/ 146923 w 146922"/>
                <a:gd name="connsiteY3" fmla="*/ 87454 h 174908"/>
                <a:gd name="connsiteX4" fmla="*/ 73461 w 146922"/>
                <a:gd name="connsiteY4" fmla="*/ 0 h 17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22" h="174908">
                  <a:moveTo>
                    <a:pt x="73461" y="0"/>
                  </a:moveTo>
                  <a:cubicBezTo>
                    <a:pt x="62967" y="38480"/>
                    <a:pt x="36731" y="69963"/>
                    <a:pt x="0" y="87454"/>
                  </a:cubicBezTo>
                  <a:cubicBezTo>
                    <a:pt x="34982" y="104945"/>
                    <a:pt x="62967" y="136428"/>
                    <a:pt x="73461" y="174908"/>
                  </a:cubicBezTo>
                  <a:cubicBezTo>
                    <a:pt x="83956" y="136428"/>
                    <a:pt x="110192" y="104945"/>
                    <a:pt x="146923" y="87454"/>
                  </a:cubicBezTo>
                  <a:cubicBezTo>
                    <a:pt x="110192" y="69963"/>
                    <a:pt x="83956" y="38480"/>
                    <a:pt x="73461" y="0"/>
                  </a:cubicBez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內容版面配置區 4" descr="女太空人 以實心填滿">
              <a:extLst>
                <a:ext uri="{FF2B5EF4-FFF2-40B4-BE49-F238E27FC236}">
                  <a16:creationId xmlns:a16="http://schemas.microsoft.com/office/drawing/2014/main" id="{AEE0A899-25C2-48E1-B819-051302E42154}"/>
                </a:ext>
              </a:extLst>
            </p:cNvPr>
            <p:cNvSpPr/>
            <p:nvPr/>
          </p:nvSpPr>
          <p:spPr>
            <a:xfrm>
              <a:off x="4275662" y="4540655"/>
              <a:ext cx="419779" cy="279853"/>
            </a:xfrm>
            <a:custGeom>
              <a:avLst/>
              <a:gdLst>
                <a:gd name="connsiteX0" fmla="*/ 349816 w 419779"/>
                <a:gd name="connsiteY0" fmla="*/ 0 h 279853"/>
                <a:gd name="connsiteX1" fmla="*/ 69963 w 419779"/>
                <a:gd name="connsiteY1" fmla="*/ 0 h 279853"/>
                <a:gd name="connsiteX2" fmla="*/ 0 w 419779"/>
                <a:gd name="connsiteY2" fmla="*/ 69963 h 279853"/>
                <a:gd name="connsiteX3" fmla="*/ 0 w 419779"/>
                <a:gd name="connsiteY3" fmla="*/ 209890 h 279853"/>
                <a:gd name="connsiteX4" fmla="*/ 69963 w 419779"/>
                <a:gd name="connsiteY4" fmla="*/ 279853 h 279853"/>
                <a:gd name="connsiteX5" fmla="*/ 349816 w 419779"/>
                <a:gd name="connsiteY5" fmla="*/ 279853 h 279853"/>
                <a:gd name="connsiteX6" fmla="*/ 419780 w 419779"/>
                <a:gd name="connsiteY6" fmla="*/ 209890 h 279853"/>
                <a:gd name="connsiteX7" fmla="*/ 419780 w 419779"/>
                <a:gd name="connsiteY7" fmla="*/ 69963 h 279853"/>
                <a:gd name="connsiteX8" fmla="*/ 349816 w 419779"/>
                <a:gd name="connsiteY8" fmla="*/ 0 h 279853"/>
                <a:gd name="connsiteX9" fmla="*/ 69963 w 419779"/>
                <a:gd name="connsiteY9" fmla="*/ 209890 h 279853"/>
                <a:gd name="connsiteX10" fmla="*/ 69963 w 419779"/>
                <a:gd name="connsiteY10" fmla="*/ 69963 h 279853"/>
                <a:gd name="connsiteX11" fmla="*/ 349816 w 419779"/>
                <a:gd name="connsiteY11" fmla="*/ 69963 h 279853"/>
                <a:gd name="connsiteX12" fmla="*/ 349816 w 419779"/>
                <a:gd name="connsiteY12" fmla="*/ 209890 h 279853"/>
                <a:gd name="connsiteX13" fmla="*/ 69963 w 419779"/>
                <a:gd name="connsiteY13" fmla="*/ 209890 h 2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779" h="279853">
                  <a:moveTo>
                    <a:pt x="349816" y="0"/>
                  </a:moveTo>
                  <a:lnTo>
                    <a:pt x="69963" y="0"/>
                  </a:lnTo>
                  <a:cubicBezTo>
                    <a:pt x="31483" y="0"/>
                    <a:pt x="0" y="31483"/>
                    <a:pt x="0" y="69963"/>
                  </a:cubicBezTo>
                  <a:lnTo>
                    <a:pt x="0" y="209890"/>
                  </a:lnTo>
                  <a:cubicBezTo>
                    <a:pt x="0" y="248370"/>
                    <a:pt x="31483" y="279853"/>
                    <a:pt x="69963" y="279853"/>
                  </a:cubicBezTo>
                  <a:lnTo>
                    <a:pt x="349816" y="279853"/>
                  </a:lnTo>
                  <a:cubicBezTo>
                    <a:pt x="388296" y="279853"/>
                    <a:pt x="419780" y="248370"/>
                    <a:pt x="419780" y="209890"/>
                  </a:cubicBezTo>
                  <a:lnTo>
                    <a:pt x="419780" y="69963"/>
                  </a:lnTo>
                  <a:cubicBezTo>
                    <a:pt x="419780" y="31483"/>
                    <a:pt x="388296" y="0"/>
                    <a:pt x="349816" y="0"/>
                  </a:cubicBezTo>
                  <a:close/>
                  <a:moveTo>
                    <a:pt x="69963" y="209890"/>
                  </a:moveTo>
                  <a:lnTo>
                    <a:pt x="69963" y="69963"/>
                  </a:lnTo>
                  <a:lnTo>
                    <a:pt x="349816" y="69963"/>
                  </a:lnTo>
                  <a:lnTo>
                    <a:pt x="349816" y="209890"/>
                  </a:lnTo>
                  <a:lnTo>
                    <a:pt x="69963" y="209890"/>
                  </a:ln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內容版面配置區 4" descr="女太空人 以實心填滿">
              <a:extLst>
                <a:ext uri="{FF2B5EF4-FFF2-40B4-BE49-F238E27FC236}">
                  <a16:creationId xmlns:a16="http://schemas.microsoft.com/office/drawing/2014/main" id="{642D7518-5EEB-410C-A5B7-2C430ED92F0E}"/>
                </a:ext>
              </a:extLst>
            </p:cNvPr>
            <p:cNvSpPr/>
            <p:nvPr/>
          </p:nvSpPr>
          <p:spPr>
            <a:xfrm>
              <a:off x="3883868" y="3631132"/>
              <a:ext cx="146922" cy="174908"/>
            </a:xfrm>
            <a:custGeom>
              <a:avLst/>
              <a:gdLst>
                <a:gd name="connsiteX0" fmla="*/ 73461 w 146922"/>
                <a:gd name="connsiteY0" fmla="*/ 0 h 174908"/>
                <a:gd name="connsiteX1" fmla="*/ 0 w 146922"/>
                <a:gd name="connsiteY1" fmla="*/ 87454 h 174908"/>
                <a:gd name="connsiteX2" fmla="*/ 73461 w 146922"/>
                <a:gd name="connsiteY2" fmla="*/ 174908 h 174908"/>
                <a:gd name="connsiteX3" fmla="*/ 146923 w 146922"/>
                <a:gd name="connsiteY3" fmla="*/ 87454 h 174908"/>
                <a:gd name="connsiteX4" fmla="*/ 73461 w 146922"/>
                <a:gd name="connsiteY4" fmla="*/ 0 h 17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22" h="174908">
                  <a:moveTo>
                    <a:pt x="73461" y="0"/>
                  </a:moveTo>
                  <a:cubicBezTo>
                    <a:pt x="62967" y="38480"/>
                    <a:pt x="36731" y="69963"/>
                    <a:pt x="0" y="87454"/>
                  </a:cubicBezTo>
                  <a:cubicBezTo>
                    <a:pt x="34982" y="104945"/>
                    <a:pt x="62967" y="136428"/>
                    <a:pt x="73461" y="174908"/>
                  </a:cubicBezTo>
                  <a:cubicBezTo>
                    <a:pt x="83956" y="136428"/>
                    <a:pt x="110192" y="104945"/>
                    <a:pt x="146923" y="87454"/>
                  </a:cubicBezTo>
                  <a:cubicBezTo>
                    <a:pt x="111941" y="69963"/>
                    <a:pt x="83956" y="38480"/>
                    <a:pt x="73461" y="0"/>
                  </a:cubicBez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內容版面配置區 4" descr="女太空人 以實心填滿">
              <a:extLst>
                <a:ext uri="{FF2B5EF4-FFF2-40B4-BE49-F238E27FC236}">
                  <a16:creationId xmlns:a16="http://schemas.microsoft.com/office/drawing/2014/main" id="{709B1732-4424-43CB-8912-3A58D984319A}"/>
                </a:ext>
              </a:extLst>
            </p:cNvPr>
            <p:cNvSpPr/>
            <p:nvPr/>
          </p:nvSpPr>
          <p:spPr>
            <a:xfrm>
              <a:off x="5038262" y="4017679"/>
              <a:ext cx="146922" cy="174908"/>
            </a:xfrm>
            <a:custGeom>
              <a:avLst/>
              <a:gdLst>
                <a:gd name="connsiteX0" fmla="*/ 73462 w 146922"/>
                <a:gd name="connsiteY0" fmla="*/ 0 h 174908"/>
                <a:gd name="connsiteX1" fmla="*/ 0 w 146922"/>
                <a:gd name="connsiteY1" fmla="*/ 87454 h 174908"/>
                <a:gd name="connsiteX2" fmla="*/ 73462 w 146922"/>
                <a:gd name="connsiteY2" fmla="*/ 174908 h 174908"/>
                <a:gd name="connsiteX3" fmla="*/ 146923 w 146922"/>
                <a:gd name="connsiteY3" fmla="*/ 87454 h 174908"/>
                <a:gd name="connsiteX4" fmla="*/ 73462 w 146922"/>
                <a:gd name="connsiteY4" fmla="*/ 0 h 17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22" h="174908">
                  <a:moveTo>
                    <a:pt x="73462" y="0"/>
                  </a:moveTo>
                  <a:cubicBezTo>
                    <a:pt x="62967" y="38480"/>
                    <a:pt x="36731" y="69963"/>
                    <a:pt x="0" y="87454"/>
                  </a:cubicBezTo>
                  <a:cubicBezTo>
                    <a:pt x="34982" y="104945"/>
                    <a:pt x="62967" y="136428"/>
                    <a:pt x="73462" y="174908"/>
                  </a:cubicBezTo>
                  <a:cubicBezTo>
                    <a:pt x="83956" y="136428"/>
                    <a:pt x="110192" y="104945"/>
                    <a:pt x="146923" y="87454"/>
                  </a:cubicBezTo>
                  <a:cubicBezTo>
                    <a:pt x="111941" y="69963"/>
                    <a:pt x="83956" y="38480"/>
                    <a:pt x="73462" y="0"/>
                  </a:cubicBezTo>
                  <a:close/>
                </a:path>
              </a:pathLst>
            </a:custGeom>
            <a:solidFill>
              <a:srgbClr val="000000"/>
            </a:solidFill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D0C4399-CD69-49B5-B736-67F8C95A7B34}"/>
              </a:ext>
            </a:extLst>
          </p:cNvPr>
          <p:cNvGrpSpPr/>
          <p:nvPr/>
        </p:nvGrpSpPr>
        <p:grpSpPr>
          <a:xfrm>
            <a:off x="8273108" y="3392318"/>
            <a:ext cx="2026763" cy="1684473"/>
            <a:chOff x="5337308" y="2231215"/>
            <a:chExt cx="2026763" cy="168447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BC75075-BEF3-45A9-838A-25786E9F9ADD}"/>
                </a:ext>
              </a:extLst>
            </p:cNvPr>
            <p:cNvSpPr/>
            <p:nvPr/>
          </p:nvSpPr>
          <p:spPr>
            <a:xfrm>
              <a:off x="5337308" y="2231215"/>
              <a:ext cx="2026763" cy="16844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138818-5B04-42E0-9DAE-1FBB6CBEF33D}"/>
                </a:ext>
              </a:extLst>
            </p:cNvPr>
            <p:cNvSpPr/>
            <p:nvPr/>
          </p:nvSpPr>
          <p:spPr>
            <a:xfrm>
              <a:off x="6085381" y="2444164"/>
              <a:ext cx="882487" cy="3867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數據</a:t>
              </a:r>
              <a:endParaRPr lang="en-US" altLang="zh-TW"/>
            </a:p>
          </p:txBody>
        </p:sp>
        <p:cxnSp>
          <p:nvCxnSpPr>
            <p:cNvPr id="22" name="接點: 肘形 21">
              <a:extLst>
                <a:ext uri="{FF2B5EF4-FFF2-40B4-BE49-F238E27FC236}">
                  <a16:creationId xmlns:a16="http://schemas.microsoft.com/office/drawing/2014/main" id="{A4EC51D0-F52F-4CFD-86CB-E71F84CE7CC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5832990" y="2563391"/>
              <a:ext cx="178231" cy="32655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87CEAA-69C2-4A65-8B03-C4419C5B459A}"/>
                </a:ext>
              </a:extLst>
            </p:cNvPr>
            <p:cNvSpPr/>
            <p:nvPr/>
          </p:nvSpPr>
          <p:spPr>
            <a:xfrm>
              <a:off x="6085381" y="3361578"/>
              <a:ext cx="882487" cy="3867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行為</a:t>
              </a:r>
            </a:p>
          </p:txBody>
        </p: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4D4F302F-89F2-4E9A-8D05-39749D565EB7}"/>
                </a:ext>
              </a:extLst>
            </p:cNvPr>
            <p:cNvCxnSpPr>
              <a:endCxn id="23" idx="1"/>
            </p:cNvCxnSpPr>
            <p:nvPr/>
          </p:nvCxnSpPr>
          <p:spPr>
            <a:xfrm rot="16200000" flipH="1">
              <a:off x="5895028" y="3364611"/>
              <a:ext cx="54157" cy="32654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43F006A3-8697-4DA0-AE1D-6FBB7AF2BC78}"/>
                </a:ext>
              </a:extLst>
            </p:cNvPr>
            <p:cNvCxnSpPr>
              <a:stCxn id="23" idx="0"/>
              <a:endCxn id="21" idx="2"/>
            </p:cNvCxnSpPr>
            <p:nvPr/>
          </p:nvCxnSpPr>
          <p:spPr>
            <a:xfrm flipV="1">
              <a:off x="6526624" y="2830936"/>
              <a:ext cx="0" cy="5306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D1093B-7809-4401-A14E-685ACC72F981}"/>
                </a:ext>
              </a:extLst>
            </p:cNvPr>
            <p:cNvSpPr/>
            <p:nvPr/>
          </p:nvSpPr>
          <p:spPr>
            <a:xfrm>
              <a:off x="6134884" y="2348299"/>
              <a:ext cx="220028" cy="1841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有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3BF95E9-7ADE-408F-8EA3-89A9A8565F3C}"/>
              </a:ext>
            </a:extLst>
          </p:cNvPr>
          <p:cNvSpPr/>
          <p:nvPr/>
        </p:nvSpPr>
        <p:spPr>
          <a:xfrm>
            <a:off x="9057571" y="4419198"/>
            <a:ext cx="220028" cy="184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能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C86FFF9-A8F0-46ED-9280-73D36A0FA529}"/>
              </a:ext>
            </a:extLst>
          </p:cNvPr>
          <p:cNvGrpSpPr/>
          <p:nvPr/>
        </p:nvGrpSpPr>
        <p:grpSpPr>
          <a:xfrm>
            <a:off x="5500310" y="1301112"/>
            <a:ext cx="2026763" cy="1684473"/>
            <a:chOff x="4327576" y="2412067"/>
            <a:chExt cx="2026763" cy="168447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FF0DFAB-D754-44AB-BF9D-69E6F205CCEC}"/>
                </a:ext>
              </a:extLst>
            </p:cNvPr>
            <p:cNvSpPr/>
            <p:nvPr/>
          </p:nvSpPr>
          <p:spPr>
            <a:xfrm>
              <a:off x="4327576" y="2412067"/>
              <a:ext cx="2026763" cy="16844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D58B8FE-38EF-4835-BD72-8345D30DB5AC}"/>
                </a:ext>
              </a:extLst>
            </p:cNvPr>
            <p:cNvSpPr/>
            <p:nvPr/>
          </p:nvSpPr>
          <p:spPr>
            <a:xfrm>
              <a:off x="5075649" y="2625016"/>
              <a:ext cx="882487" cy="3867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數據</a:t>
              </a:r>
              <a:endParaRPr lang="en-US" altLang="zh-TW"/>
            </a:p>
          </p:txBody>
        </p:sp>
        <p:cxnSp>
          <p:nvCxnSpPr>
            <p:cNvPr id="39" name="接點: 肘形 38">
              <a:extLst>
                <a:ext uri="{FF2B5EF4-FFF2-40B4-BE49-F238E27FC236}">
                  <a16:creationId xmlns:a16="http://schemas.microsoft.com/office/drawing/2014/main" id="{5A9C3145-FD93-450C-9ADB-0C12778D0DD2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5400000" flipH="1" flipV="1">
              <a:off x="4823258" y="2744243"/>
              <a:ext cx="178231" cy="32655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288749-9006-4A89-92E0-486D95BF173E}"/>
                </a:ext>
              </a:extLst>
            </p:cNvPr>
            <p:cNvSpPr/>
            <p:nvPr/>
          </p:nvSpPr>
          <p:spPr>
            <a:xfrm>
              <a:off x="5075649" y="3542430"/>
              <a:ext cx="882487" cy="3867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行為</a:t>
              </a:r>
            </a:p>
          </p:txBody>
        </p:sp>
        <p:cxnSp>
          <p:nvCxnSpPr>
            <p:cNvPr id="41" name="接點: 肘形 40">
              <a:extLst>
                <a:ext uri="{FF2B5EF4-FFF2-40B4-BE49-F238E27FC236}">
                  <a16:creationId xmlns:a16="http://schemas.microsoft.com/office/drawing/2014/main" id="{16BCF893-528E-46C0-921D-B16FDB900CB8}"/>
                </a:ext>
              </a:extLst>
            </p:cNvPr>
            <p:cNvCxnSpPr>
              <a:endCxn id="40" idx="1"/>
            </p:cNvCxnSpPr>
            <p:nvPr/>
          </p:nvCxnSpPr>
          <p:spPr>
            <a:xfrm rot="16200000" flipH="1">
              <a:off x="4885296" y="3545463"/>
              <a:ext cx="54157" cy="32654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672A6293-0E40-4EBC-B296-89B16C68CA33}"/>
                </a:ext>
              </a:extLst>
            </p:cNvPr>
            <p:cNvCxnSpPr>
              <a:stCxn id="40" idx="0"/>
              <a:endCxn id="38" idx="2"/>
            </p:cNvCxnSpPr>
            <p:nvPr/>
          </p:nvCxnSpPr>
          <p:spPr>
            <a:xfrm flipV="1">
              <a:off x="5516892" y="3011788"/>
              <a:ext cx="0" cy="5306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1A489B-DF93-4C28-B182-742F622EE262}"/>
                </a:ext>
              </a:extLst>
            </p:cNvPr>
            <p:cNvSpPr/>
            <p:nvPr/>
          </p:nvSpPr>
          <p:spPr>
            <a:xfrm>
              <a:off x="5125152" y="2529151"/>
              <a:ext cx="220028" cy="1841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有</a:t>
              </a:r>
            </a:p>
          </p:txBody>
        </p:sp>
      </p:grpSp>
      <p:pic>
        <p:nvPicPr>
          <p:cNvPr id="34" name="內容版面配置區 33" descr="亞洲式廟宇 以實心填滿">
            <a:extLst>
              <a:ext uri="{FF2B5EF4-FFF2-40B4-BE49-F238E27FC236}">
                <a16:creationId xmlns:a16="http://schemas.microsoft.com/office/drawing/2014/main" id="{E84D0339-9478-4F7C-9617-49D550592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94385" y="1795908"/>
            <a:ext cx="791359" cy="791359"/>
          </a:xfr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BC517921-4DFB-4B86-B2A1-3AE1D10A0995}"/>
              </a:ext>
            </a:extLst>
          </p:cNvPr>
          <p:cNvSpPr/>
          <p:nvPr/>
        </p:nvSpPr>
        <p:spPr>
          <a:xfrm>
            <a:off x="1859583" y="1803035"/>
            <a:ext cx="2026763" cy="2201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“</a:t>
            </a:r>
            <a:r>
              <a:rPr lang="zh-TW" altLang="en-US">
                <a:solidFill>
                  <a:srgbClr val="FF0000"/>
                </a:solidFill>
              </a:rPr>
              <a:t>遊戲初始</a:t>
            </a:r>
            <a:r>
              <a:rPr lang="en-US" altLang="zh-TW">
                <a:solidFill>
                  <a:srgbClr val="FF0000"/>
                </a:solidFill>
              </a:rPr>
              <a:t>”</a:t>
            </a:r>
            <a:r>
              <a:rPr lang="zh-TW" altLang="en-US">
                <a:solidFill>
                  <a:srgbClr val="FF0000"/>
                </a:solidFill>
              </a:rPr>
              <a:t> 程式</a:t>
            </a:r>
            <a:endParaRPr lang="en-US" altLang="zh-TW">
              <a:solidFill>
                <a:srgbClr val="FF0000"/>
              </a:solidFill>
            </a:endParaRPr>
          </a:p>
          <a:p>
            <a:pPr algn="ctr"/>
            <a:r>
              <a:rPr lang="zh-TW" altLang="en-US">
                <a:solidFill>
                  <a:srgbClr val="FF0000"/>
                </a:solidFill>
              </a:rPr>
              <a:t>階層化、組織化</a:t>
            </a:r>
            <a:endParaRPr lang="en-US" altLang="zh-TW">
              <a:solidFill>
                <a:srgbClr val="FF0000"/>
              </a:solidFill>
            </a:endParaRPr>
          </a:p>
          <a:p>
            <a:pPr algn="ctr"/>
            <a:endParaRPr lang="en-US" altLang="zh-TW"/>
          </a:p>
          <a:p>
            <a:pPr algn="ctr"/>
            <a:r>
              <a:rPr lang="zh-TW" altLang="en-US"/>
              <a:t>場景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載入</a:t>
            </a:r>
            <a:endParaRPr lang="en-US" altLang="zh-TW"/>
          </a:p>
          <a:p>
            <a:pPr algn="ctr"/>
            <a:r>
              <a:rPr lang="zh-TW" altLang="en-US"/>
              <a:t>角色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載入</a:t>
            </a:r>
            <a:endParaRPr lang="en-US" altLang="zh-TW"/>
          </a:p>
          <a:p>
            <a:pPr algn="ctr"/>
            <a:r>
              <a:rPr lang="zh-TW" altLang="en-US"/>
              <a:t>包包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載入</a:t>
            </a:r>
            <a:endParaRPr lang="en-US" altLang="zh-TW">
              <a:sym typeface="Wingdings" panose="05000000000000000000" pitchFamily="2" charset="2"/>
            </a:endParaRPr>
          </a:p>
          <a:p>
            <a:pPr algn="ctr"/>
            <a:r>
              <a:rPr lang="zh-TW" altLang="en-US">
                <a:sym typeface="Wingdings" panose="05000000000000000000" pitchFamily="2" charset="2"/>
              </a:rPr>
              <a:t>怪物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載入</a:t>
            </a:r>
            <a:endParaRPr lang="zh-TW" altLang="en-US"/>
          </a:p>
        </p:txBody>
      </p:sp>
      <p:pic>
        <p:nvPicPr>
          <p:cNvPr id="46" name="圖形 45" descr="背包 以實心填滿">
            <a:extLst>
              <a:ext uri="{FF2B5EF4-FFF2-40B4-BE49-F238E27FC236}">
                <a16:creationId xmlns:a16="http://schemas.microsoft.com/office/drawing/2014/main" id="{451951B3-5D92-44AF-8A88-857E3CBC2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53520" y="3961977"/>
            <a:ext cx="686295" cy="686295"/>
          </a:xfrm>
          <a:prstGeom prst="rect">
            <a:avLst/>
          </a:prstGeom>
        </p:spPr>
      </p:pic>
      <p:grpSp>
        <p:nvGrpSpPr>
          <p:cNvPr id="50" name="群組 49">
            <a:extLst>
              <a:ext uri="{FF2B5EF4-FFF2-40B4-BE49-F238E27FC236}">
                <a16:creationId xmlns:a16="http://schemas.microsoft.com/office/drawing/2014/main" id="{A96FCBE7-EB52-47B0-A355-B7E48D8AC5C7}"/>
              </a:ext>
            </a:extLst>
          </p:cNvPr>
          <p:cNvGrpSpPr/>
          <p:nvPr/>
        </p:nvGrpSpPr>
        <p:grpSpPr>
          <a:xfrm>
            <a:off x="1890093" y="4933490"/>
            <a:ext cx="2026763" cy="1684473"/>
            <a:chOff x="5337308" y="2231215"/>
            <a:chExt cx="2026763" cy="168447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D6537EE-727A-4FAD-B65B-D67942A2E342}"/>
                </a:ext>
              </a:extLst>
            </p:cNvPr>
            <p:cNvSpPr/>
            <p:nvPr/>
          </p:nvSpPr>
          <p:spPr>
            <a:xfrm>
              <a:off x="5337308" y="2231215"/>
              <a:ext cx="2026763" cy="16844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6DE62D5-FFD5-4932-AD70-7B43D0CA2AA1}"/>
                </a:ext>
              </a:extLst>
            </p:cNvPr>
            <p:cNvSpPr/>
            <p:nvPr/>
          </p:nvSpPr>
          <p:spPr>
            <a:xfrm>
              <a:off x="6085381" y="2444164"/>
              <a:ext cx="882487" cy="3867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數據</a:t>
              </a:r>
              <a:endParaRPr lang="en-US" altLang="zh-TW"/>
            </a:p>
          </p:txBody>
        </p:sp>
        <p:cxnSp>
          <p:nvCxnSpPr>
            <p:cNvPr id="53" name="接點: 肘形 52">
              <a:extLst>
                <a:ext uri="{FF2B5EF4-FFF2-40B4-BE49-F238E27FC236}">
                  <a16:creationId xmlns:a16="http://schemas.microsoft.com/office/drawing/2014/main" id="{53611891-80B2-484F-952D-B683A54DA49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rot="5400000" flipH="1" flipV="1">
              <a:off x="5832990" y="2563391"/>
              <a:ext cx="178231" cy="32655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C8D00B2-8F93-4164-8F82-5CFC31951AA6}"/>
                </a:ext>
              </a:extLst>
            </p:cNvPr>
            <p:cNvSpPr/>
            <p:nvPr/>
          </p:nvSpPr>
          <p:spPr>
            <a:xfrm>
              <a:off x="6085381" y="3361578"/>
              <a:ext cx="882487" cy="3867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行為</a:t>
              </a:r>
            </a:p>
          </p:txBody>
        </p:sp>
        <p:cxnSp>
          <p:nvCxnSpPr>
            <p:cNvPr id="55" name="接點: 肘形 54">
              <a:extLst>
                <a:ext uri="{FF2B5EF4-FFF2-40B4-BE49-F238E27FC236}">
                  <a16:creationId xmlns:a16="http://schemas.microsoft.com/office/drawing/2014/main" id="{008FD49B-2A0A-4ACB-8C18-B381973ACE35}"/>
                </a:ext>
              </a:extLst>
            </p:cNvPr>
            <p:cNvCxnSpPr>
              <a:endCxn id="54" idx="1"/>
            </p:cNvCxnSpPr>
            <p:nvPr/>
          </p:nvCxnSpPr>
          <p:spPr>
            <a:xfrm rot="16200000" flipH="1">
              <a:off x="5895028" y="3364611"/>
              <a:ext cx="54157" cy="32654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AACF14D9-23A3-46BC-9AF6-B4B38A1184D8}"/>
                </a:ext>
              </a:extLst>
            </p:cNvPr>
            <p:cNvCxnSpPr>
              <a:stCxn id="54" idx="0"/>
              <a:endCxn id="52" idx="2"/>
            </p:cNvCxnSpPr>
            <p:nvPr/>
          </p:nvCxnSpPr>
          <p:spPr>
            <a:xfrm flipV="1">
              <a:off x="6526624" y="2830936"/>
              <a:ext cx="0" cy="5306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57D7845-6F57-4F07-8737-2C8034E38BBD}"/>
                </a:ext>
              </a:extLst>
            </p:cNvPr>
            <p:cNvSpPr/>
            <p:nvPr/>
          </p:nvSpPr>
          <p:spPr>
            <a:xfrm>
              <a:off x="6134884" y="2348299"/>
              <a:ext cx="220028" cy="1841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有</a:t>
              </a:r>
            </a:p>
          </p:txBody>
        </p:sp>
      </p:grpSp>
      <p:pic>
        <p:nvPicPr>
          <p:cNvPr id="48" name="圖形 47" descr="熊 以實心填滿">
            <a:extLst>
              <a:ext uri="{FF2B5EF4-FFF2-40B4-BE49-F238E27FC236}">
                <a16:creationId xmlns:a16="http://schemas.microsoft.com/office/drawing/2014/main" id="{DEC4558B-793D-4FD4-96D1-9DB25CB9B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57246" y="5436058"/>
            <a:ext cx="791931" cy="791931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105872AA-A00D-42E0-8037-D544AFD0A68D}"/>
              </a:ext>
            </a:extLst>
          </p:cNvPr>
          <p:cNvSpPr/>
          <p:nvPr/>
        </p:nvSpPr>
        <p:spPr>
          <a:xfrm>
            <a:off x="2680017" y="5930528"/>
            <a:ext cx="220028" cy="184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能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A94A25-E25B-4F99-A7F4-2EA61DC07C29}"/>
              </a:ext>
            </a:extLst>
          </p:cNvPr>
          <p:cNvSpPr/>
          <p:nvPr/>
        </p:nvSpPr>
        <p:spPr>
          <a:xfrm>
            <a:off x="6293663" y="2336533"/>
            <a:ext cx="220028" cy="184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能</a:t>
            </a: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C1A1CEC0-0AC5-4A58-932D-FBB8484AD7F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33797" y="2191588"/>
            <a:ext cx="1960588" cy="69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9AF411A-566E-49CB-A87E-4D6E0CD0633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20653" y="3170065"/>
            <a:ext cx="1979657" cy="10644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3A4EB54D-7E69-4EAD-9092-6B9428FB5EA4}"/>
              </a:ext>
            </a:extLst>
          </p:cNvPr>
          <p:cNvCxnSpPr>
            <a:cxnSpLocks/>
            <a:endCxn id="51" idx="0"/>
          </p:cNvCxnSpPr>
          <p:nvPr/>
        </p:nvCxnSpPr>
        <p:spPr>
          <a:xfrm rot="5400000">
            <a:off x="2609524" y="3996260"/>
            <a:ext cx="1231182" cy="643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F3DBBEAA-71E9-4A29-A396-B3B45BCF9F0B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7527073" y="4234555"/>
            <a:ext cx="746035" cy="12700"/>
          </a:xfrm>
          <a:prstGeom prst="bentConnector3">
            <a:avLst>
              <a:gd name="adj1" fmla="val 10631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CF10D-0903-49A7-8112-10D0D4BB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 </a:t>
            </a:r>
            <a:r>
              <a:rPr lang="en-US" altLang="zh-TW"/>
              <a:t>– </a:t>
            </a:r>
            <a:r>
              <a:rPr lang="zh-TW" altLang="en-US"/>
              <a:t>等價於中文、英文⋯⋯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761B9-AC3C-48ED-93E0-CB9B5FA5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435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/>
              <a:t>對象是電腦</a:t>
            </a:r>
            <a:r>
              <a:rPr lang="en-US" altLang="zh-TW"/>
              <a:t>(</a:t>
            </a:r>
            <a:r>
              <a:rPr lang="zh-TW" altLang="en-US"/>
              <a:t>語句全部都是命令式</a:t>
            </a:r>
            <a:r>
              <a:rPr lang="en-US" altLang="zh-TW"/>
              <a:t>)</a:t>
            </a:r>
          </a:p>
          <a:p>
            <a:r>
              <a:rPr lang="zh-TW" altLang="en-US"/>
              <a:t>語句允許的符號</a:t>
            </a:r>
            <a:endParaRPr lang="en-US" altLang="zh-TW"/>
          </a:p>
          <a:p>
            <a:pPr lvl="1"/>
            <a:r>
              <a:rPr lang="en-US" altLang="zh-TW"/>
              <a:t>0~9</a:t>
            </a:r>
            <a:r>
              <a:rPr lang="zh-TW" altLang="en-US"/>
              <a:t> </a:t>
            </a:r>
            <a:r>
              <a:rPr lang="en-US" altLang="zh-TW"/>
              <a:t>A~Z </a:t>
            </a:r>
            <a:r>
              <a:rPr lang="en-US" altLang="zh-TW" err="1"/>
              <a:t>a~z</a:t>
            </a:r>
            <a:r>
              <a:rPr lang="en-US" altLang="zh-TW"/>
              <a:t> _</a:t>
            </a:r>
            <a:r>
              <a:rPr lang="zh-TW" altLang="en-US"/>
              <a:t> </a:t>
            </a:r>
            <a:r>
              <a:rPr lang="en-US" altLang="zh-TW"/>
              <a:t>(C# </a:t>
            </a:r>
            <a:r>
              <a:rPr lang="zh-TW" altLang="en-US"/>
              <a:t>放寬</a:t>
            </a:r>
            <a:r>
              <a:rPr lang="en-US" altLang="zh-TW"/>
              <a:t>Unicode</a:t>
            </a:r>
            <a:r>
              <a:rPr lang="zh-TW" altLang="en-US"/>
              <a:t>可使用，但十分不建議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特殊符號 </a:t>
            </a:r>
            <a:r>
              <a:rPr lang="en-US" altLang="zh-TW"/>
              <a:t>@,[]&lt;&gt;{}””.’’$-</a:t>
            </a:r>
            <a:r>
              <a:rPr lang="zh-TW" altLang="en-US"/>
              <a:t>*</a:t>
            </a:r>
            <a:r>
              <a:rPr lang="en-US" altLang="zh-TW"/>
              <a:t>/=!…</a:t>
            </a:r>
          </a:p>
          <a:p>
            <a:r>
              <a:rPr lang="zh-TW" altLang="en-US"/>
              <a:t>規定的 </a:t>
            </a:r>
            <a:r>
              <a:rPr lang="en-US" altLang="zh-TW"/>
              <a:t>(</a:t>
            </a:r>
            <a:r>
              <a:rPr lang="zh-TW" altLang="en-US"/>
              <a:t>背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執行起始點 （程式進入點通常用： </a:t>
            </a:r>
            <a:r>
              <a:rPr lang="en-US" altLang="zh-TW"/>
              <a:t>“main” )</a:t>
            </a:r>
          </a:p>
          <a:p>
            <a:pPr lvl="1"/>
            <a:r>
              <a:rPr lang="zh-TW" altLang="en-US"/>
              <a:t>保留字</a:t>
            </a:r>
            <a:r>
              <a:rPr lang="en-US" altLang="zh-TW"/>
              <a:t>(Key words)</a:t>
            </a:r>
            <a:r>
              <a:rPr lang="zh-TW" altLang="en-US"/>
              <a:t> 與其用法</a:t>
            </a:r>
            <a:endParaRPr lang="en-US" altLang="zh-TW"/>
          </a:p>
          <a:p>
            <a:pPr lvl="1"/>
            <a:r>
              <a:rPr lang="zh-TW" altLang="en-US"/>
              <a:t>上下文無關的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單行符號規定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上下文有關的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某寫符號只能位於某些區間</a:t>
            </a:r>
            <a:endParaRPr lang="en-US" altLang="zh-TW"/>
          </a:p>
          <a:p>
            <a:r>
              <a:rPr lang="zh-TW" altLang="en-US"/>
              <a:t>自由增修的</a:t>
            </a:r>
            <a:endParaRPr lang="en-US" altLang="zh-TW"/>
          </a:p>
          <a:p>
            <a:pPr lvl="1"/>
            <a:r>
              <a:rPr lang="zh-TW" altLang="en-US"/>
              <a:t>資料命名類</a:t>
            </a:r>
            <a:endParaRPr lang="en-US" altLang="zh-TW"/>
          </a:p>
          <a:p>
            <a:pPr lvl="1"/>
            <a:r>
              <a:rPr lang="zh-TW" altLang="en-US"/>
              <a:t>指令堆砌</a:t>
            </a:r>
            <a:r>
              <a:rPr lang="en-US" altLang="zh-TW"/>
              <a:t>/</a:t>
            </a:r>
            <a:r>
              <a:rPr lang="zh-TW" altLang="en-US"/>
              <a:t>組合</a:t>
            </a:r>
            <a:endParaRPr lang="en-US" altLang="zh-TW"/>
          </a:p>
          <a:p>
            <a:r>
              <a:rPr lang="zh-TW" altLang="en-US"/>
              <a:t>目的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 </a:t>
            </a:r>
            <a:r>
              <a:rPr lang="zh-TW" altLang="en-US">
                <a:solidFill>
                  <a:srgbClr val="FF0000"/>
                </a:solidFill>
              </a:rPr>
              <a:t>運作資料</a:t>
            </a:r>
            <a:r>
              <a:rPr lang="zh-TW" altLang="en-US">
                <a:solidFill>
                  <a:schemeClr val="tx1"/>
                </a:solidFill>
              </a:rPr>
              <a:t>達到</a:t>
            </a:r>
            <a:r>
              <a:rPr lang="zh-TW" altLang="en-US">
                <a:solidFill>
                  <a:srgbClr val="FF0000"/>
                </a:solidFill>
              </a:rPr>
              <a:t>期望目的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拿來執行 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執行檔 </a:t>
            </a:r>
            <a:r>
              <a:rPr lang="en-US" altLang="zh-TW">
                <a:solidFill>
                  <a:srgbClr val="FF0000"/>
                </a:solidFill>
              </a:rPr>
              <a:t>exe)</a:t>
            </a: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給別人執行 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函式庫 </a:t>
            </a:r>
            <a:r>
              <a:rPr lang="en-US" altLang="zh-TW" err="1">
                <a:solidFill>
                  <a:srgbClr val="FF0000"/>
                </a:solidFill>
              </a:rPr>
              <a:t>dll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38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00271-E3DF-4EB0-892A-7AB514FE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EC0224-E06A-4146-A64D-E2F71CF2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實踐物件導向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同函式，開發者放飛</a:t>
            </a:r>
            <a:endParaRPr lang="en-US" altLang="zh-TW"/>
          </a:p>
          <a:p>
            <a:r>
              <a:rPr lang="zh-TW" altLang="en-US"/>
              <a:t>提供更好的數據封裝機制</a:t>
            </a:r>
            <a:endParaRPr lang="en-US" altLang="zh-TW"/>
          </a:p>
          <a:p>
            <a:r>
              <a:rPr lang="zh-TW" altLang="en-US"/>
              <a:t>提供呼叫方程式更好的設計、維護思維</a:t>
            </a:r>
            <a:endParaRPr lang="en-US" altLang="zh-TW"/>
          </a:p>
          <a:p>
            <a:pPr lvl="1"/>
            <a:r>
              <a:rPr lang="zh-TW" altLang="en-US"/>
              <a:t>怪受傷（傷害值）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zh-TW" altLang="en-US">
                <a:sym typeface="Wingdings" pitchFamily="2" charset="2"/>
              </a:rPr>
              <a:t>自己會死</a:t>
            </a:r>
            <a:endParaRPr lang="en-US" altLang="zh-TW"/>
          </a:p>
          <a:p>
            <a:pPr lvl="1"/>
            <a:r>
              <a:rPr lang="zh-TW" altLang="en-US">
                <a:sym typeface="Wingdings" panose="05000000000000000000" pitchFamily="2" charset="2"/>
              </a:rPr>
              <a:t>公會增加（新人）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zh-TW" altLang="en-US">
                <a:sym typeface="Wingdings" pitchFamily="2" charset="2"/>
              </a:rPr>
              <a:t>自己會更新資料並通知會員</a:t>
            </a:r>
            <a:endParaRPr lang="en-US" altLang="zh-TW">
              <a:sym typeface="Wingdings" panose="05000000000000000000" pitchFamily="2" charset="2"/>
            </a:endParaRPr>
          </a:p>
          <a:p>
            <a:pPr lvl="2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88983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902B7-E603-4DC8-89C1-B97D0B08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類別使用步驟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C0C6CA-3DB8-46B7-9F5B-E9070052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/>
              <a:t>以 </a:t>
            </a:r>
            <a:r>
              <a:rPr lang="en-US" altLang="zh-TW">
                <a:solidFill>
                  <a:srgbClr val="FF0000"/>
                </a:solidFill>
              </a:rPr>
              <a:t>class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Name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{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} </a:t>
            </a:r>
            <a:r>
              <a:rPr lang="zh-TW" altLang="en-US">
                <a:solidFill>
                  <a:schemeClr val="tx1"/>
                </a:solidFill>
              </a:rPr>
              <a:t>定義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zh-TW" altLang="en-US"/>
              <a:t>定義後 </a:t>
            </a:r>
            <a:r>
              <a:rPr lang="en-US" altLang="zh-TW">
                <a:solidFill>
                  <a:srgbClr val="FF0000"/>
                </a:solidFill>
              </a:rPr>
              <a:t>Name </a:t>
            </a:r>
            <a:r>
              <a:rPr lang="zh-TW" altLang="en-US"/>
              <a:t>與 </a:t>
            </a:r>
            <a:r>
              <a:rPr lang="en-US" altLang="zh-TW"/>
              <a:t>int</a:t>
            </a:r>
            <a:r>
              <a:rPr lang="zh-TW" altLang="en-US"/>
              <a:t> 等同位階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FF0000"/>
                </a:solidFill>
              </a:rPr>
              <a:t>自定義類型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內部宣告變數、函式稱為</a:t>
            </a:r>
            <a:r>
              <a:rPr lang="zh-TW" altLang="en-US">
                <a:solidFill>
                  <a:srgbClr val="FF0000"/>
                </a:solidFill>
              </a:rPr>
              <a:t>成員</a:t>
            </a:r>
            <a:r>
              <a:rPr lang="en-US" altLang="zh-TW">
                <a:solidFill>
                  <a:schemeClr val="tx1"/>
                </a:solidFill>
              </a:rPr>
              <a:t>(member)</a:t>
            </a: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成員可套用 </a:t>
            </a:r>
            <a:r>
              <a:rPr lang="en-US" altLang="zh-TW">
                <a:solidFill>
                  <a:srgbClr val="FF0000"/>
                </a:solidFill>
              </a:rPr>
              <a:t>XML</a:t>
            </a:r>
            <a:r>
              <a:rPr lang="zh-TW" altLang="en-US">
                <a:solidFill>
                  <a:srgbClr val="FF0000"/>
                </a:solidFill>
              </a:rPr>
              <a:t> 註解</a:t>
            </a:r>
            <a:endParaRPr lang="en-US" altLang="zh-TW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TW" altLang="en-US"/>
              <a:t>以</a:t>
            </a:r>
            <a:r>
              <a:rPr lang="en-US" altLang="zh-TW"/>
              <a:t> new </a:t>
            </a:r>
            <a:r>
              <a:rPr lang="zh-TW" altLang="en-US"/>
              <a:t>配置記憶體 （動態記憶體配置</a:t>
            </a:r>
            <a:r>
              <a:rPr lang="en-US" altLang="zh-TW"/>
              <a:t>-</a:t>
            </a:r>
            <a:r>
              <a:rPr lang="zh-TW" altLang="en-US"/>
              <a:t>大小數量不是編譯時決定）</a:t>
            </a:r>
            <a:endParaRPr lang="en-US" altLang="zh-TW"/>
          </a:p>
          <a:p>
            <a:pPr lvl="1"/>
            <a:r>
              <a:rPr lang="zh-TW" altLang="en-US">
                <a:solidFill>
                  <a:schemeClr val="tx1"/>
                </a:solidFill>
              </a:rPr>
              <a:t>需宣告變數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慣稱</a:t>
            </a:r>
            <a:r>
              <a:rPr lang="zh-TW" altLang="en-US">
                <a:solidFill>
                  <a:srgbClr val="FF0000"/>
                </a:solidFill>
              </a:rPr>
              <a:t>物件</a:t>
            </a:r>
            <a:r>
              <a:rPr lang="en-US" altLang="zh-TW">
                <a:solidFill>
                  <a:srgbClr val="FF0000"/>
                </a:solidFill>
              </a:rPr>
              <a:t>-object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zh-TW" altLang="en-US">
                <a:solidFill>
                  <a:schemeClr val="tx1"/>
                </a:solidFill>
              </a:rPr>
              <a:t>再使用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使用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 配置與賦值</a:t>
            </a:r>
            <a:endParaRPr lang="en-US" altLang="zh-TW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zh-TW" altLang="en-US">
                <a:solidFill>
                  <a:schemeClr val="tx1"/>
                </a:solidFill>
              </a:rPr>
              <a:t>以</a:t>
            </a:r>
            <a:r>
              <a:rPr lang="zh-TW" altLang="en-US">
                <a:solidFill>
                  <a:srgbClr val="FF0000"/>
                </a:solidFill>
              </a:rPr>
              <a:t>物件名</a:t>
            </a:r>
            <a:r>
              <a:rPr lang="en-US" altLang="zh-TW">
                <a:solidFill>
                  <a:srgbClr val="FF0000"/>
                </a:solidFill>
              </a:rPr>
              <a:t>.</a:t>
            </a:r>
            <a:r>
              <a:rPr lang="zh-TW" altLang="en-US">
                <a:solidFill>
                  <a:srgbClr val="FF0000"/>
                </a:solidFill>
              </a:rPr>
              <a:t>成員名</a:t>
            </a:r>
            <a:r>
              <a:rPr lang="zh-TW" altLang="en-US">
                <a:solidFill>
                  <a:schemeClr val="tx1"/>
                </a:solidFill>
              </a:rPr>
              <a:t>方式存取 </a:t>
            </a:r>
            <a:r>
              <a:rPr lang="en-US" altLang="zh-TW">
                <a:solidFill>
                  <a:schemeClr val="tx1"/>
                </a:solidFill>
              </a:rPr>
              <a:t>(new</a:t>
            </a:r>
            <a:r>
              <a:rPr lang="zh-TW" altLang="en-US">
                <a:solidFill>
                  <a:schemeClr val="tx1"/>
                </a:solidFill>
              </a:rPr>
              <a:t>出來才能用</a:t>
            </a:r>
            <a:r>
              <a:rPr lang="en-US" altLang="zh-TW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成員內部之間，直接用</a:t>
            </a:r>
            <a:r>
              <a:rPr lang="zh-TW" altLang="en-US">
                <a:solidFill>
                  <a:srgbClr val="FF0000"/>
                </a:solidFill>
              </a:rPr>
              <a:t>對方成員</a:t>
            </a:r>
            <a:r>
              <a:rPr lang="zh-TW" altLang="en-US">
                <a:solidFill>
                  <a:schemeClr val="tx1"/>
                </a:solidFill>
              </a:rPr>
              <a:t>名稱即可</a:t>
            </a:r>
            <a:endParaRPr lang="en-US" altLang="zh-TW">
              <a:solidFill>
                <a:schemeClr val="tx1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5008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C9F1B-3BE7-4C92-8C44-F02C6CD7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類別範例 </a:t>
            </a:r>
            <a:r>
              <a:rPr lang="en-US" altLang="zh-TW"/>
              <a:t>(</a:t>
            </a:r>
            <a:r>
              <a:rPr lang="zh-TW" altLang="en-US"/>
              <a:t>編譯失敗版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849E91-A94F-4448-A124-DA5B8D522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TW" altLang="en-US"/>
              <a:t>定義類別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Mob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int hp;</a:t>
            </a:r>
          </a:p>
          <a:p>
            <a:pPr marL="0" indent="0">
              <a:buNone/>
            </a:pPr>
            <a:r>
              <a:rPr lang="en-US" altLang="zh-TW"/>
              <a:t>    int exp;</a:t>
            </a:r>
          </a:p>
          <a:p>
            <a:pPr marL="0" indent="0">
              <a:buNone/>
            </a:pPr>
            <a:r>
              <a:rPr lang="en-US" altLang="zh-TW"/>
              <a:t>    string name;</a:t>
            </a:r>
          </a:p>
          <a:p>
            <a:pPr marL="0" indent="0">
              <a:buNone/>
            </a:pPr>
            <a:r>
              <a:rPr lang="en-US" altLang="zh-TW"/>
              <a:t>    string </a:t>
            </a:r>
            <a:r>
              <a:rPr lang="en-US" altLang="zh-TW" err="1"/>
              <a:t>GetName</a:t>
            </a:r>
            <a:r>
              <a:rPr lang="en-US" altLang="zh-TW"/>
              <a:t>()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return name;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FBC9756-EC72-4DE6-9719-5826AE96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6598" y="2160588"/>
            <a:ext cx="4184034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2"/>
            </a:pPr>
            <a:r>
              <a:rPr lang="zh-TW" altLang="en-US"/>
              <a:t>宣告與使用變數</a:t>
            </a:r>
            <a:r>
              <a:rPr lang="en-US" altLang="zh-TW"/>
              <a:t>(</a:t>
            </a:r>
            <a:r>
              <a:rPr lang="zh-TW" altLang="en-US"/>
              <a:t>物件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創建物件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 mob1 = new Mob();</a:t>
            </a: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｛｝內企圖對成員</a:t>
            </a:r>
            <a:r>
              <a:rPr lang="zh-TW" altLang="en-US">
                <a:solidFill>
                  <a:srgbClr val="FF0000"/>
                </a:solidFill>
              </a:rPr>
              <a:t>外部初值</a:t>
            </a:r>
            <a:r>
              <a:rPr lang="zh-TW" altLang="en-US"/>
              <a:t>化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 mob2 = new Mob(){ hp=2, }; </a:t>
            </a: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同上</a:t>
            </a:r>
            <a:r>
              <a:rPr lang="en-US" altLang="zh-TW"/>
              <a:t>()</a:t>
            </a:r>
            <a:r>
              <a:rPr lang="zh-TW" altLang="en-US"/>
              <a:t> 可省略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 mob3 = new Mob { hp=2, };</a:t>
            </a:r>
          </a:p>
          <a:p>
            <a:pPr marL="0" indent="0">
              <a:buNone/>
            </a:pPr>
            <a:r>
              <a:rPr lang="en-US" altLang="zh-TW"/>
              <a:t>//</a:t>
            </a:r>
            <a:r>
              <a:rPr lang="zh-TW" altLang="en-US"/>
              <a:t> 存取內部數值、函式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mob1.exp = 100;</a:t>
            </a:r>
          </a:p>
          <a:p>
            <a:pPr marL="0" indent="0">
              <a:buNone/>
            </a:pPr>
            <a:r>
              <a:rPr lang="en-US" altLang="zh-TW"/>
              <a:t>string name = mob1.GetName();</a:t>
            </a:r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7151DC-FD99-4A0D-8266-24DA34F80DC5}"/>
              </a:ext>
            </a:extLst>
          </p:cNvPr>
          <p:cNvSpPr/>
          <p:nvPr/>
        </p:nvSpPr>
        <p:spPr>
          <a:xfrm>
            <a:off x="2648932" y="2295427"/>
            <a:ext cx="2958586" cy="10086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不得有宣告以外的指令</a:t>
            </a:r>
            <a:endParaRPr lang="en-US" altLang="zh-TW"/>
          </a:p>
          <a:p>
            <a:pPr algn="ctr"/>
            <a:r>
              <a:rPr lang="zh-TW" altLang="en-US">
                <a:solidFill>
                  <a:srgbClr val="FF0000"/>
                </a:solidFill>
              </a:rPr>
              <a:t>初始化</a:t>
            </a:r>
            <a:r>
              <a:rPr lang="zh-TW" altLang="en-US"/>
              <a:t>只能編譯時可得數值</a:t>
            </a:r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B57175-87B7-48BD-A1DE-696841D02D71}"/>
              </a:ext>
            </a:extLst>
          </p:cNvPr>
          <p:cNvSpPr/>
          <p:nvPr/>
        </p:nvSpPr>
        <p:spPr>
          <a:xfrm>
            <a:off x="914400" y="3129699"/>
            <a:ext cx="1593130" cy="100866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05C3845E-FA59-4FD8-8642-802F1BA6AB4E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3152909" y="2658717"/>
            <a:ext cx="329938" cy="16206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961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71246BB-7826-4787-974E-EC741B60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物件的記憶體配置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B0FD843-58B6-4351-9CF1-F6E380294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8739"/>
              </p:ext>
            </p:extLst>
          </p:nvPr>
        </p:nvGraphicFramePr>
        <p:xfrm>
          <a:off x="3161552" y="1558613"/>
          <a:ext cx="13297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65">
                  <a:extLst>
                    <a:ext uri="{9D8B030D-6E8A-4147-A177-3AD203B41FA5}">
                      <a16:colId xmlns:a16="http://schemas.microsoft.com/office/drawing/2014/main" val="151249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4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2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89F36A5-F77E-4449-BC36-4836BB3264B9}"/>
              </a:ext>
            </a:extLst>
          </p:cNvPr>
          <p:cNvSpPr/>
          <p:nvPr/>
        </p:nvSpPr>
        <p:spPr>
          <a:xfrm>
            <a:off x="6518873" y="1463488"/>
            <a:ext cx="15716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52EE47-5AE1-4510-86FD-852F98349568}"/>
              </a:ext>
            </a:extLst>
          </p:cNvPr>
          <p:cNvSpPr/>
          <p:nvPr/>
        </p:nvSpPr>
        <p:spPr>
          <a:xfrm>
            <a:off x="6476214" y="2316143"/>
            <a:ext cx="161428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zh-TW" altLang="en-US"/>
              <a:t>唯讀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6AF272-F13E-4B08-8FA1-85BB94F43B74}"/>
              </a:ext>
            </a:extLst>
          </p:cNvPr>
          <p:cNvSpPr/>
          <p:nvPr/>
        </p:nvSpPr>
        <p:spPr>
          <a:xfrm>
            <a:off x="6518873" y="2958009"/>
            <a:ext cx="157162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9FF54-A4FE-4CD4-B143-25E13F95BE21}"/>
              </a:ext>
            </a:extLst>
          </p:cNvPr>
          <p:cNvSpPr/>
          <p:nvPr/>
        </p:nvSpPr>
        <p:spPr>
          <a:xfrm>
            <a:off x="6518872" y="3629089"/>
            <a:ext cx="1571625" cy="870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執行期間資料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58868C-3BE3-4BE8-869C-3AE26D0B1BA5}"/>
              </a:ext>
            </a:extLst>
          </p:cNvPr>
          <p:cNvSpPr txBox="1"/>
          <p:nvPr/>
        </p:nvSpPr>
        <p:spPr>
          <a:xfrm>
            <a:off x="6404437" y="106940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作業系統記憶體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032006-641C-4C40-B0F0-057C5C8B4442}"/>
              </a:ext>
            </a:extLst>
          </p:cNvPr>
          <p:cNvSpPr txBox="1"/>
          <p:nvPr/>
        </p:nvSpPr>
        <p:spPr>
          <a:xfrm>
            <a:off x="6750686" y="1685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系統程式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B5028B-6D02-47FB-973F-562F0871483C}"/>
              </a:ext>
            </a:extLst>
          </p:cNvPr>
          <p:cNvSpPr txBox="1"/>
          <p:nvPr/>
        </p:nvSpPr>
        <p:spPr>
          <a:xfrm>
            <a:off x="6750686" y="4798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其他程式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FEB2BA-7DCE-4AB8-9F0A-0EF85050B1EA}"/>
              </a:ext>
            </a:extLst>
          </p:cNvPr>
          <p:cNvSpPr/>
          <p:nvPr/>
        </p:nvSpPr>
        <p:spPr>
          <a:xfrm>
            <a:off x="6547822" y="3380187"/>
            <a:ext cx="1542675" cy="374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額外屬性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9C4D1A4-461C-415C-8483-AF278D9019B8}"/>
              </a:ext>
            </a:extLst>
          </p:cNvPr>
          <p:cNvCxnSpPr>
            <a:cxnSpLocks/>
          </p:cNvCxnSpPr>
          <p:nvPr/>
        </p:nvCxnSpPr>
        <p:spPr>
          <a:xfrm flipH="1" flipV="1">
            <a:off x="4491317" y="1558613"/>
            <a:ext cx="2027553" cy="2195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1760B7F-8970-47A5-92B8-4CC1A721D355}"/>
              </a:ext>
            </a:extLst>
          </p:cNvPr>
          <p:cNvCxnSpPr>
            <a:cxnSpLocks/>
          </p:cNvCxnSpPr>
          <p:nvPr/>
        </p:nvCxnSpPr>
        <p:spPr>
          <a:xfrm flipH="1">
            <a:off x="4491316" y="4499375"/>
            <a:ext cx="2027554" cy="193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04054DA-DA03-45D8-9E00-D590A154ADEA}"/>
              </a:ext>
            </a:extLst>
          </p:cNvPr>
          <p:cNvSpPr/>
          <p:nvPr/>
        </p:nvSpPr>
        <p:spPr>
          <a:xfrm>
            <a:off x="3161550" y="6104965"/>
            <a:ext cx="1329765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堆疊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892DF0-E8D2-448F-8278-AFF78B076D6F}"/>
              </a:ext>
            </a:extLst>
          </p:cNvPr>
          <p:cNvSpPr txBox="1"/>
          <p:nvPr/>
        </p:nvSpPr>
        <p:spPr>
          <a:xfrm>
            <a:off x="292231" y="2568556"/>
            <a:ext cx="27916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/>
              <a:t>*函式存於指令區呼叫時，直接參照指令區位址即可</a:t>
            </a:r>
            <a:endParaRPr lang="en-US" altLang="zh-TW"/>
          </a:p>
          <a:p>
            <a:r>
              <a:rPr lang="en-US" altLang="zh-TW"/>
              <a:t>(</a:t>
            </a:r>
            <a:r>
              <a:rPr lang="zh-TW" altLang="en-US"/>
              <a:t>故一般不佔記憶體</a:t>
            </a:r>
            <a:r>
              <a:rPr lang="en-US" altLang="zh-TW"/>
              <a:t>)</a:t>
            </a:r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FC7F193-1BB7-47C9-98A8-2CA8C99A058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62837" y="4064232"/>
            <a:ext cx="2056035" cy="1139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FF233BA-CA21-4FCD-8A1F-2ADEB1EA8E49}"/>
              </a:ext>
            </a:extLst>
          </p:cNvPr>
          <p:cNvSpPr txBox="1"/>
          <p:nvPr/>
        </p:nvSpPr>
        <p:spPr>
          <a:xfrm>
            <a:off x="4663549" y="3281174"/>
            <a:ext cx="134363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Heap(</a:t>
            </a:r>
            <a:r>
              <a:rPr lang="zh-TW" altLang="en-US"/>
              <a:t>堆積</a:t>
            </a:r>
            <a:r>
              <a:rPr lang="en-US" altLang="zh-TW"/>
              <a:t>)</a:t>
            </a:r>
          </a:p>
          <a:p>
            <a:r>
              <a:rPr lang="en-US" altLang="zh-TW"/>
              <a:t>GC</a:t>
            </a:r>
            <a:r>
              <a:rPr lang="zh-TW" altLang="en-US"/>
              <a:t>管理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6C11C76-E0E3-4104-B868-6C370B1D2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95802"/>
              </p:ext>
            </p:extLst>
          </p:nvPr>
        </p:nvGraphicFramePr>
        <p:xfrm>
          <a:off x="3147077" y="2804158"/>
          <a:ext cx="13297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65">
                  <a:extLst>
                    <a:ext uri="{9D8B030D-6E8A-4147-A177-3AD203B41FA5}">
                      <a16:colId xmlns:a16="http://schemas.microsoft.com/office/drawing/2014/main" val="151249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4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207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2DEA542-D5FC-4318-BC26-4D4EC3F0A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95802"/>
              </p:ext>
            </p:extLst>
          </p:nvPr>
        </p:nvGraphicFramePr>
        <p:xfrm>
          <a:off x="3133072" y="4068978"/>
          <a:ext cx="13297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65">
                  <a:extLst>
                    <a:ext uri="{9D8B030D-6E8A-4147-A177-3AD203B41FA5}">
                      <a16:colId xmlns:a16="http://schemas.microsoft.com/office/drawing/2014/main" val="151249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4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變數</a:t>
                      </a:r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207"/>
                  </a:ext>
                </a:extLst>
              </a:tr>
            </a:tbl>
          </a:graphicData>
        </a:graphic>
      </p:graphicFrame>
      <p:sp>
        <p:nvSpPr>
          <p:cNvPr id="21" name="矩形 21">
            <a:extLst>
              <a:ext uri="{FF2B5EF4-FFF2-40B4-BE49-F238E27FC236}">
                <a16:creationId xmlns:a16="http://schemas.microsoft.com/office/drawing/2014/main" id="{8A20C03D-AF68-7940-960B-385A7F5A66C5}"/>
              </a:ext>
            </a:extLst>
          </p:cNvPr>
          <p:cNvSpPr/>
          <p:nvPr/>
        </p:nvSpPr>
        <p:spPr>
          <a:xfrm>
            <a:off x="3161552" y="5718017"/>
            <a:ext cx="1329765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/>
              <a:t>Npc</a:t>
            </a:r>
            <a:r>
              <a:rPr lang="en-US" altLang="zh-TW"/>
              <a:t> </a:t>
            </a:r>
            <a:r>
              <a:rPr lang="en-US" altLang="zh-TW" err="1"/>
              <a:t>npc</a:t>
            </a:r>
            <a:endParaRPr lang="zh-TW" altLang="en-US"/>
          </a:p>
        </p:txBody>
      </p:sp>
      <p:cxnSp>
        <p:nvCxnSpPr>
          <p:cNvPr id="23" name="接點: 肘形 12">
            <a:extLst>
              <a:ext uri="{FF2B5EF4-FFF2-40B4-BE49-F238E27FC236}">
                <a16:creationId xmlns:a16="http://schemas.microsoft.com/office/drawing/2014/main" id="{84B57CE6-D00A-8046-BD87-E4B6EC81E231}"/>
              </a:ext>
            </a:extLst>
          </p:cNvPr>
          <p:cNvCxnSpPr>
            <a:cxnSpLocks/>
            <a:stCxn id="21" idx="1"/>
            <a:endCxn id="30" idx="1"/>
          </p:cNvCxnSpPr>
          <p:nvPr/>
        </p:nvCxnSpPr>
        <p:spPr>
          <a:xfrm rot="10800000">
            <a:off x="3133072" y="4625239"/>
            <a:ext cx="28480" cy="1267591"/>
          </a:xfrm>
          <a:prstGeom prst="bentConnector3">
            <a:avLst>
              <a:gd name="adj1" fmla="val 90266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455D0C-7AD7-3A44-B65A-3FAE71D8EDF2}"/>
              </a:ext>
            </a:extLst>
          </p:cNvPr>
          <p:cNvSpPr txBox="1"/>
          <p:nvPr/>
        </p:nvSpPr>
        <p:spPr>
          <a:xfrm>
            <a:off x="2328863" y="42148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配置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7E7EBE-DD5C-214C-9C4C-538441ADEFDC}"/>
              </a:ext>
            </a:extLst>
          </p:cNvPr>
          <p:cNvSpPr txBox="1"/>
          <p:nvPr/>
        </p:nvSpPr>
        <p:spPr>
          <a:xfrm>
            <a:off x="2314576" y="59202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賦值</a:t>
            </a:r>
          </a:p>
        </p:txBody>
      </p:sp>
    </p:spTree>
    <p:extLst>
      <p:ext uri="{BB962C8B-B14F-4D97-AF65-F5344CB8AC3E}">
        <p14:creationId xmlns:p14="http://schemas.microsoft.com/office/powerpoint/2010/main" val="8129119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9CE14-E49A-4FF1-8193-B6A3A6A3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函式怎麼知道回應哪個物件的值</a:t>
            </a:r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6FB21-6D44-46FD-856D-EA641FDC51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/>
              <a:t>在呼叫時自動綁定</a:t>
            </a:r>
            <a:r>
              <a:rPr lang="zh-TW" altLang="en-US">
                <a:solidFill>
                  <a:srgbClr val="FF0000"/>
                </a:solidFill>
              </a:rPr>
              <a:t>隱藏變數 </a:t>
            </a:r>
            <a:r>
              <a:rPr lang="en-US" altLang="zh-TW">
                <a:solidFill>
                  <a:srgbClr val="FF0000"/>
                </a:solidFill>
              </a:rPr>
              <a:t>this</a:t>
            </a:r>
          </a:p>
          <a:p>
            <a:r>
              <a:rPr lang="zh-TW" altLang="en-US">
                <a:solidFill>
                  <a:schemeClr val="tx1"/>
                </a:solidFill>
              </a:rPr>
              <a:t>一般操作可用但幾乎省略 </a:t>
            </a:r>
            <a:r>
              <a:rPr lang="en-US" altLang="zh-TW">
                <a:solidFill>
                  <a:schemeClr val="tx1"/>
                </a:solidFill>
              </a:rPr>
              <a:t>this</a:t>
            </a:r>
          </a:p>
          <a:p>
            <a:pPr marL="0" indent="0">
              <a:buNone/>
            </a:pPr>
            <a:r>
              <a:rPr lang="en-US" altLang="zh-TW"/>
              <a:t>class Mob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string name;</a:t>
            </a:r>
          </a:p>
          <a:p>
            <a:pPr marL="0" indent="0">
              <a:buNone/>
            </a:pPr>
            <a:r>
              <a:rPr lang="en-US" altLang="zh-TW"/>
              <a:t>    string </a:t>
            </a:r>
            <a:r>
              <a:rPr lang="en-US" altLang="zh-TW" err="1"/>
              <a:t>GetName</a:t>
            </a:r>
            <a:r>
              <a:rPr lang="en-US" altLang="zh-TW"/>
              <a:t>([</a:t>
            </a:r>
            <a:r>
              <a:rPr lang="en-US" altLang="zh-TW">
                <a:solidFill>
                  <a:srgbClr val="FF0000"/>
                </a:solidFill>
              </a:rPr>
              <a:t>Mob this]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return </a:t>
            </a:r>
            <a:r>
              <a:rPr lang="en-US" altLang="zh-TW" err="1">
                <a:solidFill>
                  <a:srgbClr val="FF0000"/>
                </a:solidFill>
              </a:rPr>
              <a:t>this.</a:t>
            </a:r>
            <a:r>
              <a:rPr lang="en-US" altLang="zh-TW" err="1"/>
              <a:t>name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endParaRPr lang="zh-TW" altLang="en-US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C0D900-9907-454F-8B93-1FED6930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2660" y="2153012"/>
            <a:ext cx="4184034" cy="388077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/>
              <a:t>成員變數與函式內變數可同名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透過</a:t>
            </a:r>
            <a:r>
              <a:rPr lang="en-US" altLang="zh-TW">
                <a:solidFill>
                  <a:srgbClr val="FF0000"/>
                </a:solidFill>
              </a:rPr>
              <a:t>this</a:t>
            </a:r>
            <a:r>
              <a:rPr lang="zh-TW" altLang="en-US"/>
              <a:t>可清楚決定用哪個</a:t>
            </a:r>
          </a:p>
          <a:p>
            <a:pPr marL="0" indent="0">
              <a:buNone/>
            </a:pPr>
            <a:r>
              <a:rPr lang="en-US" altLang="zh-TW"/>
              <a:t>class Mob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string name;</a:t>
            </a:r>
          </a:p>
          <a:p>
            <a:pPr marL="0" indent="0">
              <a:buNone/>
            </a:pPr>
            <a:r>
              <a:rPr lang="en-US" altLang="zh-TW"/>
              <a:t>    void </a:t>
            </a:r>
            <a:r>
              <a:rPr lang="en-US" altLang="zh-TW" err="1"/>
              <a:t>CheckName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</a:rPr>
              <a:t>string name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zh-TW" altLang="en-US"/>
              <a:t>        </a:t>
            </a:r>
            <a:r>
              <a:rPr lang="en-US" altLang="zh-TW"/>
              <a:t>string test = name;</a:t>
            </a:r>
          </a:p>
          <a:p>
            <a:pPr marL="0" indent="0">
              <a:buNone/>
            </a:pPr>
            <a:r>
              <a:rPr lang="en-US" altLang="zh-TW"/>
              <a:t>        string check = </a:t>
            </a:r>
            <a:r>
              <a:rPr lang="en-US" altLang="zh-TW">
                <a:solidFill>
                  <a:srgbClr val="FF0000"/>
                </a:solidFill>
              </a:rPr>
              <a:t>this.</a:t>
            </a:r>
            <a:r>
              <a:rPr lang="en-US" altLang="zh-TW"/>
              <a:t>name;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65698E-E64C-4F84-BD78-FFB7E2A67B0D}"/>
              </a:ext>
            </a:extLst>
          </p:cNvPr>
          <p:cNvSpPr/>
          <p:nvPr/>
        </p:nvSpPr>
        <p:spPr>
          <a:xfrm>
            <a:off x="2306705" y="5120763"/>
            <a:ext cx="2554664" cy="10369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/>
              <a:t>Caller: </a:t>
            </a:r>
          </a:p>
          <a:p>
            <a:r>
              <a:rPr lang="en-US" altLang="zh-TW"/>
              <a:t>Mob </a:t>
            </a:r>
            <a:r>
              <a:rPr lang="en-US" altLang="zh-TW" err="1">
                <a:solidFill>
                  <a:srgbClr val="FF0000"/>
                </a:solidFill>
              </a:rPr>
              <a:t>mob</a:t>
            </a:r>
            <a:r>
              <a:rPr lang="en-US" altLang="zh-TW"/>
              <a:t> = …</a:t>
            </a:r>
          </a:p>
          <a:p>
            <a:r>
              <a:rPr lang="en-US" altLang="zh-TW" err="1"/>
              <a:t>mob.GetName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</a:rPr>
              <a:t>[mob]</a:t>
            </a:r>
            <a:r>
              <a:rPr lang="en-US" altLang="zh-TW"/>
              <a:t>);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550C108A-DBD7-4E6D-B492-BD6F54AE6773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2960096" y="4496822"/>
            <a:ext cx="812399" cy="435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69A1668D-6A68-4771-8BD5-4293F7C582EC}"/>
              </a:ext>
            </a:extLst>
          </p:cNvPr>
          <p:cNvCxnSpPr/>
          <p:nvPr/>
        </p:nvCxnSpPr>
        <p:spPr>
          <a:xfrm rot="5400000" flipH="1" flipV="1">
            <a:off x="7612145" y="4209383"/>
            <a:ext cx="414779" cy="1979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AE1B7006-F199-49F2-8B6F-FA54848CDE49}"/>
              </a:ext>
            </a:extLst>
          </p:cNvPr>
          <p:cNvCxnSpPr/>
          <p:nvPr/>
        </p:nvCxnSpPr>
        <p:spPr>
          <a:xfrm rot="16200000" flipV="1">
            <a:off x="7103097" y="3690593"/>
            <a:ext cx="1234912" cy="1131217"/>
          </a:xfrm>
          <a:prstGeom prst="bentConnector3">
            <a:avLst>
              <a:gd name="adj1" fmla="val 1011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315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3A671-7DD9-4E33-9A44-CA1065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  <a:r>
              <a:rPr lang="en-US" altLang="zh-TW"/>
              <a:t>/</a:t>
            </a:r>
            <a:r>
              <a:rPr lang="zh-TW" altLang="en-US"/>
              <a:t>類別特性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0CABD-C98B-405E-9307-A0966C24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306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類別成員可控制</a:t>
            </a:r>
            <a:r>
              <a:rPr lang="zh-TW" altLang="en-US">
                <a:solidFill>
                  <a:srgbClr val="FF0000"/>
                </a:solidFill>
              </a:rPr>
              <a:t>外部可否存取 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可見性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TW" altLang="en-US">
                <a:solidFill>
                  <a:schemeClr val="tx1"/>
                </a:solidFill>
              </a:rPr>
              <a:t>預設為不可見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＊內部對內部不論可見性都可存取</a:t>
            </a:r>
            <a:endParaRPr lang="en-US" altLang="zh-TW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是參照類型資料，用 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new 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配置物件</a:t>
            </a:r>
            <a:endParaRPr lang="en-US" altLang="zh-TW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1D92DAC-46AC-4CDC-BB80-C7D561F0E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412"/>
              </p:ext>
            </p:extLst>
          </p:nvPr>
        </p:nvGraphicFramePr>
        <p:xfrm>
          <a:off x="1261035" y="260225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89">
                  <a:extLst>
                    <a:ext uri="{9D8B030D-6E8A-4147-A177-3AD203B41FA5}">
                      <a16:colId xmlns:a16="http://schemas.microsoft.com/office/drawing/2014/main" val="833036403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3597591633"/>
                    </a:ext>
                  </a:extLst>
                </a:gridCol>
                <a:gridCol w="5059081">
                  <a:extLst>
                    <a:ext uri="{9D8B030D-6E8A-4147-A177-3AD203B41FA5}">
                      <a16:colId xmlns:a16="http://schemas.microsoft.com/office/drawing/2014/main" val="998777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術語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Key word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私有</a:t>
                      </a:r>
                      <a:r>
                        <a:rPr lang="en-US" altLang="zh-TW"/>
                        <a:t>(</a:t>
                      </a:r>
                      <a:r>
                        <a:rPr lang="zh-TW" altLang="en-US"/>
                        <a:t>預設</a:t>
                      </a:r>
                      <a:r>
                        <a:rPr lang="en-US" altLang="zh-TW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private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類別外的程式碼</a:t>
                      </a:r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不能存讀</a:t>
                      </a:r>
                      <a:r>
                        <a:rPr lang="zh-TW" altLang="en-US"/>
                        <a:t>，繼承後</a:t>
                      </a:r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不能讀寫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6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保護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protected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類別外</a:t>
                      </a:r>
                      <a:r>
                        <a:rPr lang="en-US" altLang="zh-TW"/>
                        <a:t>=private, </a:t>
                      </a:r>
                      <a:r>
                        <a:rPr lang="zh-TW" altLang="en-US"/>
                        <a:t>繼承後可讀寫（後述）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7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公開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public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開放不設防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6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0662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3A671-7DD9-4E33-9A44-CA1065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  <a:r>
              <a:rPr lang="en-US" altLang="zh-TW"/>
              <a:t>/</a:t>
            </a:r>
            <a:r>
              <a:rPr lang="zh-TW" altLang="en-US"/>
              <a:t>類別特性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0CABD-C98B-405E-9307-A0966C24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物件</a:t>
            </a:r>
            <a:r>
              <a:rPr lang="en-US" altLang="zh-TW"/>
              <a:t>(</a:t>
            </a:r>
            <a:r>
              <a:rPr lang="zh-TW" altLang="en-US"/>
              <a:t>變數</a:t>
            </a:r>
            <a:r>
              <a:rPr lang="en-US" altLang="zh-TW"/>
              <a:t>)</a:t>
            </a:r>
            <a:r>
              <a:rPr lang="zh-TW" altLang="en-US"/>
              <a:t>存放資料記憶體位置，物件天生為</a:t>
            </a:r>
            <a:r>
              <a:rPr lang="zh-TW" altLang="en-US">
                <a:solidFill>
                  <a:srgbClr val="FF0000"/>
                </a:solidFill>
              </a:rPr>
              <a:t>參考值</a:t>
            </a:r>
            <a:r>
              <a:rPr lang="zh-TW" altLang="en-US"/>
              <a:t>操作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Mob a = new Mob();</a:t>
            </a:r>
          </a:p>
          <a:p>
            <a:pPr marL="457200" lvl="1" indent="0">
              <a:buNone/>
            </a:pPr>
            <a:r>
              <a:rPr lang="en-US" altLang="zh-TW"/>
              <a:t>Mob b = a;</a:t>
            </a:r>
          </a:p>
          <a:p>
            <a:pPr marL="457200" lvl="1" indent="0">
              <a:buNone/>
            </a:pPr>
            <a:r>
              <a:rPr lang="en-US" altLang="zh-TW" err="1"/>
              <a:t>b.hp</a:t>
            </a:r>
            <a:r>
              <a:rPr lang="en-US" altLang="zh-TW"/>
              <a:t> = 3;	</a:t>
            </a:r>
            <a:r>
              <a:rPr lang="en-US" altLang="zh-TW">
                <a:sym typeface="Wingdings" panose="05000000000000000000" pitchFamily="2" charset="2"/>
              </a:rPr>
              <a:t> </a:t>
            </a:r>
            <a:r>
              <a:rPr lang="zh-TW" altLang="en-US">
                <a:sym typeface="Wingdings" panose="05000000000000000000" pitchFamily="2" charset="2"/>
              </a:rPr>
              <a:t>意旨記憶體內容改變</a:t>
            </a:r>
            <a:r>
              <a:rPr lang="en-US" altLang="zh-TW">
                <a:sym typeface="Wingdings" panose="05000000000000000000" pitchFamily="2" charset="2"/>
              </a:rPr>
              <a:t>: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a.hp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zh-TW" altLang="en-US">
                <a:sym typeface="Wingdings" panose="05000000000000000000" pitchFamily="2" charset="2"/>
              </a:rPr>
              <a:t>也是 </a:t>
            </a:r>
            <a:r>
              <a:rPr lang="en-US" altLang="zh-TW">
                <a:sym typeface="Wingdings" panose="05000000000000000000" pitchFamily="2" charset="2"/>
              </a:rPr>
              <a:t>3</a:t>
            </a:r>
          </a:p>
          <a:p>
            <a:r>
              <a:rPr lang="zh-TW" altLang="en-US">
                <a:sym typeface="Wingdings" panose="05000000000000000000" pitchFamily="2" charset="2"/>
              </a:rPr>
              <a:t>物件沒賦值前操作任何成員會當機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/>
              <a:t>特殊賦值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Mob a =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null</a:t>
            </a:r>
            <a:r>
              <a:rPr lang="en-US" altLang="zh-TW">
                <a:sym typeface="Wingdings" panose="05000000000000000000" pitchFamily="2" charset="2"/>
              </a:rPr>
              <a:t>;   //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null </a:t>
            </a:r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是數值，此處指移除賦值</a:t>
            </a:r>
            <a:endParaRPr lang="en-US" altLang="zh-TW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物件型可比對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a==null</a:t>
            </a:r>
          </a:p>
          <a:p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類別內的特殊條件成員可不透過物件存取</a:t>
            </a:r>
            <a:endParaRPr lang="en-US" altLang="zh-TW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public static: 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類別名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靜態成員名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zh-TW" err="1">
                <a:solidFill>
                  <a:schemeClr val="tx1"/>
                </a:solidFill>
                <a:sym typeface="Wingdings" panose="05000000000000000000" pitchFamily="2" charset="2"/>
              </a:rPr>
              <a:t>Console.WriteLine</a:t>
            </a:r>
            <a:endParaRPr lang="en-US" altLang="zh-TW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public const: 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類別名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zh-TW" altLang="en-US">
                <a:solidFill>
                  <a:schemeClr val="tx1"/>
                </a:solidFill>
                <a:sym typeface="Wingdings" panose="05000000000000000000" pitchFamily="2" charset="2"/>
              </a:rPr>
              <a:t>常數成員名</a:t>
            </a:r>
            <a:r>
              <a:rPr lang="en-US" altLang="zh-TW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zh-TW" err="1">
                <a:solidFill>
                  <a:schemeClr val="tx1"/>
                </a:solidFill>
                <a:sym typeface="Wingdings" panose="05000000000000000000" pitchFamily="2" charset="2"/>
              </a:rPr>
              <a:t>int.MaxValue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919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C9F1B-3BE7-4C92-8C44-F02C6CD7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類別範例 </a:t>
            </a:r>
            <a:r>
              <a:rPr lang="en-US" altLang="zh-TW"/>
              <a:t>(</a:t>
            </a:r>
            <a:r>
              <a:rPr lang="zh-TW" altLang="en-US"/>
              <a:t>正確版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849E91-A94F-4448-A124-DA5B8D522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zh-TW" altLang="en-US"/>
              <a:t>定義類別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Mob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public</a:t>
            </a:r>
            <a:r>
              <a:rPr lang="en-US" altLang="zh-TW"/>
              <a:t> int hp;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public</a:t>
            </a:r>
            <a:r>
              <a:rPr lang="zh-TW" altLang="en-US"/>
              <a:t> </a:t>
            </a:r>
            <a:r>
              <a:rPr lang="en-US" altLang="zh-TW"/>
              <a:t>const</a:t>
            </a:r>
            <a:r>
              <a:rPr lang="zh-TW" altLang="en-US"/>
              <a:t> </a:t>
            </a:r>
            <a:r>
              <a:rPr lang="en-US" altLang="zh-TW"/>
              <a:t>int </a:t>
            </a:r>
            <a:r>
              <a:rPr lang="en-US" altLang="zh-TW" err="1"/>
              <a:t>MaxHp</a:t>
            </a:r>
            <a:r>
              <a:rPr lang="en-US" altLang="zh-TW"/>
              <a:t> = 1000;</a:t>
            </a:r>
          </a:p>
          <a:p>
            <a:pPr marL="0" indent="0">
              <a:buNone/>
            </a:pPr>
            <a:r>
              <a:rPr lang="en-US" altLang="zh-TW"/>
              <a:t>    string name;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public Mob</a:t>
            </a:r>
            <a:r>
              <a:rPr lang="en-US" altLang="zh-TW"/>
              <a:t>(){ // </a:t>
            </a:r>
            <a:r>
              <a:rPr lang="zh-TW" altLang="en-US"/>
              <a:t>實作建構式</a:t>
            </a:r>
            <a:r>
              <a:rPr lang="en-US" altLang="zh-TW"/>
              <a:t>  }</a:t>
            </a:r>
          </a:p>
          <a:p>
            <a:pPr marL="0" indent="0">
              <a:buNone/>
            </a:pPr>
            <a:r>
              <a:rPr lang="en-US" altLang="zh-TW"/>
              <a:t>    public string </a:t>
            </a:r>
            <a:r>
              <a:rPr lang="en-US" altLang="zh-TW" err="1"/>
              <a:t>GetName</a:t>
            </a:r>
            <a:r>
              <a:rPr lang="en-US" altLang="zh-TW"/>
              <a:t>()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return name;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FBC9756-EC72-4DE6-9719-5826AE96C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2"/>
            </a:pPr>
            <a:r>
              <a:rPr lang="zh-TW" altLang="en-US"/>
              <a:t>宣告與使用變數</a:t>
            </a:r>
            <a:r>
              <a:rPr lang="en-US" altLang="zh-TW"/>
              <a:t>(</a:t>
            </a:r>
            <a:r>
              <a:rPr lang="zh-TW" altLang="en-US"/>
              <a:t>物件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創建物件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觸發建構式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 mob1 = new Mob();</a:t>
            </a: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｛｝內企圖對成員</a:t>
            </a:r>
            <a:r>
              <a:rPr lang="zh-TW" altLang="en-US">
                <a:solidFill>
                  <a:srgbClr val="FF0000"/>
                </a:solidFill>
              </a:rPr>
              <a:t>外部初值</a:t>
            </a:r>
            <a:r>
              <a:rPr lang="zh-TW" altLang="en-US"/>
              <a:t>化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 mob2 = new Mob(){ hp=2, }; </a:t>
            </a: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同上</a:t>
            </a:r>
            <a:r>
              <a:rPr lang="en-US" altLang="zh-TW"/>
              <a:t>()</a:t>
            </a:r>
            <a:r>
              <a:rPr lang="zh-TW" altLang="en-US"/>
              <a:t> 可省略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 mob3 = new Mob { hp=2, };</a:t>
            </a:r>
          </a:p>
          <a:p>
            <a:pPr marL="0" indent="0">
              <a:buNone/>
            </a:pPr>
            <a:r>
              <a:rPr lang="en-US" altLang="zh-TW"/>
              <a:t>//</a:t>
            </a:r>
            <a:r>
              <a:rPr lang="zh-TW" altLang="en-US"/>
              <a:t> 存取內部成員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mob1.exp = 100;</a:t>
            </a:r>
          </a:p>
          <a:p>
            <a:pPr marL="0" indent="0">
              <a:buNone/>
            </a:pPr>
            <a:r>
              <a:rPr lang="en-US" altLang="zh-TW"/>
              <a:t>string name = mob1.GetName();</a:t>
            </a:r>
          </a:p>
          <a:p>
            <a:pPr marL="0" indent="0">
              <a:buNone/>
            </a:pPr>
            <a:r>
              <a:rPr lang="en-US" altLang="zh-TW"/>
              <a:t>//</a:t>
            </a:r>
            <a:r>
              <a:rPr lang="zh-TW" altLang="en-US"/>
              <a:t> 使用靜態</a:t>
            </a:r>
            <a:r>
              <a:rPr lang="en-US" altLang="zh-TW"/>
              <a:t>/</a:t>
            </a:r>
            <a:r>
              <a:rPr lang="zh-TW" altLang="en-US"/>
              <a:t>常數成員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mob1.hp = </a:t>
            </a:r>
            <a:r>
              <a:rPr lang="en-US" altLang="zh-TW" err="1"/>
              <a:t>Mob.MaxHp</a:t>
            </a:r>
            <a:r>
              <a:rPr lang="en-US" altLang="zh-TW"/>
              <a:t>;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59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F92DE43-BF05-4072-B375-79550165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專案分檔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83EC3C-130E-4973-B5A7-5864C22BE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非強制</a:t>
            </a:r>
            <a:endParaRPr lang="en-US" altLang="zh-TW"/>
          </a:p>
          <a:p>
            <a:r>
              <a:rPr lang="zh-TW" altLang="en-US"/>
              <a:t>類似程式碼太長不好管理衍伸</a:t>
            </a:r>
            <a:endParaRPr lang="en-US" altLang="zh-TW"/>
          </a:p>
          <a:p>
            <a:r>
              <a:rPr lang="zh-TW" altLang="en-US"/>
              <a:t>可安全改名</a:t>
            </a:r>
            <a:endParaRPr lang="en-US" altLang="zh-TW"/>
          </a:p>
          <a:p>
            <a:r>
              <a:rPr lang="zh-TW" altLang="en-US"/>
              <a:t>怕類別同名，各分檔可以再指定</a:t>
            </a:r>
            <a:r>
              <a:rPr lang="zh-TW" altLang="en-US">
                <a:solidFill>
                  <a:srgbClr val="FF0000"/>
                </a:solidFill>
              </a:rPr>
              <a:t>不同</a:t>
            </a:r>
            <a:r>
              <a:rPr lang="zh-TW" altLang="en-US"/>
              <a:t>命名空間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namespace </a:t>
            </a:r>
            <a:r>
              <a:rPr lang="zh-TW" altLang="en-US"/>
              <a:t>自定義名稱 </a:t>
            </a:r>
            <a:r>
              <a:rPr lang="en-US" altLang="zh-TW"/>
              <a:t>{ </a:t>
            </a:r>
            <a:r>
              <a:rPr lang="zh-TW" altLang="en-US"/>
              <a:t>類別定義</a:t>
            </a:r>
            <a:r>
              <a:rPr lang="en-US" altLang="zh-TW"/>
              <a:t> }</a:t>
            </a:r>
          </a:p>
          <a:p>
            <a:pPr lvl="1"/>
            <a:r>
              <a:rPr lang="zh-TW" altLang="en-US"/>
              <a:t>允許巢狀 </a:t>
            </a:r>
            <a:r>
              <a:rPr lang="en-US" altLang="zh-TW"/>
              <a:t>namespace</a:t>
            </a:r>
          </a:p>
          <a:p>
            <a:pPr lvl="1"/>
            <a:r>
              <a:rPr lang="zh-TW" altLang="en-US"/>
              <a:t>不同檔案的同名 </a:t>
            </a:r>
            <a:r>
              <a:rPr lang="en-US" altLang="zh-TW"/>
              <a:t>namespace </a:t>
            </a:r>
            <a:r>
              <a:rPr lang="zh-TW" altLang="en-US"/>
              <a:t>會自動合併</a:t>
            </a:r>
            <a:endParaRPr lang="en-US" altLang="zh-TW"/>
          </a:p>
          <a:p>
            <a:pPr lvl="1"/>
            <a:r>
              <a:rPr lang="zh-TW" altLang="en-US"/>
              <a:t>此時對外部而言，成員名稱是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namespace</a:t>
            </a:r>
            <a:r>
              <a:rPr lang="zh-TW" altLang="en-US"/>
              <a:t>名</a:t>
            </a:r>
            <a:r>
              <a:rPr lang="en-US" altLang="zh-TW"/>
              <a:t>.</a:t>
            </a:r>
            <a:r>
              <a:rPr lang="zh-TW" altLang="en-US"/>
              <a:t>類別名</a:t>
            </a:r>
            <a:r>
              <a:rPr lang="en-US" altLang="zh-TW"/>
              <a:t>.</a:t>
            </a:r>
            <a:r>
              <a:rPr lang="zh-TW" altLang="en-US"/>
              <a:t>成員名</a:t>
            </a:r>
            <a:endParaRPr lang="en-US" altLang="zh-TW"/>
          </a:p>
          <a:p>
            <a:pPr lvl="2"/>
            <a:r>
              <a:rPr lang="zh-TW" altLang="en-US"/>
              <a:t>如果懶得打這麼多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在檔案最前面打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using </a:t>
            </a:r>
            <a:r>
              <a:rPr lang="en-US" altLang="zh-TW">
                <a:solidFill>
                  <a:srgbClr val="FF0000"/>
                </a:solidFill>
              </a:rPr>
              <a:t>namespace</a:t>
            </a:r>
            <a:r>
              <a:rPr lang="zh-TW" altLang="en-US">
                <a:solidFill>
                  <a:srgbClr val="FF0000"/>
                </a:solidFill>
              </a:rPr>
              <a:t>名</a:t>
            </a:r>
            <a:r>
              <a:rPr lang="en-US" altLang="zh-TW">
                <a:solidFill>
                  <a:srgbClr val="FF0000"/>
                </a:solidFill>
              </a:rPr>
              <a:t>;</a:t>
            </a:r>
          </a:p>
          <a:p>
            <a:pPr lvl="3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497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A55A7-072C-4B1E-AACD-DD848A76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209C1-0763-43DC-BA41-EFFEDCCA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/>
              <a:t>練習類別設計</a:t>
            </a:r>
            <a:r>
              <a:rPr lang="en-US" altLang="zh-TW"/>
              <a:t>(</a:t>
            </a:r>
            <a:r>
              <a:rPr lang="zh-TW" altLang="en-US"/>
              <a:t>任意挑選、設計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Player, </a:t>
            </a:r>
            <a:r>
              <a:rPr lang="en-US" altLang="zh-TW" err="1"/>
              <a:t>Npc</a:t>
            </a:r>
            <a:r>
              <a:rPr lang="en-US" altLang="zh-TW"/>
              <a:t>, Mob, Item, Effect, Mission, Bag, Level, Terrain, </a:t>
            </a:r>
            <a:r>
              <a:rPr lang="en-US" altLang="zh-TW" err="1"/>
              <a:t>MobSpawnPoint</a:t>
            </a:r>
            <a:endParaRPr lang="en-US" altLang="zh-TW"/>
          </a:p>
          <a:p>
            <a:pPr lvl="1"/>
            <a:r>
              <a:rPr lang="zh-TW" altLang="en-US"/>
              <a:t>有哪些變數</a:t>
            </a:r>
            <a:r>
              <a:rPr lang="en-US" altLang="zh-TW"/>
              <a:t>?</a:t>
            </a:r>
            <a:r>
              <a:rPr lang="zh-TW" altLang="en-US"/>
              <a:t> 那些函式</a:t>
            </a:r>
            <a:r>
              <a:rPr lang="en-US" altLang="zh-TW"/>
              <a:t>? </a:t>
            </a:r>
            <a:r>
              <a:rPr lang="zh-TW" altLang="en-US"/>
              <a:t>該如何安排可見性？</a:t>
            </a:r>
            <a:endParaRPr lang="en-US" altLang="zh-TW"/>
          </a:p>
          <a:p>
            <a:r>
              <a:rPr lang="zh-TW" altLang="en-US"/>
              <a:t>練習配置、成員變數外部初值化、內部初值化、結合陣列等</a:t>
            </a:r>
            <a:endParaRPr lang="en-US" altLang="zh-TW"/>
          </a:p>
          <a:p>
            <a:r>
              <a:rPr lang="en-US" altLang="zh-TW"/>
              <a:t>(</a:t>
            </a:r>
            <a:r>
              <a:rPr lang="zh-TW" altLang="en-US"/>
              <a:t>作業</a:t>
            </a:r>
            <a:r>
              <a:rPr lang="en-US" altLang="zh-TW"/>
              <a:t>1/2)</a:t>
            </a:r>
            <a:r>
              <a:rPr lang="zh-TW" altLang="en-US"/>
              <a:t> 主程式物件宣告配置物件、呼叫物件內函式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80703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13212</Words>
  <Application>Microsoft Office PowerPoint</Application>
  <PresentationFormat>寬螢幕</PresentationFormat>
  <Paragraphs>2300</Paragraphs>
  <Slides>164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164</vt:i4>
      </vt:variant>
    </vt:vector>
  </HeadingPairs>
  <TitlesOfParts>
    <vt:vector size="176" baseType="lpstr">
      <vt:lpstr>Arial Unicode MS</vt:lpstr>
      <vt:lpstr>inherit</vt:lpstr>
      <vt:lpstr>Roboto</vt:lpstr>
      <vt:lpstr>Source Code Pro</vt:lpstr>
      <vt:lpstr>細明體</vt:lpstr>
      <vt:lpstr>微軟正黑體</vt:lpstr>
      <vt:lpstr>Arial</vt:lpstr>
      <vt:lpstr>Segoe UI</vt:lpstr>
      <vt:lpstr>Trebuchet MS</vt:lpstr>
      <vt:lpstr>Wingdings</vt:lpstr>
      <vt:lpstr>Wingdings 3</vt:lpstr>
      <vt:lpstr>多面向</vt:lpstr>
      <vt:lpstr>C# 入門</vt:lpstr>
      <vt:lpstr>關於我自己</vt:lpstr>
      <vt:lpstr>課程架構</vt:lpstr>
      <vt:lpstr>評分標準</vt:lpstr>
      <vt:lpstr>C# 與開發工具</vt:lpstr>
      <vt:lpstr>Why C# ?</vt:lpstr>
      <vt:lpstr>參考資料</vt:lpstr>
      <vt:lpstr>Hello World!</vt:lpstr>
      <vt:lpstr>程式語言 – 等價於中文、英文⋯⋯</vt:lpstr>
      <vt:lpstr>程式的產生</vt:lpstr>
      <vt:lpstr>增廣見聞：函式庫 </vt:lpstr>
      <vt:lpstr>增廣見聞: Virtual Machine (VM 虛擬機)</vt:lpstr>
      <vt:lpstr>開發工具</vt:lpstr>
      <vt:lpstr>方案與工具操作</vt:lpstr>
      <vt:lpstr>Unity 與 C#</vt:lpstr>
      <vt:lpstr>C# 基礎語法</vt:lpstr>
      <vt:lpstr>內容</vt:lpstr>
      <vt:lpstr>C# 程式模板</vt:lpstr>
      <vt:lpstr>培養語感: 有效字符一般規定</vt:lpstr>
      <vt:lpstr>資料基本概念</vt:lpstr>
      <vt:lpstr>指令基本觀念</vt:lpstr>
      <vt:lpstr>增廣見聞</vt:lpstr>
      <vt:lpstr>增廣見聞</vt:lpstr>
      <vt:lpstr>數值系統與內建資料型別</vt:lpstr>
      <vt:lpstr>資料型別特殊屬性</vt:lpstr>
      <vt:lpstr>變數的生命週期</vt:lpstr>
      <vt:lpstr>C# 自定義字符命名規則與練習</vt:lpstr>
      <vt:lpstr>常數表示</vt:lpstr>
      <vt:lpstr>常數辨識符號與語法糖 (Sugar)</vt:lpstr>
      <vt:lpstr>字串內 ‘\’ 符號</vt:lpstr>
      <vt:lpstr>常數的優缺點</vt:lpstr>
      <vt:lpstr>常用數值數學運算子</vt:lpstr>
      <vt:lpstr>運算式特性</vt:lpstr>
      <vt:lpstr>數值運算的溢位問題</vt:lpstr>
      <vt:lpstr>小練習</vt:lpstr>
      <vt:lpstr>數值比較運算 (布林運算)</vt:lpstr>
      <vt:lpstr>小練習</vt:lpstr>
      <vt:lpstr>數值位元運算</vt:lpstr>
      <vt:lpstr>小練習</vt:lpstr>
      <vt:lpstr>數值運算共通 ”Sugar”</vt:lpstr>
      <vt:lpstr>變數類型匹配 – 觸發型別轉換</vt:lpstr>
      <vt:lpstr>強制變數類型匹配 (顯式轉型)</vt:lpstr>
      <vt:lpstr>顯示與按鍵值取得 (只限主控台模式)</vt:lpstr>
      <vt:lpstr>字串基本運算 (後續逐步增加)</vt:lpstr>
      <vt:lpstr>除錯技巧補充</vt:lpstr>
      <vt:lpstr>變數宣告建議</vt:lpstr>
      <vt:lpstr>作業 1 : C# 語法練習</vt:lpstr>
      <vt:lpstr>流程控制</vt:lpstr>
      <vt:lpstr>分歧型 – If[else]</vt:lpstr>
      <vt:lpstr>特定條件下 if 的 “Sugar”</vt:lpstr>
      <vt:lpstr>if 區塊語法限制與建議</vt:lpstr>
      <vt:lpstr>程式區塊與沖名原則</vt:lpstr>
      <vt:lpstr>If 的課堂展示與練習</vt:lpstr>
      <vt:lpstr>Switch – if 的哥哥</vt:lpstr>
      <vt:lpstr>Switch 的課堂展示與練習</vt:lpstr>
      <vt:lpstr>基本迴圈型 (1/2) – while/do while</vt:lpstr>
      <vt:lpstr>基本迴圈型 (2/2) - for</vt:lpstr>
      <vt:lpstr>迴圈型的共同特性</vt:lpstr>
      <vt:lpstr>陣列簡述 (容器的一種)</vt:lpstr>
      <vt:lpstr>陣列賦值</vt:lpstr>
      <vt:lpstr>陣列(容器)的迴圈</vt:lpstr>
      <vt:lpstr>陣列補充</vt:lpstr>
      <vt:lpstr>課堂展示與練習</vt:lpstr>
      <vt:lpstr>字串組成操作</vt:lpstr>
      <vt:lpstr>不建議使用的機制 : goto</vt:lpstr>
      <vt:lpstr>作業 2 : C# 流程控制練習</vt:lpstr>
      <vt:lpstr>函式</vt:lpstr>
      <vt:lpstr>為什麼要用函式?</vt:lpstr>
      <vt:lpstr>函式的運作狀態</vt:lpstr>
      <vt:lpstr>函式宣告與基本性質</vt:lpstr>
      <vt:lpstr>函式簽章 Signature</vt:lpstr>
      <vt:lpstr>宣告範例與回傳規範</vt:lpstr>
      <vt:lpstr>函式呼叫</vt:lpstr>
      <vt:lpstr>函式呼叫的原理</vt:lpstr>
      <vt:lpstr>增廣見聞 - Heap vs Stack</vt:lpstr>
      <vt:lpstr>如何修改呼叫方的數值</vt:lpstr>
      <vt:lpstr>參數其他修飾 in/out </vt:lpstr>
      <vt:lpstr>函式的特殊性 (1/2)</vt:lpstr>
      <vt:lpstr>函式的特殊性 (2/2)</vt:lpstr>
      <vt:lpstr>函式內宣告變數的特殊性質</vt:lpstr>
      <vt:lpstr>程式架構基本概念</vt:lpstr>
      <vt:lpstr>註解</vt:lpstr>
      <vt:lpstr>包裝一些有用函式 (練習)</vt:lpstr>
      <vt:lpstr>程式閱讀便利性與潛在 BUG</vt:lpstr>
      <vt:lpstr>作業 3 : C# 函式練習</vt:lpstr>
      <vt:lpstr>物件導向程式設計</vt:lpstr>
      <vt:lpstr>物件導向與程序導向</vt:lpstr>
      <vt:lpstr>圖解物件導向 (1/2)</vt:lpstr>
      <vt:lpstr>圖解物件導向 (2/2)</vt:lpstr>
      <vt:lpstr>類別簡述</vt:lpstr>
      <vt:lpstr>類別使用步驟</vt:lpstr>
      <vt:lpstr>類別範例 (編譯失敗版)</vt:lpstr>
      <vt:lpstr>物件的記憶體配置</vt:lpstr>
      <vt:lpstr>函式怎麼知道回應哪個物件的值?</vt:lpstr>
      <vt:lpstr>物件/類別特性</vt:lpstr>
      <vt:lpstr>物件/類別特性</vt:lpstr>
      <vt:lpstr>類別範例 (正確版)</vt:lpstr>
      <vt:lpstr>專案分檔</vt:lpstr>
      <vt:lpstr>課堂練習</vt:lpstr>
      <vt:lpstr>類別其他特性</vt:lpstr>
      <vt:lpstr>類別屬性衍生問題與解決之道</vt:lpstr>
      <vt:lpstr>建構式 (Constructor)</vt:lpstr>
      <vt:lpstr>程式碼片段 (Code Snippets)</vt:lpstr>
      <vt:lpstr>static 對類別的影響</vt:lpstr>
      <vt:lpstr>靜態建構式</vt:lpstr>
      <vt:lpstr>類別函式特殊型 - Property</vt:lpstr>
      <vt:lpstr>Property 範例</vt:lpstr>
      <vt:lpstr>巢狀類別</vt:lpstr>
      <vt:lpstr>其他可自定義類型</vt:lpstr>
      <vt:lpstr>常數處理 – Magic Number</vt:lpstr>
      <vt:lpstr>Enum 其他特性</vt:lpstr>
      <vt:lpstr>字串 - 常用函式</vt:lpstr>
      <vt:lpstr>課堂練習</vt:lpstr>
      <vt:lpstr>作業4: 類別練習</vt:lpstr>
      <vt:lpstr>程式碼再利用</vt:lpstr>
      <vt:lpstr>繼承與封裝同異點</vt:lpstr>
      <vt:lpstr>繼承設計步驟</vt:lpstr>
      <vt:lpstr>封裝設計</vt:lpstr>
      <vt:lpstr>繼承使用的建議</vt:lpstr>
      <vt:lpstr>虛擬函式記憶體配置</vt:lpstr>
      <vt:lpstr>繼承與可見性</vt:lpstr>
      <vt:lpstr>繼承改寫可見性</vt:lpstr>
      <vt:lpstr>繼承與函式 – 動態靜態綁定關係</vt:lpstr>
      <vt:lpstr>封閉繼承 (較少使用)</vt:lpstr>
      <vt:lpstr>課堂練習</vt:lpstr>
      <vt:lpstr>繼承的特殊情境 (1/2)</vt:lpstr>
      <vt:lpstr>繼承的特殊情境 (2/2)</vt:lpstr>
      <vt:lpstr>Abstract class (抽象類別) vs  Interface (介面)</vt:lpstr>
      <vt:lpstr>類別特殊狀況</vt:lpstr>
      <vt:lpstr>樣板簡介 (進階討論)</vt:lpstr>
      <vt:lpstr>範例</vt:lpstr>
      <vt:lpstr>設計函式庫</vt:lpstr>
      <vt:lpstr>函式庫的相容</vt:lpstr>
      <vt:lpstr>Unity3D 對 .Net 相容</vt:lpstr>
      <vt:lpstr>Unity3D 使用步驟 </vt:lpstr>
      <vt:lpstr>作業5: 程式碼再利用練習</vt:lpstr>
      <vt:lpstr>容器與常用類別應用</vt:lpstr>
      <vt:lpstr>資料結構(與演算法)</vt:lpstr>
      <vt:lpstr>常用系統容器介紹</vt:lpstr>
      <vt:lpstr>陣列 – 增刪方法自建</vt:lpstr>
      <vt:lpstr>List</vt:lpstr>
      <vt:lpstr>課堂練習 – 資源池</vt:lpstr>
      <vt:lpstr>Dictionary</vt:lpstr>
      <vt:lpstr>課堂練習</vt:lpstr>
      <vt:lpstr>HashSet – 只有 Key 的 Dictionary</vt:lpstr>
      <vt:lpstr>課堂練習</vt:lpstr>
      <vt:lpstr>迴圈內增刪容器資料注意事項</vt:lpstr>
      <vt:lpstr>除錯技術</vt:lpstr>
      <vt:lpstr>Try-Catch-Finally 說明</vt:lpstr>
      <vt:lpstr>Try-Catch-Finally 範例</vt:lpstr>
      <vt:lpstr>常用的系統類別使用</vt:lpstr>
      <vt:lpstr>機率</vt:lpstr>
      <vt:lpstr>異種資料轉型(1/2)</vt:lpstr>
      <vt:lpstr>異種資料轉型 (2/2)</vt:lpstr>
      <vt:lpstr>Json</vt:lpstr>
      <vt:lpstr>課堂練習 – Json 應用</vt:lpstr>
      <vt:lpstr>C# 遊戲應用與問題討論</vt:lpstr>
      <vt:lpstr>角色移動控制</vt:lpstr>
      <vt:lpstr>暗黑破壞神 - 包包空間問題</vt:lpstr>
      <vt:lpstr>商店系統問題</vt:lpstr>
      <vt:lpstr>大量企劃資料填入問題</vt:lpstr>
      <vt:lpstr>練功作業 (不用交)</vt:lpstr>
      <vt:lpstr>其他常見問題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入門</dc:title>
  <dc:creator>Andrew Liao</dc:creator>
  <cp:lastModifiedBy>Student</cp:lastModifiedBy>
  <cp:revision>3</cp:revision>
  <dcterms:created xsi:type="dcterms:W3CDTF">2021-04-22T02:51:32Z</dcterms:created>
  <dcterms:modified xsi:type="dcterms:W3CDTF">2022-08-01T10:15:14Z</dcterms:modified>
</cp:coreProperties>
</file>