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Y SALOME JEMUTAI" userId="db04087de386c8c6" providerId="LiveId" clId="{635343CF-2D59-4F71-BCE7-CA71ED8E775A}"/>
    <pc:docChg chg="modSld">
      <pc:chgData name="MERCY SALOME JEMUTAI" userId="db04087de386c8c6" providerId="LiveId" clId="{635343CF-2D59-4F71-BCE7-CA71ED8E775A}" dt="2018-11-08T02:49:33.973" v="223" actId="20577"/>
      <pc:docMkLst>
        <pc:docMk/>
      </pc:docMkLst>
      <pc:sldChg chg="modSp">
        <pc:chgData name="MERCY SALOME JEMUTAI" userId="db04087de386c8c6" providerId="LiveId" clId="{635343CF-2D59-4F71-BCE7-CA71ED8E775A}" dt="2018-11-08T02:49:33.973" v="223" actId="20577"/>
        <pc:sldMkLst>
          <pc:docMk/>
          <pc:sldMk cId="148619391" sldId="256"/>
        </pc:sldMkLst>
        <pc:spChg chg="mod">
          <ac:chgData name="MERCY SALOME JEMUTAI" userId="db04087de386c8c6" providerId="LiveId" clId="{635343CF-2D59-4F71-BCE7-CA71ED8E775A}" dt="2018-11-08T02:45:46.164" v="202" actId="20577"/>
          <ac:spMkLst>
            <pc:docMk/>
            <pc:sldMk cId="148619391" sldId="256"/>
            <ac:spMk id="2" creationId="{A64E1696-A983-436D-B865-2B7CEC8233C6}"/>
          </ac:spMkLst>
        </pc:spChg>
        <pc:spChg chg="mod">
          <ac:chgData name="MERCY SALOME JEMUTAI" userId="db04087de386c8c6" providerId="LiveId" clId="{635343CF-2D59-4F71-BCE7-CA71ED8E775A}" dt="2018-11-08T02:49:33.973" v="223" actId="20577"/>
          <ac:spMkLst>
            <pc:docMk/>
            <pc:sldMk cId="148619391" sldId="256"/>
            <ac:spMk id="3" creationId="{EC8865CB-90EE-4D52-8BE9-E4789D3478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E1696-A983-436D-B865-2B7CEC82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24560"/>
            <a:ext cx="7372350" cy="3404680"/>
          </a:xfrm>
        </p:spPr>
        <p:txBody>
          <a:bodyPr>
            <a:prstTxWarp prst="textDoubleWave1">
              <a:avLst/>
            </a:prstTxWarp>
            <a:normAutofit/>
            <a:scene3d>
              <a:camera prst="isometricOffAxis1Right"/>
              <a:lightRig rig="threePt" dir="t"/>
            </a:scene3d>
          </a:bodyPr>
          <a:lstStyle/>
          <a:p>
            <a:r>
              <a:rPr lang="en-US" cap="none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comes Your much needed Breathing Spell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865CB-90EE-4D52-8BE9-E4789D34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2210" y="4689380"/>
            <a:ext cx="7748270" cy="2488120"/>
          </a:xfrm>
        </p:spPr>
        <p:txBody>
          <a:bodyPr>
            <a:normAutofit/>
          </a:bodyPr>
          <a:lstStyle/>
          <a:p>
            <a:r>
              <a:rPr lang="en-US" dirty="0"/>
              <a:t>Take a few minutes away from books, and come chat, snack or play board games. </a:t>
            </a:r>
          </a:p>
          <a:p>
            <a:endParaRPr lang="en-US" dirty="0"/>
          </a:p>
          <a:p>
            <a:r>
              <a:rPr lang="en-US" dirty="0"/>
              <a:t>I will also make some Korean </a:t>
            </a:r>
            <a:r>
              <a:rPr lang="en-US" b="1" dirty="0"/>
              <a:t>ramen</a:t>
            </a:r>
            <a:r>
              <a:rPr lang="en-US"/>
              <a:t>! </a:t>
            </a:r>
          </a:p>
          <a:p>
            <a:endParaRPr lang="en-US" dirty="0"/>
          </a:p>
          <a:p>
            <a:r>
              <a:rPr lang="en-US" dirty="0"/>
              <a:t>Usual corner~T3 Lounge~ Sunday 18</a:t>
            </a:r>
            <a:r>
              <a:rPr lang="en-US" baseline="30000" dirty="0"/>
              <a:t>th</a:t>
            </a:r>
            <a:r>
              <a:rPr lang="en-US" dirty="0"/>
              <a:t>~8-9.30pm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30526E9-B05A-418B-9A35-4D6A81B07F29}"/>
              </a:ext>
            </a:extLst>
          </p:cNvPr>
          <p:cNvSpPr/>
          <p:nvPr/>
        </p:nvSpPr>
        <p:spPr>
          <a:xfrm>
            <a:off x="7730618" y="3652520"/>
            <a:ext cx="45719" cy="457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105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Here comes Your much needed Breathing Spell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commercial Break!</dc:title>
  <dc:creator>MERCY SALOME JEMUTAI</dc:creator>
  <cp:lastModifiedBy>MERCY SALOME JEMUTAI</cp:lastModifiedBy>
  <cp:revision>2</cp:revision>
  <dcterms:created xsi:type="dcterms:W3CDTF">2018-11-06T16:25:28Z</dcterms:created>
  <dcterms:modified xsi:type="dcterms:W3CDTF">2018-11-08T02:49:45Z</dcterms:modified>
</cp:coreProperties>
</file>