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21"/>
    <p:restoredTop sz="94698"/>
  </p:normalViewPr>
  <p:slideViewPr>
    <p:cSldViewPr snapToGrid="0" snapToObjects="1">
      <p:cViewPr varScale="1">
        <p:scale>
          <a:sx n="104" d="100"/>
          <a:sy n="104" d="100"/>
        </p:scale>
        <p:origin x="224" y="1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2EAAF-5F2E-1B4D-8F24-0CA957DF2C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5E8E0D-3F21-2E42-B7DB-22246AA667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09BA9D-7614-304C-AEE3-76F6E35E4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FF52C-F951-0E4C-B2A6-F4B2CA432E6B}" type="datetimeFigureOut">
              <a:rPr lang="en-US" smtClean="0"/>
              <a:t>2/20/20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6ED4BE-3346-5749-B975-E6431C232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52232D-853E-DE44-82FA-1D444881B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C8D95-E2ED-5A44-B982-D36FE958B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744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4A838-7B09-3C48-9051-0AFB2B238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4CC627-A16A-494D-8BFE-DEFAB50914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8BDD2E-7F0E-6D46-8253-EF2F96379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FF52C-F951-0E4C-B2A6-F4B2CA432E6B}" type="datetimeFigureOut">
              <a:rPr lang="en-US" smtClean="0"/>
              <a:t>2/20/20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46538F-74AC-5E48-9568-C1D651B84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812461-2D05-174E-B83B-368547399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C8D95-E2ED-5A44-B982-D36FE958B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885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858539-A0BB-804C-9687-45EE25D180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A050A2-5FB0-6449-9CCC-66D7B2FF53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ECBE86-761F-F540-9F17-D0BF6C252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FF52C-F951-0E4C-B2A6-F4B2CA432E6B}" type="datetimeFigureOut">
              <a:rPr lang="en-US" smtClean="0"/>
              <a:t>2/20/20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BA2752-642E-884F-8908-5E150DD32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94CD2A-E13B-4440-AF08-4302CC9BA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C8D95-E2ED-5A44-B982-D36FE958B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509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EF302-5276-DD46-9866-547E2E0DA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134771-B5D9-7A4D-978B-420A83DA5D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FB8730-8773-BD44-8A38-0FA5939AD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FF52C-F951-0E4C-B2A6-F4B2CA432E6B}" type="datetimeFigureOut">
              <a:rPr lang="en-US" smtClean="0"/>
              <a:t>2/20/20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EF88A5-941F-564E-AAED-ED7E99423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104572-A092-3841-90E3-4463A077F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C8D95-E2ED-5A44-B982-D36FE958B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293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0ED88-D9D8-6645-B0D9-665AE7B43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CF2C39-E610-2443-9A82-22D86AF88E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16651D-4266-4D46-A383-E81910FE2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FF52C-F951-0E4C-B2A6-F4B2CA432E6B}" type="datetimeFigureOut">
              <a:rPr lang="en-US" smtClean="0"/>
              <a:t>2/20/20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C28C8-69B3-9846-8037-45CE64E92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82D6A-6C24-6843-BCDE-9B7BF1960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C8D95-E2ED-5A44-B982-D36FE958B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985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7161B-2FDE-EA4D-A019-E97403459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3231C-0E65-E843-B88B-3F26F716CD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452681-C27C-534E-ABBB-94C11C75B0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D69ADD-BA1F-2F46-BBD8-50F9F4157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FF52C-F951-0E4C-B2A6-F4B2CA432E6B}" type="datetimeFigureOut">
              <a:rPr lang="en-US" smtClean="0"/>
              <a:t>2/20/20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48E1F-C95B-3B40-95A0-A0D9795A8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15389A-A2FB-EB40-A465-A5B91449C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C8D95-E2ED-5A44-B982-D36FE958B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513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B1F61-C2A4-B149-B857-3474FFDE6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8136E4-0F12-3A45-BDA4-60EF26BD5E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4E5578-4FBA-444F-A749-4B41C9E201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9F446A-F70D-B84D-9E60-EF41DA7184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56B487-F4CD-D44F-AE77-0EDE92F774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70C68E-9FDA-0E4C-9915-876767C53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FF52C-F951-0E4C-B2A6-F4B2CA432E6B}" type="datetimeFigureOut">
              <a:rPr lang="en-US" smtClean="0"/>
              <a:t>2/20/20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8E3FCF-7036-C144-975F-50809287F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EE8EE9-231A-BB49-B631-C36B1636E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C8D95-E2ED-5A44-B982-D36FE958B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337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80ADB-27E6-1940-BDF5-B01A69801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E491F2-E940-5C4A-9DF3-52562A5B6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FF52C-F951-0E4C-B2A6-F4B2CA432E6B}" type="datetimeFigureOut">
              <a:rPr lang="en-US" smtClean="0"/>
              <a:t>2/20/20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9E66DC-BF24-2F49-858C-587A84CBD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2D3DB2-9FEF-BD47-B052-A5E882A6B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C8D95-E2ED-5A44-B982-D36FE958B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662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90E405-7C30-D046-B2C1-8ACA49766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FF52C-F951-0E4C-B2A6-F4B2CA432E6B}" type="datetimeFigureOut">
              <a:rPr lang="en-US" smtClean="0"/>
              <a:t>2/20/20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958847-5ECA-E44F-A03D-72310F0F0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09BFD2-6891-8C40-8119-A00BC6B71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C8D95-E2ED-5A44-B982-D36FE958B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056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EF4EC-6D0D-B048-9F39-CAFC29E93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09E67-75E3-E442-A463-347EA45F32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EF478E-C798-AB41-9B5F-F0AC87F2CE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F540EB-0185-1643-92E2-54A16AF88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FF52C-F951-0E4C-B2A6-F4B2CA432E6B}" type="datetimeFigureOut">
              <a:rPr lang="en-US" smtClean="0"/>
              <a:t>2/20/20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B8BA53-5BD5-9B4B-8F7B-D850C6ECD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BD29D4-F282-6941-A23C-2F7A8134A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C8D95-E2ED-5A44-B982-D36FE958B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455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561E7-0BB3-EC4C-BE2E-72CA02155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D4C873-DD94-204E-AE1C-29FAF13941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1BF53C-3022-254E-A6EF-97493B6CB0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83A982-66C1-F04B-B368-98028C85E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FF52C-F951-0E4C-B2A6-F4B2CA432E6B}" type="datetimeFigureOut">
              <a:rPr lang="en-US" smtClean="0"/>
              <a:t>2/20/20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8F6DFF-A6A1-684D-9AB3-9E4252214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DBE686-B132-0248-A5FB-EF892C049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C8D95-E2ED-5A44-B982-D36FE958B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321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ADCBA2-DAC0-0F43-BCB7-857E74E84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8DDCE7-AB60-D344-8A28-E6E6B909D6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D3F43B-6B7A-974A-9E09-D0B2A1718E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2FF52C-F951-0E4C-B2A6-F4B2CA432E6B}" type="datetimeFigureOut">
              <a:rPr lang="en-US" smtClean="0"/>
              <a:t>2/20/20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BC2A9A-2800-724D-AF17-237B0AA105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61F60A-9416-4947-9E5D-2E947BEE6E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7C8D95-E2ED-5A44-B982-D36FE958B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462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7F58582-301D-6B48-8975-3B024D22B8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7565358"/>
              </p:ext>
            </p:extLst>
          </p:nvPr>
        </p:nvGraphicFramePr>
        <p:xfrm>
          <a:off x="1265881" y="1822064"/>
          <a:ext cx="6178750" cy="4597056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617875">
                  <a:extLst>
                    <a:ext uri="{9D8B030D-6E8A-4147-A177-3AD203B41FA5}">
                      <a16:colId xmlns:a16="http://schemas.microsoft.com/office/drawing/2014/main" val="810723807"/>
                    </a:ext>
                  </a:extLst>
                </a:gridCol>
                <a:gridCol w="617875">
                  <a:extLst>
                    <a:ext uri="{9D8B030D-6E8A-4147-A177-3AD203B41FA5}">
                      <a16:colId xmlns:a16="http://schemas.microsoft.com/office/drawing/2014/main" val="326884585"/>
                    </a:ext>
                  </a:extLst>
                </a:gridCol>
                <a:gridCol w="617875">
                  <a:extLst>
                    <a:ext uri="{9D8B030D-6E8A-4147-A177-3AD203B41FA5}">
                      <a16:colId xmlns:a16="http://schemas.microsoft.com/office/drawing/2014/main" val="847392053"/>
                    </a:ext>
                  </a:extLst>
                </a:gridCol>
                <a:gridCol w="617875">
                  <a:extLst>
                    <a:ext uri="{9D8B030D-6E8A-4147-A177-3AD203B41FA5}">
                      <a16:colId xmlns:a16="http://schemas.microsoft.com/office/drawing/2014/main" val="3088683093"/>
                    </a:ext>
                  </a:extLst>
                </a:gridCol>
                <a:gridCol w="617875">
                  <a:extLst>
                    <a:ext uri="{9D8B030D-6E8A-4147-A177-3AD203B41FA5}">
                      <a16:colId xmlns:a16="http://schemas.microsoft.com/office/drawing/2014/main" val="1162029274"/>
                    </a:ext>
                  </a:extLst>
                </a:gridCol>
                <a:gridCol w="617875">
                  <a:extLst>
                    <a:ext uri="{9D8B030D-6E8A-4147-A177-3AD203B41FA5}">
                      <a16:colId xmlns:a16="http://schemas.microsoft.com/office/drawing/2014/main" val="1957332610"/>
                    </a:ext>
                  </a:extLst>
                </a:gridCol>
                <a:gridCol w="617875">
                  <a:extLst>
                    <a:ext uri="{9D8B030D-6E8A-4147-A177-3AD203B41FA5}">
                      <a16:colId xmlns:a16="http://schemas.microsoft.com/office/drawing/2014/main" val="1228837408"/>
                    </a:ext>
                  </a:extLst>
                </a:gridCol>
                <a:gridCol w="617875">
                  <a:extLst>
                    <a:ext uri="{9D8B030D-6E8A-4147-A177-3AD203B41FA5}">
                      <a16:colId xmlns:a16="http://schemas.microsoft.com/office/drawing/2014/main" val="1827050242"/>
                    </a:ext>
                  </a:extLst>
                </a:gridCol>
                <a:gridCol w="617875">
                  <a:extLst>
                    <a:ext uri="{9D8B030D-6E8A-4147-A177-3AD203B41FA5}">
                      <a16:colId xmlns:a16="http://schemas.microsoft.com/office/drawing/2014/main" val="4264483210"/>
                    </a:ext>
                  </a:extLst>
                </a:gridCol>
                <a:gridCol w="617875">
                  <a:extLst>
                    <a:ext uri="{9D8B030D-6E8A-4147-A177-3AD203B41FA5}">
                      <a16:colId xmlns:a16="http://schemas.microsoft.com/office/drawing/2014/main" val="1575679469"/>
                    </a:ext>
                  </a:extLst>
                </a:gridCol>
              </a:tblGrid>
              <a:tr h="57463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5535982"/>
                  </a:ext>
                </a:extLst>
              </a:tr>
              <a:tr h="57463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871799"/>
                  </a:ext>
                </a:extLst>
              </a:tr>
              <a:tr h="57463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L2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L2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1822065"/>
                  </a:ext>
                </a:extLst>
              </a:tr>
              <a:tr h="57463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L2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L2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7024235"/>
                  </a:ext>
                </a:extLst>
              </a:tr>
              <a:tr h="574632">
                <a:tc>
                  <a:txBody>
                    <a:bodyPr/>
                    <a:lstStyle/>
                    <a:p>
                      <a:r>
                        <a:rPr lang="en-US" dirty="0"/>
                        <a:t>L1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L2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8052116"/>
                  </a:ext>
                </a:extLst>
              </a:tr>
              <a:tr h="574632">
                <a:tc>
                  <a:txBody>
                    <a:bodyPr/>
                    <a:lstStyle/>
                    <a:p>
                      <a:r>
                        <a:rPr lang="en-US" dirty="0"/>
                        <a:t>L1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L4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L4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L5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3724918"/>
                  </a:ext>
                </a:extLst>
              </a:tr>
              <a:tr h="57463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L5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L5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4711264"/>
                  </a:ext>
                </a:extLst>
              </a:tr>
              <a:tr h="57463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8171744"/>
                  </a:ext>
                </a:extLst>
              </a:tr>
            </a:tbl>
          </a:graphicData>
        </a:graphic>
      </p:graphicFrame>
      <p:sp>
        <p:nvSpPr>
          <p:cNvPr id="7" name="Oval 6">
            <a:extLst>
              <a:ext uri="{FF2B5EF4-FFF2-40B4-BE49-F238E27FC236}">
                <a16:creationId xmlns:a16="http://schemas.microsoft.com/office/drawing/2014/main" id="{FE44DEC8-D8A3-6D43-A94B-51BC92403076}"/>
              </a:ext>
            </a:extLst>
          </p:cNvPr>
          <p:cNvSpPr/>
          <p:nvPr/>
        </p:nvSpPr>
        <p:spPr>
          <a:xfrm>
            <a:off x="987267" y="3363683"/>
            <a:ext cx="2250204" cy="2207019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99A89B0-B8D9-6041-B2D9-3A25479F7449}"/>
              </a:ext>
            </a:extLst>
          </p:cNvPr>
          <p:cNvSpPr/>
          <p:nvPr/>
        </p:nvSpPr>
        <p:spPr>
          <a:xfrm>
            <a:off x="3516085" y="2643676"/>
            <a:ext cx="1776528" cy="1723769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8991AF0-3880-2F45-AE8F-50E7F987C44B}"/>
              </a:ext>
            </a:extLst>
          </p:cNvPr>
          <p:cNvSpPr/>
          <p:nvPr/>
        </p:nvSpPr>
        <p:spPr>
          <a:xfrm>
            <a:off x="5946717" y="2643676"/>
            <a:ext cx="1776528" cy="1152213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73204CA-5564-6E41-BE8F-996983F23500}"/>
              </a:ext>
            </a:extLst>
          </p:cNvPr>
          <p:cNvSpPr/>
          <p:nvPr/>
        </p:nvSpPr>
        <p:spPr>
          <a:xfrm>
            <a:off x="3516085" y="4467192"/>
            <a:ext cx="2430632" cy="1602622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95D6A4-AC2A-B24A-A531-24BDA3F307BF}"/>
              </a:ext>
            </a:extLst>
          </p:cNvPr>
          <p:cNvSpPr txBox="1"/>
          <p:nvPr/>
        </p:nvSpPr>
        <p:spPr>
          <a:xfrm>
            <a:off x="987267" y="2717352"/>
            <a:ext cx="2107564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Cluster with only (L1,L2,L3)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3409261-A37F-6340-BB61-C64DD9DBE014}"/>
              </a:ext>
            </a:extLst>
          </p:cNvPr>
          <p:cNvSpPr txBox="1"/>
          <p:nvPr/>
        </p:nvSpPr>
        <p:spPr>
          <a:xfrm>
            <a:off x="3472868" y="1997345"/>
            <a:ext cx="146349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Cluster with only (L1, L2)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E617A0C-F55F-8846-A1EA-8E97DD75822D}"/>
              </a:ext>
            </a:extLst>
          </p:cNvPr>
          <p:cNvSpPr txBox="1"/>
          <p:nvPr/>
        </p:nvSpPr>
        <p:spPr>
          <a:xfrm>
            <a:off x="5946717" y="1947471"/>
            <a:ext cx="146349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Cluster with only (L2, L3)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88DB204-443A-2B4F-944B-FB352F94873B}"/>
              </a:ext>
            </a:extLst>
          </p:cNvPr>
          <p:cNvSpPr txBox="1"/>
          <p:nvPr/>
        </p:nvSpPr>
        <p:spPr>
          <a:xfrm>
            <a:off x="5946717" y="5266908"/>
            <a:ext cx="146349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Cluster with only (L4, L6)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E462798-E4AD-9E42-A74A-FA95887CF3C6}"/>
              </a:ext>
            </a:extLst>
          </p:cNvPr>
          <p:cNvSpPr txBox="1"/>
          <p:nvPr/>
        </p:nvSpPr>
        <p:spPr>
          <a:xfrm>
            <a:off x="8872151" y="2205733"/>
            <a:ext cx="1776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Label values are also color coded</a:t>
            </a: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7AF9431A-E458-8E4C-9423-2FEC68C3CF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9189709"/>
              </p:ext>
            </p:extLst>
          </p:nvPr>
        </p:nvGraphicFramePr>
        <p:xfrm>
          <a:off x="9393881" y="3193825"/>
          <a:ext cx="470401" cy="234724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470401">
                  <a:extLst>
                    <a:ext uri="{9D8B030D-6E8A-4147-A177-3AD203B41FA5}">
                      <a16:colId xmlns:a16="http://schemas.microsoft.com/office/drawing/2014/main" val="2844455297"/>
                    </a:ext>
                  </a:extLst>
                </a:gridCol>
              </a:tblGrid>
              <a:tr h="469448">
                <a:tc>
                  <a:txBody>
                    <a:bodyPr/>
                    <a:lstStyle/>
                    <a:p>
                      <a:r>
                        <a:rPr lang="en-US" dirty="0"/>
                        <a:t>L1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2636886"/>
                  </a:ext>
                </a:extLst>
              </a:tr>
              <a:tr h="469448">
                <a:tc>
                  <a:txBody>
                    <a:bodyPr/>
                    <a:lstStyle/>
                    <a:p>
                      <a:r>
                        <a:rPr lang="en-US" dirty="0"/>
                        <a:t>L2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748080"/>
                  </a:ext>
                </a:extLst>
              </a:tr>
              <a:tr h="469448">
                <a:tc>
                  <a:txBody>
                    <a:bodyPr/>
                    <a:lstStyle/>
                    <a:p>
                      <a:r>
                        <a:rPr lang="en-US" dirty="0"/>
                        <a:t>L3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0001205"/>
                  </a:ext>
                </a:extLst>
              </a:tr>
              <a:tr h="469448">
                <a:tc>
                  <a:txBody>
                    <a:bodyPr/>
                    <a:lstStyle/>
                    <a:p>
                      <a:r>
                        <a:rPr lang="en-US" dirty="0"/>
                        <a:t>L4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3393091"/>
                  </a:ext>
                </a:extLst>
              </a:tr>
              <a:tr h="469448">
                <a:tc>
                  <a:txBody>
                    <a:bodyPr/>
                    <a:lstStyle/>
                    <a:p>
                      <a:r>
                        <a:rPr lang="en-US" dirty="0"/>
                        <a:t>L5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5745865"/>
                  </a:ext>
                </a:extLst>
              </a:tr>
            </a:tbl>
          </a:graphicData>
        </a:graphic>
      </p:graphicFrame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4D39B29-6D0D-FB45-B9B6-582EE7923C6C}"/>
              </a:ext>
            </a:extLst>
          </p:cNvPr>
          <p:cNvCxnSpPr/>
          <p:nvPr/>
        </p:nvCxnSpPr>
        <p:spPr>
          <a:xfrm flipV="1">
            <a:off x="1265881" y="805835"/>
            <a:ext cx="0" cy="10162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428CB05-F984-7F43-96E3-296D7974E7C3}"/>
              </a:ext>
            </a:extLst>
          </p:cNvPr>
          <p:cNvCxnSpPr>
            <a:cxnSpLocks/>
          </p:cNvCxnSpPr>
          <p:nvPr/>
        </p:nvCxnSpPr>
        <p:spPr>
          <a:xfrm>
            <a:off x="7410207" y="6419120"/>
            <a:ext cx="1130958" cy="123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063ED86-365D-BE4A-AE4D-AE74A3616E0A}"/>
              </a:ext>
            </a:extLst>
          </p:cNvPr>
          <p:cNvSpPr txBox="1"/>
          <p:nvPr/>
        </p:nvSpPr>
        <p:spPr>
          <a:xfrm>
            <a:off x="1265881" y="557444"/>
            <a:ext cx="508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8CF9FFF-E3F3-A143-BE4E-FCB4AF51CC4E}"/>
              </a:ext>
            </a:extLst>
          </p:cNvPr>
          <p:cNvSpPr txBox="1"/>
          <p:nvPr/>
        </p:nvSpPr>
        <p:spPr>
          <a:xfrm>
            <a:off x="8541165" y="6082171"/>
            <a:ext cx="508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D7B614B-F8B6-7A4C-BA92-3B07BB99BA68}"/>
              </a:ext>
            </a:extLst>
          </p:cNvPr>
          <p:cNvSpPr txBox="1"/>
          <p:nvPr/>
        </p:nvSpPr>
        <p:spPr>
          <a:xfrm>
            <a:off x="2572410" y="498876"/>
            <a:ext cx="77243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Given a series of 2D coordinates (X1, X2) associated with a 7-valued categorical variable (L1, …, L7), need to get cluster of pixels within 2 pixels of each other for a given unique set of label values. Here, example with up to 5 different label values. </a:t>
            </a:r>
          </a:p>
        </p:txBody>
      </p:sp>
    </p:spTree>
    <p:extLst>
      <p:ext uri="{BB962C8B-B14F-4D97-AF65-F5344CB8AC3E}">
        <p14:creationId xmlns:p14="http://schemas.microsoft.com/office/powerpoint/2010/main" val="872505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119</Words>
  <Application>Microsoft Macintosh PowerPoint</Application>
  <PresentationFormat>Widescreen</PresentationFormat>
  <Paragraphs>30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Raphael Attie</dc:creator>
  <cp:lastModifiedBy>Raphael Attie</cp:lastModifiedBy>
  <cp:revision>7</cp:revision>
  <dcterms:created xsi:type="dcterms:W3CDTF">2020-02-20T16:14:13Z</dcterms:created>
  <dcterms:modified xsi:type="dcterms:W3CDTF">2020-02-20T16:48:29Z</dcterms:modified>
</cp:coreProperties>
</file>