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772D-03F7-EA40-8B5B-857471DCB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2F54F-B600-D041-AF3A-9035DEB9C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54B22-5473-5C4A-97D9-1BB41853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618F-1C6A-2143-BE81-A229ED1BCE3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9B91C-9079-8B44-ADB5-9B3A7D68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87B52-A771-B64C-B96F-1D8C5BD6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D51A-81C4-C246-885C-6D575333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8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313B-3219-F849-A1B8-6B47B52D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D83AC-CFF3-E44B-83FC-9C815AE6B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7C991-4B66-F343-909A-01C1C24C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618F-1C6A-2143-BE81-A229ED1BCE3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81C0-72A9-C94A-A9FE-A62235DD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4A1A-DC64-B14F-A0AE-68AB1FF1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D51A-81C4-C246-885C-6D575333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1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9F255-F538-954E-8164-FC2DCD4EC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E7E03-2013-C747-BEF2-019CE64E0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BB1A5-24C8-3548-85BF-519459F9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618F-1C6A-2143-BE81-A229ED1BCE3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BEF69-6FC8-CF46-9B5D-B5F39D2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21ACE-A1AA-C140-83BF-355F85D5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D51A-81C4-C246-885C-6D575333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E1D-F42A-B042-8E1A-2A5B4143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1137-B8D4-C546-9B25-D1D1B71C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3F0E-1810-234B-946F-1BCE507F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618F-1C6A-2143-BE81-A229ED1BCE3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41D6E-3470-E549-98F4-0C95EB10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DB3C-A6B4-454F-8835-2E1F5503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D51A-81C4-C246-885C-6D575333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0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5140-1D6D-094A-AB59-C694C7AA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5DC9C-3C78-2A43-ACD8-5108EFB65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DA06B-1C0E-1E45-8638-426FE4BC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618F-1C6A-2143-BE81-A229ED1BCE3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B0208-6D76-A04F-88AF-1EAD2AA4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B593-5137-7A46-8920-72398159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D51A-81C4-C246-885C-6D575333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7073-9888-524B-BBBB-2D742F48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BB26-11A3-FC4C-BE91-91680251E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20209-F40C-EF4C-809B-B43B85F67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699E-CFDE-9C44-845B-DDCD56E1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618F-1C6A-2143-BE81-A229ED1BCE3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27FF2-05F7-6D45-8FCB-B58BFF5E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42BA0-EF49-5E45-82DE-7D486775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D51A-81C4-C246-885C-6D575333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8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B90F-EA94-0A47-80EE-12C78A73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FE378-3C52-444F-A5C6-B9FD81E76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53568-3668-F341-9118-F62211CE0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C6BDA-CACD-6C4F-A251-20EF610D5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6BD6C-3711-E246-8D10-A80C0D95C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9667E-8A6F-564F-9AFD-992DC95D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618F-1C6A-2143-BE81-A229ED1BCE3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317D6-92A0-184E-AF0B-018E1DA9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582FD-A2C9-2F41-91B8-A5E14AD2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D51A-81C4-C246-885C-6D575333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9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6FB2-718F-6B45-A434-A63CE4AC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CB6B8-DD3B-6443-A94F-9D26127B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618F-1C6A-2143-BE81-A229ED1BCE3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9EB3-DD5B-EA4B-9470-88FD7045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2ED65-410D-EA4B-9AEA-5B0215E2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D51A-81C4-C246-885C-6D575333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2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CDD4E-7B75-2441-AB5E-40383551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618F-1C6A-2143-BE81-A229ED1BCE3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02709-820D-324B-8E05-20D0A371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C097E-693E-9A47-907E-5F4F5D68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D51A-81C4-C246-885C-6D575333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62C9-06FD-9244-99DC-505EF877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A8FB-3506-CC4D-8354-33C18BA93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776AD-72CE-914C-BBA8-284674781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ED72E-9935-794F-A015-7C557A46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618F-1C6A-2143-BE81-A229ED1BCE3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DD814-3FB5-924B-9F8E-04473F63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2E304-6D0C-7F4B-8FB7-2CBBFE3F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D51A-81C4-C246-885C-6D575333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1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240E-F96C-6B43-9409-B53236E4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7E8F3-2630-424F-AC8D-45D02B2CB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62F33-7240-3D42-AB98-98E7A29AB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26A91-2F99-B44C-9B35-2B0F2B9C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618F-1C6A-2143-BE81-A229ED1BCE3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25077-39AE-1D49-8A12-17629C76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05D67-D8C8-F141-B00A-D94C3011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D51A-81C4-C246-885C-6D575333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0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4A135-5C1B-5247-8DFB-823D456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FF8F8-A1A0-AB4B-BFB2-90AAEA629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0833E-87FC-5148-A8C0-7FF578591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618F-1C6A-2143-BE81-A229ED1BCE3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6D34-8FB1-B34E-8E18-FBDDC403E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0C180-AFBB-8840-BC15-07E6DA6AD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FD51A-81C4-C246-885C-6D575333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9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unpy.org/en/stable/generated/gallery/index.html" TargetMode="External"/><Relationship Id="rId2" Type="http://schemas.openxmlformats.org/officeDocument/2006/relationships/hyperlink" Target="https://github.com/sunpy/tutorial-notebook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docs.sunpy.org/en/stable/guide/ssw.html" TargetMode="External"/><Relationship Id="rId4" Type="http://schemas.openxmlformats.org/officeDocument/2006/relationships/hyperlink" Target="https://openastronomy.org/rcsc18/chapters/00-less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EF6C-1834-8F44-BD2F-576D9895C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Avenir Roman" panose="02000503020000020003" pitchFamily="2" charset="0"/>
              </a:rPr>
              <a:t>SunPy</a:t>
            </a:r>
            <a:r>
              <a:rPr lang="en-US" b="1" dirty="0">
                <a:latin typeface="Avenir Roman" panose="02000503020000020003" pitchFamily="2" charset="0"/>
              </a:rPr>
              <a:t> Mini-Workshop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46013-6E01-1C48-9721-532FDE1B2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Michael Kirk, Monica </a:t>
            </a:r>
            <a:r>
              <a:rPr lang="en-US" dirty="0" err="1">
                <a:latin typeface="Avenir Roman" panose="02000503020000020003" pitchFamily="2" charset="0"/>
              </a:rPr>
              <a:t>Bobra</a:t>
            </a:r>
            <a:r>
              <a:rPr lang="en-US" dirty="0">
                <a:latin typeface="Avenir Roman" panose="02000503020000020003" pitchFamily="2" charset="0"/>
              </a:rPr>
              <a:t>, Will Barnes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68B4A-9CE2-F74C-B8D0-0C52ED52C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1" y="4267997"/>
            <a:ext cx="4976037" cy="236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8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50D81E-6089-AD40-9C21-E2097211C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016" y="2286000"/>
            <a:ext cx="3684983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9BA95-9BC4-174B-9660-516A40AF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How comfortable are you with Python?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10DC-EAA1-3F40-A192-541AE7FB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Avenir Roman" panose="02000503020000020003" pitchFamily="2" charset="0"/>
              </a:rPr>
              <a:t>A) </a:t>
            </a:r>
            <a:r>
              <a:rPr lang="en-US" sz="3200" dirty="0">
                <a:latin typeface="Avenir Roman" panose="02000503020000020003" pitchFamily="2" charset="0"/>
              </a:rPr>
              <a:t>I use it regularly in my science workflow.</a:t>
            </a:r>
          </a:p>
          <a:p>
            <a:pPr marL="0" indent="0">
              <a:buNone/>
            </a:pPr>
            <a:endParaRPr lang="en-US" sz="3200" dirty="0">
              <a:latin typeface="Avenir Roman" panose="02000503020000020003" pitchFamily="2" charset="0"/>
            </a:endParaRPr>
          </a:p>
          <a:p>
            <a:pPr marL="0" indent="0">
              <a:buNone/>
            </a:pPr>
            <a:r>
              <a:rPr lang="en-US" sz="3200" b="1" dirty="0">
                <a:latin typeface="Avenir Roman" panose="02000503020000020003" pitchFamily="2" charset="0"/>
              </a:rPr>
              <a:t>B) </a:t>
            </a:r>
            <a:r>
              <a:rPr lang="en-US" sz="3200" dirty="0">
                <a:latin typeface="Avenir Roman" panose="02000503020000020003" pitchFamily="2" charset="0"/>
              </a:rPr>
              <a:t>I have played around with it a little.</a:t>
            </a:r>
          </a:p>
          <a:p>
            <a:pPr marL="0" indent="0">
              <a:buNone/>
            </a:pPr>
            <a:endParaRPr lang="en-US" sz="3200" dirty="0">
              <a:latin typeface="Avenir Roman" panose="02000503020000020003" pitchFamily="2" charset="0"/>
            </a:endParaRPr>
          </a:p>
          <a:p>
            <a:pPr marL="0" indent="0">
              <a:buNone/>
            </a:pPr>
            <a:r>
              <a:rPr lang="en-US" sz="3200" b="1" dirty="0">
                <a:latin typeface="Avenir Roman" panose="02000503020000020003" pitchFamily="2" charset="0"/>
              </a:rPr>
              <a:t>C) </a:t>
            </a:r>
            <a:r>
              <a:rPr lang="en-US" sz="3200" dirty="0">
                <a:latin typeface="Avenir Roman" panose="02000503020000020003" pitchFamily="2" charset="0"/>
              </a:rPr>
              <a:t>I just installed it for this workshop.</a:t>
            </a:r>
          </a:p>
        </p:txBody>
      </p:sp>
    </p:spTree>
    <p:extLst>
      <p:ext uri="{BB962C8B-B14F-4D97-AF65-F5344CB8AC3E}">
        <p14:creationId xmlns:p14="http://schemas.microsoft.com/office/powerpoint/2010/main" val="61622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23C4-318A-6944-AA29-500D5D11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Lets get started: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EAEC-B45F-8C47-A3F7-AC05974E5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42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venir Roman" panose="02000503020000020003" pitchFamily="2" charset="0"/>
              </a:rPr>
              <a:t>1) Open a terminal</a:t>
            </a:r>
          </a:p>
          <a:p>
            <a:endParaRPr lang="en-US" dirty="0">
              <a:latin typeface="Avenir Roman" panose="02000503020000020003" pitchFamily="2" charset="0"/>
            </a:endParaRPr>
          </a:p>
          <a:p>
            <a:pPr marL="0" indent="0">
              <a:buNone/>
            </a:pPr>
            <a:r>
              <a:rPr lang="en-US" dirty="0">
                <a:latin typeface="Avenir Roman" panose="02000503020000020003" pitchFamily="2" charset="0"/>
              </a:rPr>
              <a:t>2) Windows: </a:t>
            </a:r>
            <a:r>
              <a:rPr lang="en-US" b="1" dirty="0">
                <a:latin typeface="Avenir Roman" panose="02000503020000020003" pitchFamily="2" charset="0"/>
              </a:rPr>
              <a:t>activate sdo2018</a:t>
            </a:r>
          </a:p>
          <a:p>
            <a:pPr marL="0" indent="0">
              <a:buNone/>
            </a:pPr>
            <a:r>
              <a:rPr lang="en-US" b="1" dirty="0">
                <a:latin typeface="Avenir Roman" panose="02000503020000020003" pitchFamily="2" charset="0"/>
              </a:rPr>
              <a:t>	– </a:t>
            </a:r>
            <a:r>
              <a:rPr lang="en-US" dirty="0">
                <a:latin typeface="Avenir Roman" panose="02000503020000020003" pitchFamily="2" charset="0"/>
              </a:rPr>
              <a:t>MacOS or Linux: </a:t>
            </a:r>
            <a:r>
              <a:rPr lang="en-US" b="1" dirty="0">
                <a:latin typeface="Avenir Roman" panose="02000503020000020003" pitchFamily="2" charset="0"/>
              </a:rPr>
              <a:t>source activate sdo2018</a:t>
            </a:r>
          </a:p>
          <a:p>
            <a:pPr marL="0" indent="0">
              <a:buNone/>
            </a:pPr>
            <a:endParaRPr lang="en-US" dirty="0">
              <a:latin typeface="Avenir Roman" panose="02000503020000020003" pitchFamily="2" charset="0"/>
            </a:endParaRPr>
          </a:p>
          <a:p>
            <a:pPr marL="0" indent="0">
              <a:buNone/>
            </a:pPr>
            <a:r>
              <a:rPr lang="en-US" dirty="0">
                <a:latin typeface="Avenir Roman" panose="02000503020000020003" pitchFamily="2" charset="0"/>
              </a:rPr>
              <a:t>3) Launch </a:t>
            </a:r>
            <a:r>
              <a:rPr lang="en-US" b="1" dirty="0" err="1">
                <a:latin typeface="Avenir Roman" panose="02000503020000020003" pitchFamily="2" charset="0"/>
              </a:rPr>
              <a:t>ipython</a:t>
            </a:r>
            <a:r>
              <a:rPr lang="en-US" dirty="0">
                <a:latin typeface="Avenir Roman" panose="02000503020000020003" pitchFamily="2" charset="0"/>
              </a:rPr>
              <a:t> (interactive python)</a:t>
            </a:r>
          </a:p>
          <a:p>
            <a:pPr marL="0" indent="0">
              <a:buNone/>
            </a:pPr>
            <a:endParaRPr lang="en-US" dirty="0">
              <a:latin typeface="Avenir Roman" panose="02000503020000020003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A3C8B4-DC72-F84B-9A2D-C48896579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949" y="5897762"/>
            <a:ext cx="1743739" cy="828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A71D89-9D78-9C45-900D-D334CB873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56" b="21591"/>
          <a:stretch/>
        </p:blipFill>
        <p:spPr>
          <a:xfrm>
            <a:off x="1694417" y="4749208"/>
            <a:ext cx="7321993" cy="18920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393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EDC6-80D9-374D-A774-864904CF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"/>
            <a:ext cx="10515600" cy="1325563"/>
          </a:xfrm>
        </p:spPr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F73B1-12C1-6840-BF06-8B0B50A7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42" y="144285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Avenir Roman" panose="02000503020000020003" pitchFamily="2" charset="0"/>
              </a:rPr>
              <a:t>This Tutorial: </a:t>
            </a:r>
            <a:r>
              <a:rPr lang="en-US" b="1" dirty="0">
                <a:latin typeface="Avenir Roman" panose="02000503020000020003" pitchFamily="2" charset="0"/>
                <a:hlinkClick r:id="rId2"/>
              </a:rPr>
              <a:t>https://github.com/sunpy/tutorial-notebooks</a:t>
            </a:r>
            <a:endParaRPr lang="en-US" b="1" dirty="0">
              <a:latin typeface="Avenir Roman" panose="02000503020000020003" pitchFamily="2" charset="0"/>
            </a:endParaRPr>
          </a:p>
          <a:p>
            <a:pPr marL="0" indent="0">
              <a:buNone/>
            </a:pPr>
            <a:endParaRPr lang="en-US" dirty="0">
              <a:latin typeface="Avenir Roman" panose="02000503020000020003" pitchFamily="2" charset="0"/>
            </a:endParaRPr>
          </a:p>
          <a:p>
            <a:r>
              <a:rPr lang="en-US" dirty="0">
                <a:latin typeface="Avenir Roman" panose="02000503020000020003" pitchFamily="2" charset="0"/>
              </a:rPr>
              <a:t>Self-led Scientific Python Tutorial (highly recommend):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https</a:t>
            </a:r>
            <a:r>
              <a:rPr lang="en-US" dirty="0">
                <a:latin typeface="Avenir Roman" panose="02000503020000020003" pitchFamily="2" charset="0"/>
                <a:hlinkClick r:id="rId4"/>
              </a:rPr>
              <a:t>://openastronomy.org/rcsc18/chapters/00-lessons</a:t>
            </a:r>
            <a:endParaRPr lang="en-US" dirty="0">
              <a:latin typeface="Avenir Roman" panose="02000503020000020003" pitchFamily="2" charset="0"/>
            </a:endParaRPr>
          </a:p>
          <a:p>
            <a:pPr marL="0" indent="0">
              <a:buNone/>
            </a:pPr>
            <a:endParaRPr lang="en-US" dirty="0">
              <a:latin typeface="Avenir Roman" panose="02000503020000020003" pitchFamily="2" charset="0"/>
            </a:endParaRPr>
          </a:p>
          <a:p>
            <a:r>
              <a:rPr lang="en-US" dirty="0" err="1">
                <a:latin typeface="Avenir Roman" panose="02000503020000020003" pitchFamily="2" charset="0"/>
              </a:rPr>
              <a:t>SunPy</a:t>
            </a:r>
            <a:r>
              <a:rPr lang="en-US" dirty="0">
                <a:latin typeface="Avenir Roman" panose="02000503020000020003" pitchFamily="2" charset="0"/>
              </a:rPr>
              <a:t> Example Gallery: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https://docs.sunpy.org/en/stable/generated/gallery/index.html</a:t>
            </a:r>
            <a:endParaRPr lang="en-US" dirty="0">
              <a:latin typeface="Avenir Roman" panose="02000503020000020003" pitchFamily="2" charset="0"/>
            </a:endParaRPr>
          </a:p>
          <a:p>
            <a:endParaRPr lang="en-US" dirty="0">
              <a:latin typeface="Avenir Roman" panose="02000503020000020003" pitchFamily="2" charset="0"/>
            </a:endParaRPr>
          </a:p>
          <a:p>
            <a:r>
              <a:rPr lang="en-US" dirty="0">
                <a:latin typeface="Avenir Roman" panose="02000503020000020003" pitchFamily="2" charset="0"/>
              </a:rPr>
              <a:t>SSWIDL to Python Cheat Sheet: </a:t>
            </a:r>
            <a:r>
              <a:rPr lang="en-US" dirty="0">
                <a:latin typeface="Avenir Roman" panose="02000503020000020003" pitchFamily="2" charset="0"/>
                <a:hlinkClick r:id="rId5"/>
              </a:rPr>
              <a:t>https://docs.sunpy.org/en/stable/guide/ssw.html</a:t>
            </a:r>
            <a:endParaRPr lang="en-US" dirty="0">
              <a:latin typeface="Avenir Roman" panose="02000503020000020003" pitchFamily="2" charset="0"/>
            </a:endParaRPr>
          </a:p>
          <a:p>
            <a:endParaRPr lang="en-US" dirty="0">
              <a:latin typeface="Avenir Roman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76054-E959-7048-8434-7A0917D92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2949" y="5897762"/>
            <a:ext cx="1743739" cy="82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2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143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Roman</vt:lpstr>
      <vt:lpstr>Calibri</vt:lpstr>
      <vt:lpstr>Calibri Light</vt:lpstr>
      <vt:lpstr>Office Theme</vt:lpstr>
      <vt:lpstr>SunPy Mini-Workshop</vt:lpstr>
      <vt:lpstr>How comfortable are you with Python? </vt:lpstr>
      <vt:lpstr>Lets get started: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SunPy Mini-Workshop</dc:title>
  <dc:creator>Microsoft Office User</dc:creator>
  <cp:lastModifiedBy>Microsoft Office User</cp:lastModifiedBy>
  <cp:revision>10</cp:revision>
  <dcterms:created xsi:type="dcterms:W3CDTF">2018-10-31T09:30:36Z</dcterms:created>
  <dcterms:modified xsi:type="dcterms:W3CDTF">2018-11-01T14:40:05Z</dcterms:modified>
</cp:coreProperties>
</file>