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.powerbi.com/reports/6cff81a2-c271-44d5-82e6-c5d59923aa57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sit.powerbi.com/reports/6cff81a2-c271-44d5-82e6-c5d59923aa57/ReportSection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EOW Report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6/7/2018 9:49:34 AM Pacific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6/7/2018 9:48:02 AM Pacific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David Lee (Allyis Inc)</cp:lastModifiedBy>
  <cp:revision>3</cp:revision>
  <dcterms:created xsi:type="dcterms:W3CDTF">2016-09-04T11:54:55Z</dcterms:created>
  <dcterms:modified xsi:type="dcterms:W3CDTF">2018-06-07T16:50:27Z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v-leedav@microsoft.com</vt:lpwstr>
  </property>
  <property fmtid="{D5CDD505-2E9C-101B-9397-08002B2CF9AE}" pid="5" name="MSIP_Label_f42aa342-8706-4288-bd11-ebb85995028c_SetDate">
    <vt:lpwstr>2018-06-07T16:50:22.8002326Z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