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B889-2E9A-083E-7203-817103A1C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8BDAF-3DDC-CCB4-8B5F-B0B90F851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B24B-5FAF-A059-646E-8377C655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A9C9-C14B-2F34-9F38-8E038DF2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D67D-2E9B-07D8-13BD-FB87BF90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288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907F-C767-A37C-F237-EAB7A58C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75C7F-45D5-27E8-B154-5F5DAB727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C624-D985-BF3C-42A2-76CF45E5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D535E-35D3-B4D9-5C36-6D250FA0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AD0E-C28E-6CCD-4E91-7374E53F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272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40DA2-1457-45FC-A950-5E548E7EC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21342-F579-C021-73B7-F4E2554F4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F527-1C58-DC54-CE47-36F8C68C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5BB42-5CC1-3C0E-8487-25F11F40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8E7D-D9D5-A2A7-43C8-6DF37327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740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9E32-0A4F-2863-D99C-D5782A5C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DF4A-E0A3-D75B-ACEF-985C0D42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FEB88-4FF1-FB4A-CC2F-06A672A6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C6277-C9BA-1119-15EC-EC0CEE6A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2A88-30BD-FF20-2DB8-286A975A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278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CB65-0153-0326-0EBD-AE4C2388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DEC2D-85AC-A614-380C-D27A476E9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5E28-5995-010B-8CCB-3B3B3C45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3714-859B-4C7C-579B-14B79EF8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BC55-DA4F-DFB7-E5F2-D4930606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8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C3B7-0471-B29B-0E6C-F6769A44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BEC8-BB21-B365-6B86-64319F353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E412C-6614-9944-A0D3-BCE53B5AE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65F34-ED96-B7A5-3D74-DF8DA9D4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B75E5-9B49-0123-07CF-598B16EA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DF673-8A6C-B79A-093B-AF543CB7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83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D6A0-4F42-A272-0F26-9B716086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093AA-EA2D-00A7-3CC0-ECC2AF23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6DF88-E641-C9D3-515E-3AD2BF7B7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AE384-C77C-6B05-55CF-0C60CFA01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FB4CE-8F13-A3D5-F02F-C332EDC62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0929B-4A4A-1D6A-0566-B7090873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98869-E42E-48D8-8A36-198D99DA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B653A-CE06-42F9-3C29-7DD97D68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420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2866-9206-9457-94CA-81D0FD9D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E96B9-0B3E-7B58-D1D0-9CD8B7F7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70476-383A-02A4-0E70-55273B4A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1510A-C1C3-378B-660C-5EDEEF30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546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27DAD-9981-66A1-9BED-A2E5CFE8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C222C-C87C-82C2-F787-48828619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C3D58-C080-6A44-E620-14CC520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90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BCA8-0438-B35D-C820-F5D2CE8A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8971-CE74-5B35-BEA1-D9FAB349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FE39F-AE16-4C64-6BE6-1B350D660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630E7-CC32-A146-E42F-EE4B0D1F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9B706-D705-8866-1D10-3ECD1CFB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9F858-CEF6-10A5-1F98-D0876334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323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16A1-8996-540B-970E-798F2332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D5DCB-CF7D-AD70-8C91-2213584C7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44A87-E8F7-1641-B822-9D7B181F0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99F8E-7427-4DB7-7FC2-2C095191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50895-FA32-E3BA-7521-2EE3A249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3CD58-24DB-8AF0-906C-827A7B59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271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94C96-A98E-6026-68F2-36C90FBF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231D-6F5F-3633-5A5C-48337B143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85F49-D8B3-CE0F-BDBE-3767CB47A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6B3D-8CF9-F64F-BA83-A3610D9F1723}" type="datetimeFigureOut">
              <a:rPr lang="en-CH" smtClean="0"/>
              <a:t>18.11.23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16A2-70DA-70A6-DFFF-0AFDC1349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910E-BDD0-C627-824A-92B666880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41B5-A0E1-5D4D-B7A9-25C6B6875C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1448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Brace 7">
            <a:extLst>
              <a:ext uri="{FF2B5EF4-FFF2-40B4-BE49-F238E27FC236}">
                <a16:creationId xmlns:a16="http://schemas.microsoft.com/office/drawing/2014/main" id="{FD8B0993-D78C-544B-3545-2FEE5045A712}"/>
              </a:ext>
            </a:extLst>
          </p:cNvPr>
          <p:cNvSpPr/>
          <p:nvPr/>
        </p:nvSpPr>
        <p:spPr>
          <a:xfrm>
            <a:off x="10021728" y="2755232"/>
            <a:ext cx="84802" cy="1042196"/>
          </a:xfrm>
          <a:prstGeom prst="rightBrac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53B24-33D9-7D86-7B6D-A345730F33AD}"/>
              </a:ext>
            </a:extLst>
          </p:cNvPr>
          <p:cNvSpPr txBox="1"/>
          <p:nvPr/>
        </p:nvSpPr>
        <p:spPr>
          <a:xfrm>
            <a:off x="10232568" y="2953164"/>
            <a:ext cx="161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Biofilm</a:t>
            </a:r>
          </a:p>
          <a:p>
            <a:r>
              <a:rPr lang="en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6EAF9AE-9CF9-17ED-5973-59F26D3CC47D}"/>
              </a:ext>
            </a:extLst>
          </p:cNvPr>
          <p:cNvSpPr/>
          <p:nvPr/>
        </p:nvSpPr>
        <p:spPr>
          <a:xfrm>
            <a:off x="10021726" y="1836873"/>
            <a:ext cx="84803" cy="825069"/>
          </a:xfrm>
          <a:prstGeom prst="rightBrac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695969-AAA7-36CF-72A9-81914F541BD6}"/>
              </a:ext>
            </a:extLst>
          </p:cNvPr>
          <p:cNvSpPr txBox="1"/>
          <p:nvPr/>
        </p:nvSpPr>
        <p:spPr>
          <a:xfrm>
            <a:off x="10232568" y="2015611"/>
            <a:ext cx="161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samples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3B5AC1-3CEB-E809-DC21-A22547DA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241"/>
            <a:ext cx="9944930" cy="432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956B2-AC48-95E1-A16F-C7E45FB1F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340"/>
          <a:stretch/>
        </p:blipFill>
        <p:spPr>
          <a:xfrm>
            <a:off x="4117056" y="174728"/>
            <a:ext cx="5679900" cy="65085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57335-43CF-DB33-9BD0-CEAB9058A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44" t="78596" r="2369" b="8772"/>
          <a:stretch/>
        </p:blipFill>
        <p:spPr>
          <a:xfrm>
            <a:off x="6117807" y="5413188"/>
            <a:ext cx="3460574" cy="9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4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D3B8B-96C6-3753-E090-165576D07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227"/>
          <a:stretch/>
        </p:blipFill>
        <p:spPr>
          <a:xfrm>
            <a:off x="857250" y="20448"/>
            <a:ext cx="10787063" cy="60517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7B516-8BC9-4816-A8D2-C0566DC25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43" t="94583"/>
          <a:stretch/>
        </p:blipFill>
        <p:spPr>
          <a:xfrm>
            <a:off x="1502836" y="6072188"/>
            <a:ext cx="10141477" cy="7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1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0AA63D6-4113-09E2-B328-EC626224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24700"/>
            <a:ext cx="7772400" cy="4856927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67A28922-2766-AB9A-8180-308C3FB7F1FB}"/>
              </a:ext>
            </a:extLst>
          </p:cNvPr>
          <p:cNvSpPr/>
          <p:nvPr/>
        </p:nvSpPr>
        <p:spPr>
          <a:xfrm>
            <a:off x="9921712" y="2755232"/>
            <a:ext cx="84802" cy="1042196"/>
          </a:xfrm>
          <a:prstGeom prst="rightBrac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70B7-B9D1-31A6-CC26-44ED6FEB873F}"/>
              </a:ext>
            </a:extLst>
          </p:cNvPr>
          <p:cNvSpPr txBox="1"/>
          <p:nvPr/>
        </p:nvSpPr>
        <p:spPr>
          <a:xfrm>
            <a:off x="10132552" y="2953164"/>
            <a:ext cx="161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Biofilm</a:t>
            </a:r>
          </a:p>
          <a:p>
            <a:r>
              <a:rPr lang="en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16EB755-840C-07FB-60F4-C0C8314AD18A}"/>
              </a:ext>
            </a:extLst>
          </p:cNvPr>
          <p:cNvSpPr/>
          <p:nvPr/>
        </p:nvSpPr>
        <p:spPr>
          <a:xfrm>
            <a:off x="9921710" y="1836873"/>
            <a:ext cx="84803" cy="825069"/>
          </a:xfrm>
          <a:prstGeom prst="rightBrac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70A47-920C-44C0-BC00-52B9B5CE6083}"/>
              </a:ext>
            </a:extLst>
          </p:cNvPr>
          <p:cNvSpPr txBox="1"/>
          <p:nvPr/>
        </p:nvSpPr>
        <p:spPr>
          <a:xfrm>
            <a:off x="10132552" y="2015611"/>
            <a:ext cx="161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samples</a:t>
            </a:r>
          </a:p>
        </p:txBody>
      </p:sp>
    </p:spTree>
    <p:extLst>
      <p:ext uri="{BB962C8B-B14F-4D97-AF65-F5344CB8AC3E}">
        <p14:creationId xmlns:p14="http://schemas.microsoft.com/office/powerpoint/2010/main" val="79969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08FA1-6021-464F-800D-F1791A44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37"/>
            <a:ext cx="10287578" cy="5991001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107A897-8C67-9256-384E-05E13007A968}"/>
              </a:ext>
            </a:extLst>
          </p:cNvPr>
          <p:cNvSpPr/>
          <p:nvPr/>
        </p:nvSpPr>
        <p:spPr>
          <a:xfrm>
            <a:off x="9978864" y="2814638"/>
            <a:ext cx="84802" cy="1025653"/>
          </a:xfrm>
          <a:prstGeom prst="rightBrac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FA230-A639-22F4-7168-AE0DCC646174}"/>
              </a:ext>
            </a:extLst>
          </p:cNvPr>
          <p:cNvSpPr txBox="1"/>
          <p:nvPr/>
        </p:nvSpPr>
        <p:spPr>
          <a:xfrm>
            <a:off x="10132552" y="2953164"/>
            <a:ext cx="161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Biofilm</a:t>
            </a:r>
          </a:p>
          <a:p>
            <a:r>
              <a:rPr lang="en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4187E07-CF00-7A60-3D82-CBA3D15335BC}"/>
              </a:ext>
            </a:extLst>
          </p:cNvPr>
          <p:cNvSpPr/>
          <p:nvPr/>
        </p:nvSpPr>
        <p:spPr>
          <a:xfrm>
            <a:off x="9978862" y="2157413"/>
            <a:ext cx="99091" cy="614361"/>
          </a:xfrm>
          <a:prstGeom prst="rightBrac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8ECAF-593B-6C77-E6D9-BCA2E40EFB96}"/>
              </a:ext>
            </a:extLst>
          </p:cNvPr>
          <p:cNvSpPr txBox="1"/>
          <p:nvPr/>
        </p:nvSpPr>
        <p:spPr>
          <a:xfrm>
            <a:off x="10132552" y="2101339"/>
            <a:ext cx="161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samples</a:t>
            </a:r>
          </a:p>
        </p:txBody>
      </p:sp>
    </p:spTree>
    <p:extLst>
      <p:ext uri="{BB962C8B-B14F-4D97-AF65-F5344CB8AC3E}">
        <p14:creationId xmlns:p14="http://schemas.microsoft.com/office/powerpoint/2010/main" val="152614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Robinson, Serina</dc:creator>
  <cp:lastModifiedBy>Robinson, Serina</cp:lastModifiedBy>
  <cp:revision>16</cp:revision>
  <dcterms:created xsi:type="dcterms:W3CDTF">2023-11-03T16:00:19Z</dcterms:created>
  <dcterms:modified xsi:type="dcterms:W3CDTF">2023-11-18T14:15:43Z</dcterms:modified>
</cp:coreProperties>
</file>