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B889-2E9A-083E-7203-817103A1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BDAF-3DDC-CCB4-8B5F-B0B90F85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B24B-5FAF-A059-646E-8377C655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A9C9-C14B-2F34-9F38-8E038DF2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D67D-2E9B-07D8-13BD-FB87BF90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288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907F-C767-A37C-F237-EAB7A58C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5C7F-45D5-27E8-B154-5F5DAB727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C624-D985-BF3C-42A2-76CF45E5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535E-35D3-B4D9-5C36-6D250FA0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AD0E-C28E-6CCD-4E91-7374E53F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27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40DA2-1457-45FC-A950-5E548E7EC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21342-F579-C021-73B7-F4E2554F4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F527-1C58-DC54-CE47-36F8C68C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BB42-5CC1-3C0E-8487-25F11F40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8E7D-D9D5-A2A7-43C8-6DF37327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74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9E32-0A4F-2863-D99C-D5782A5C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DF4A-E0A3-D75B-ACEF-985C0D42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EB88-4FF1-FB4A-CC2F-06A672A6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6277-C9BA-1119-15EC-EC0CEE6A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2A88-30BD-FF20-2DB8-286A975A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7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CB65-0153-0326-0EBD-AE4C2388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DEC2D-85AC-A614-380C-D27A476E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5E28-5995-010B-8CCB-3B3B3C45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3714-859B-4C7C-579B-14B79EF8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BC55-DA4F-DFB7-E5F2-D4930606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C3B7-0471-B29B-0E6C-F6769A44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BEC8-BB21-B365-6B86-64319F353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E412C-6614-9944-A0D3-BCE53B5AE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5F34-ED96-B7A5-3D74-DF8DA9D4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B75E5-9B49-0123-07CF-598B16EA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F673-8A6C-B79A-093B-AF543CB7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83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D6A0-4F42-A272-0F26-9B716086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093AA-EA2D-00A7-3CC0-ECC2AF23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6DF88-E641-C9D3-515E-3AD2BF7B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AE384-C77C-6B05-55CF-0C60CFA01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FB4CE-8F13-A3D5-F02F-C332EDC62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0929B-4A4A-1D6A-0566-B7090873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98869-E42E-48D8-8A36-198D99DA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B653A-CE06-42F9-3C29-7DD97D68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42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2866-9206-9457-94CA-81D0FD9D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E96B9-0B3E-7B58-D1D0-9CD8B7F7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0476-383A-02A4-0E70-55273B4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1510A-C1C3-378B-660C-5EDEEF30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546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27DAD-9981-66A1-9BED-A2E5CFE8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C222C-C87C-82C2-F787-48828619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C3D58-C080-6A44-E620-14CC520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9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BCA8-0438-B35D-C820-F5D2CE8A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8971-CE74-5B35-BEA1-D9FAB349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E39F-AE16-4C64-6BE6-1B350D66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630E7-CC32-A146-E42F-EE4B0D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9B706-D705-8866-1D10-3ECD1CFB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F858-CEF6-10A5-1F98-D0876334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32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16A1-8996-540B-970E-798F2332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D5DCB-CF7D-AD70-8C91-2213584C7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4A87-E8F7-1641-B822-9D7B181F0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9F8E-7427-4DB7-7FC2-2C095191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50895-FA32-E3BA-7521-2EE3A249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CD58-24DB-8AF0-906C-827A7B59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271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94C96-A98E-6026-68F2-36C90FBF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231D-6F5F-3633-5A5C-48337B14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5F49-D8B3-CE0F-BDBE-3767CB47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16A2-70DA-70A6-DFFF-0AFDC134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910E-BDD0-C627-824A-92B666880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448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Brace 7">
            <a:extLst>
              <a:ext uri="{FF2B5EF4-FFF2-40B4-BE49-F238E27FC236}">
                <a16:creationId xmlns:a16="http://schemas.microsoft.com/office/drawing/2014/main" id="{FD8B0993-D78C-544B-3545-2FEE5045A712}"/>
              </a:ext>
            </a:extLst>
          </p:cNvPr>
          <p:cNvSpPr/>
          <p:nvPr/>
        </p:nvSpPr>
        <p:spPr>
          <a:xfrm>
            <a:off x="10021728" y="2755232"/>
            <a:ext cx="84802" cy="1042196"/>
          </a:xfrm>
          <a:prstGeom prst="righ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53B24-33D9-7D86-7B6D-A345730F33AD}"/>
              </a:ext>
            </a:extLst>
          </p:cNvPr>
          <p:cNvSpPr txBox="1"/>
          <p:nvPr/>
        </p:nvSpPr>
        <p:spPr>
          <a:xfrm>
            <a:off x="10232568" y="2953164"/>
            <a:ext cx="161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Biofilm</a:t>
            </a:r>
          </a:p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6EAF9AE-9CF9-17ED-5973-59F26D3CC47D}"/>
              </a:ext>
            </a:extLst>
          </p:cNvPr>
          <p:cNvSpPr/>
          <p:nvPr/>
        </p:nvSpPr>
        <p:spPr>
          <a:xfrm>
            <a:off x="10021726" y="1836873"/>
            <a:ext cx="84803" cy="825069"/>
          </a:xfrm>
          <a:prstGeom prst="righ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95969-AAA7-36CF-72A9-81914F541BD6}"/>
              </a:ext>
            </a:extLst>
          </p:cNvPr>
          <p:cNvSpPr txBox="1"/>
          <p:nvPr/>
        </p:nvSpPr>
        <p:spPr>
          <a:xfrm>
            <a:off x="10232568" y="2015611"/>
            <a:ext cx="161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B5AC1-3CEB-E809-DC21-A22547DA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241"/>
            <a:ext cx="9944930" cy="43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956B2-AC48-95E1-A16F-C7E45FB1F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340"/>
          <a:stretch/>
        </p:blipFill>
        <p:spPr>
          <a:xfrm>
            <a:off x="4117056" y="174728"/>
            <a:ext cx="5679900" cy="65085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57335-43CF-DB33-9BD0-CEAB9058A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44" t="78596" r="2369" b="8772"/>
          <a:stretch/>
        </p:blipFill>
        <p:spPr>
          <a:xfrm>
            <a:off x="6117807" y="5413188"/>
            <a:ext cx="3460574" cy="9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4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D3B8B-96C6-3753-E090-165576D07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227"/>
          <a:stretch/>
        </p:blipFill>
        <p:spPr>
          <a:xfrm>
            <a:off x="857250" y="20448"/>
            <a:ext cx="10787063" cy="6051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7B516-8BC9-4816-A8D2-C0566DC25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3" t="94583"/>
          <a:stretch/>
        </p:blipFill>
        <p:spPr>
          <a:xfrm>
            <a:off x="1502836" y="6072188"/>
            <a:ext cx="10141477" cy="7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Serina</dc:creator>
  <cp:lastModifiedBy>Robinson, Serina</cp:lastModifiedBy>
  <cp:revision>12</cp:revision>
  <dcterms:created xsi:type="dcterms:W3CDTF">2023-11-03T16:00:19Z</dcterms:created>
  <dcterms:modified xsi:type="dcterms:W3CDTF">2023-11-18T13:58:01Z</dcterms:modified>
</cp:coreProperties>
</file>