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2" autoAdjust="0"/>
    <p:restoredTop sz="94660"/>
  </p:normalViewPr>
  <p:slideViewPr>
    <p:cSldViewPr snapToGrid="0">
      <p:cViewPr>
        <p:scale>
          <a:sx n="200" d="100"/>
          <a:sy n="200" d="100"/>
        </p:scale>
        <p:origin x="352" y="15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47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8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81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65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29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76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530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96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089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30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3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BEC0-8583-44F4-923A-7642A0EA0A70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4934-CDA2-4E47-BF82-7A861DFBFA2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2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"/>
            <a:ext cx="3425608" cy="2275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"/>
            <a:ext cx="3429000" cy="227778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17500" y="-31278"/>
            <a:ext cx="3019425" cy="230832"/>
            <a:chOff x="317500" y="-31278"/>
            <a:chExt cx="3019425" cy="230832"/>
          </a:xfrm>
        </p:grpSpPr>
        <p:sp>
          <p:nvSpPr>
            <p:cNvPr id="6" name="Rectangle 5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1AQ6</a:t>
              </a:r>
              <a:endParaRPr lang="de-CH" sz="9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3787" y="-33531"/>
            <a:ext cx="3019425" cy="230832"/>
            <a:chOff x="317500" y="-31278"/>
            <a:chExt cx="3019425" cy="230832"/>
          </a:xfrm>
        </p:grpSpPr>
        <p:sp>
          <p:nvSpPr>
            <p:cNvPr id="10" name="Rectangle 9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1JUD</a:t>
              </a:r>
              <a:endParaRPr lang="de-CH" sz="900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3" y="2277784"/>
            <a:ext cx="3429001" cy="22777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2275531"/>
            <a:ext cx="3428999" cy="227778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77875" y="2244251"/>
            <a:ext cx="3019425" cy="230832"/>
            <a:chOff x="317500" y="-9054"/>
            <a:chExt cx="3019425" cy="230832"/>
          </a:xfrm>
        </p:grpSpPr>
        <p:sp>
          <p:nvSpPr>
            <p:cNvPr id="18" name="Rectangle 17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9899" y="-9054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2W43</a:t>
              </a:r>
              <a:endParaRPr lang="de-CH" sz="900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7819"/>
            <a:ext cx="3429000" cy="22777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557818"/>
            <a:ext cx="3429000" cy="22777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1097"/>
            <a:ext cx="3425608" cy="22755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08" y="6826589"/>
            <a:ext cx="3429000" cy="227778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770312" y="2287270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ectangle 30"/>
          <p:cNvSpPr/>
          <p:nvPr/>
        </p:nvSpPr>
        <p:spPr>
          <a:xfrm>
            <a:off x="3797300" y="4576417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tangle 31"/>
          <p:cNvSpPr/>
          <p:nvPr/>
        </p:nvSpPr>
        <p:spPr>
          <a:xfrm>
            <a:off x="263524" y="4573284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tangle 32"/>
          <p:cNvSpPr/>
          <p:nvPr/>
        </p:nvSpPr>
        <p:spPr>
          <a:xfrm>
            <a:off x="368299" y="6851067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Rectangle 33"/>
          <p:cNvSpPr/>
          <p:nvPr/>
        </p:nvSpPr>
        <p:spPr>
          <a:xfrm>
            <a:off x="3711574" y="6828842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35" name="Group 34"/>
          <p:cNvGrpSpPr/>
          <p:nvPr/>
        </p:nvGrpSpPr>
        <p:grpSpPr>
          <a:xfrm>
            <a:off x="3698876" y="2220900"/>
            <a:ext cx="3019425" cy="230832"/>
            <a:chOff x="317500" y="-31278"/>
            <a:chExt cx="3019425" cy="230832"/>
          </a:xfrm>
        </p:grpSpPr>
        <p:sp>
          <p:nvSpPr>
            <p:cNvPr id="36" name="Rectangle 35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3UM9</a:t>
              </a:r>
              <a:endParaRPr lang="de-CH" sz="9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7499" y="4517528"/>
            <a:ext cx="3019425" cy="230832"/>
            <a:chOff x="317500" y="-31278"/>
            <a:chExt cx="3019425" cy="230832"/>
          </a:xfrm>
        </p:grpSpPr>
        <p:sp>
          <p:nvSpPr>
            <p:cNvPr id="39" name="Rectangle 38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3UMB</a:t>
              </a:r>
              <a:endParaRPr lang="de-CH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270370" y="4517528"/>
            <a:ext cx="2314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Predicted</a:t>
            </a:r>
            <a:r>
              <a:rPr lang="de-CH" sz="900" dirty="0" smtClean="0"/>
              <a:t> </a:t>
            </a:r>
            <a:r>
              <a:rPr lang="de-CH" sz="900" dirty="0" err="1" smtClean="0"/>
              <a:t>lDDT</a:t>
            </a:r>
            <a:r>
              <a:rPr lang="de-CH" sz="900" dirty="0" smtClean="0"/>
              <a:t> per </a:t>
            </a:r>
            <a:r>
              <a:rPr lang="de-CH" sz="900" dirty="0" err="1" smtClean="0"/>
              <a:t>position</a:t>
            </a:r>
            <a:r>
              <a:rPr lang="de-CH" sz="900" dirty="0"/>
              <a:t> </a:t>
            </a:r>
            <a:r>
              <a:rPr lang="de-CH" sz="900" dirty="0" smtClean="0"/>
              <a:t>3UMC</a:t>
            </a:r>
            <a:endParaRPr lang="de-CH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930274" y="6787801"/>
            <a:ext cx="2314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Predicted</a:t>
            </a:r>
            <a:r>
              <a:rPr lang="de-CH" sz="900" dirty="0" smtClean="0"/>
              <a:t> </a:t>
            </a:r>
            <a:r>
              <a:rPr lang="de-CH" sz="900" dirty="0" err="1" smtClean="0"/>
              <a:t>lDDT</a:t>
            </a:r>
            <a:r>
              <a:rPr lang="de-CH" sz="900" dirty="0" smtClean="0"/>
              <a:t> per </a:t>
            </a:r>
            <a:r>
              <a:rPr lang="de-CH" sz="900" dirty="0" err="1" smtClean="0"/>
              <a:t>position</a:t>
            </a:r>
            <a:r>
              <a:rPr lang="de-CH" sz="900" dirty="0"/>
              <a:t> </a:t>
            </a:r>
            <a:r>
              <a:rPr lang="de-CH" sz="900" dirty="0" smtClean="0"/>
              <a:t>3UMG</a:t>
            </a:r>
            <a:endParaRPr lang="de-CH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9274" y="6787801"/>
            <a:ext cx="2314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err="1" smtClean="0"/>
              <a:t>Predicted</a:t>
            </a:r>
            <a:r>
              <a:rPr lang="de-CH" sz="900" dirty="0" smtClean="0"/>
              <a:t> </a:t>
            </a:r>
            <a:r>
              <a:rPr lang="de-CH" sz="900" dirty="0" err="1" smtClean="0"/>
              <a:t>lDDT</a:t>
            </a:r>
            <a:r>
              <a:rPr lang="de-CH" sz="900" dirty="0" smtClean="0"/>
              <a:t> per </a:t>
            </a:r>
            <a:r>
              <a:rPr lang="de-CH" sz="900" dirty="0" err="1" smtClean="0"/>
              <a:t>position</a:t>
            </a:r>
            <a:r>
              <a:rPr lang="de-CH" sz="900" dirty="0"/>
              <a:t> </a:t>
            </a:r>
            <a:r>
              <a:rPr lang="de-CH" sz="900" dirty="0" smtClean="0"/>
              <a:t>Adeh3811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28389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225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3399670" cy="225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8299"/>
            <a:ext cx="3429000" cy="2277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58298"/>
            <a:ext cx="3429000" cy="2314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6081"/>
            <a:ext cx="3429000" cy="22777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11574" y="6828842"/>
            <a:ext cx="3019425" cy="123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7500" y="-31278"/>
            <a:ext cx="3019425" cy="230832"/>
            <a:chOff x="317500" y="-31278"/>
            <a:chExt cx="3019425" cy="230832"/>
          </a:xfrm>
        </p:grpSpPr>
        <p:sp>
          <p:nvSpPr>
            <p:cNvPr id="14" name="Rectangle 13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Bpro4516</a:t>
              </a:r>
              <a:endParaRPr lang="de-CH" sz="9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3787" y="-33531"/>
            <a:ext cx="3019425" cy="230832"/>
            <a:chOff x="317500" y="-31278"/>
            <a:chExt cx="3019425" cy="230832"/>
          </a:xfrm>
        </p:grpSpPr>
        <p:sp>
          <p:nvSpPr>
            <p:cNvPr id="17" name="Rectangle 16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GKG916071</a:t>
              </a:r>
              <a:endParaRPr lang="de-CH" sz="9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3425" y="2227020"/>
            <a:ext cx="3019425" cy="230832"/>
            <a:chOff x="317500" y="-9054"/>
            <a:chExt cx="3019425" cy="230832"/>
          </a:xfrm>
        </p:grpSpPr>
        <p:sp>
          <p:nvSpPr>
            <p:cNvPr id="20" name="Rectangle 19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899" y="-9054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WP0046934401</a:t>
              </a:r>
              <a:endParaRPr lang="de-CH" sz="9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98876" y="2220900"/>
            <a:ext cx="3019425" cy="230832"/>
            <a:chOff x="317500" y="-31278"/>
            <a:chExt cx="3019425" cy="230832"/>
          </a:xfrm>
        </p:grpSpPr>
        <p:sp>
          <p:nvSpPr>
            <p:cNvPr id="26" name="Rectangle 25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WP050688410</a:t>
              </a:r>
              <a:endParaRPr lang="de-CH" sz="9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7499" y="4496335"/>
            <a:ext cx="3019425" cy="230832"/>
            <a:chOff x="317500" y="-31278"/>
            <a:chExt cx="3019425" cy="230832"/>
          </a:xfrm>
        </p:grpSpPr>
        <p:sp>
          <p:nvSpPr>
            <p:cNvPr id="29" name="Rectangle 28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83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WP0066862581</a:t>
              </a:r>
              <a:endParaRPr lang="de-CH" sz="9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29000" y="4473867"/>
            <a:ext cx="3429000" cy="2347841"/>
            <a:chOff x="0" y="6743805"/>
            <a:chExt cx="3429000" cy="23478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13864"/>
              <a:ext cx="3429000" cy="2277782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409575" y="6743805"/>
              <a:ext cx="3019425" cy="230832"/>
              <a:chOff x="317500" y="-62810"/>
              <a:chExt cx="3019425" cy="2308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17500" y="22227"/>
                <a:ext cx="3019425" cy="123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96912" y="-62810"/>
                <a:ext cx="23145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900" dirty="0" err="1" smtClean="0"/>
                  <a:t>Predicted</a:t>
                </a:r>
                <a:r>
                  <a:rPr lang="de-CH" sz="900" dirty="0" smtClean="0"/>
                  <a:t> </a:t>
                </a:r>
                <a:r>
                  <a:rPr lang="de-CH" sz="900" dirty="0" err="1" smtClean="0"/>
                  <a:t>lDDT</a:t>
                </a:r>
                <a:r>
                  <a:rPr lang="de-CH" sz="900" dirty="0" smtClean="0"/>
                  <a:t> per </a:t>
                </a:r>
                <a:r>
                  <a:rPr lang="de-CH" sz="900" dirty="0" err="1" smtClean="0"/>
                  <a:t>position</a:t>
                </a:r>
                <a:r>
                  <a:rPr lang="de-CH" sz="900" dirty="0"/>
                  <a:t> WP0534284051</a:t>
                </a:r>
                <a:endParaRPr lang="de-CH" sz="900" dirty="0"/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55958"/>
            <a:ext cx="3428999" cy="227778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317498" y="6813864"/>
            <a:ext cx="3019425" cy="230832"/>
            <a:chOff x="317500" y="-31278"/>
            <a:chExt cx="3019425" cy="230832"/>
          </a:xfrm>
        </p:grpSpPr>
        <p:sp>
          <p:nvSpPr>
            <p:cNvPr id="39" name="Rectangle 38"/>
            <p:cNvSpPr/>
            <p:nvPr/>
          </p:nvSpPr>
          <p:spPr>
            <a:xfrm>
              <a:off x="317500" y="22227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4874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WP0871899911</a:t>
              </a:r>
              <a:endParaRPr lang="de-CH" sz="9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9000" y="6814569"/>
            <a:ext cx="3429000" cy="2319171"/>
            <a:chOff x="1" y="-41388"/>
            <a:chExt cx="3429000" cy="231917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0"/>
              <a:ext cx="3429000" cy="2277783"/>
            </a:xfrm>
            <a:prstGeom prst="rect">
              <a:avLst/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307975" y="-41388"/>
              <a:ext cx="3019425" cy="230832"/>
              <a:chOff x="317500" y="-31278"/>
              <a:chExt cx="3019425" cy="23083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17500" y="22227"/>
                <a:ext cx="3019425" cy="123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68374" y="-31278"/>
                <a:ext cx="23145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900" dirty="0" err="1" smtClean="0"/>
                  <a:t>Predicted</a:t>
                </a:r>
                <a:r>
                  <a:rPr lang="de-CH" sz="900" dirty="0" smtClean="0"/>
                  <a:t> </a:t>
                </a:r>
                <a:r>
                  <a:rPr lang="de-CH" sz="900" dirty="0" err="1" smtClean="0"/>
                  <a:t>lDDT</a:t>
                </a:r>
                <a:r>
                  <a:rPr lang="de-CH" sz="900" dirty="0" smtClean="0"/>
                  <a:t> per </a:t>
                </a:r>
                <a:r>
                  <a:rPr lang="de-CH" sz="900" dirty="0" err="1" smtClean="0"/>
                  <a:t>position</a:t>
                </a:r>
                <a:r>
                  <a:rPr lang="de-CH" sz="900" dirty="0"/>
                  <a:t> </a:t>
                </a:r>
                <a:r>
                  <a:rPr lang="de-CH" sz="900" dirty="0" smtClean="0"/>
                  <a:t>WP1187090781</a:t>
                </a:r>
                <a:endParaRPr lang="de-CH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5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7"/>
            <a:ext cx="3428999" cy="227778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50837" y="-41388"/>
            <a:ext cx="3019425" cy="230832"/>
            <a:chOff x="-3105150" y="-31278"/>
            <a:chExt cx="3019425" cy="230832"/>
          </a:xfrm>
        </p:grpSpPr>
        <p:sp>
          <p:nvSpPr>
            <p:cNvPr id="10" name="Rectangle 9"/>
            <p:cNvSpPr/>
            <p:nvPr/>
          </p:nvSpPr>
          <p:spPr>
            <a:xfrm>
              <a:off x="-3105150" y="32755"/>
              <a:ext cx="3019425" cy="123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708276" y="-31278"/>
              <a:ext cx="2314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900" dirty="0" err="1" smtClean="0"/>
                <a:t>Predicted</a:t>
              </a:r>
              <a:r>
                <a:rPr lang="de-CH" sz="900" dirty="0" smtClean="0"/>
                <a:t> </a:t>
              </a:r>
              <a:r>
                <a:rPr lang="de-CH" sz="900" dirty="0" err="1" smtClean="0"/>
                <a:t>lDDT</a:t>
              </a:r>
              <a:r>
                <a:rPr lang="de-CH" sz="900" dirty="0" smtClean="0"/>
                <a:t> per </a:t>
              </a:r>
              <a:r>
                <a:rPr lang="de-CH" sz="900" dirty="0" err="1" smtClean="0"/>
                <a:t>position</a:t>
              </a:r>
              <a:r>
                <a:rPr lang="de-CH" sz="900" dirty="0"/>
                <a:t> </a:t>
              </a:r>
              <a:r>
                <a:rPr lang="de-CH" sz="900" dirty="0" smtClean="0"/>
                <a:t>WP1786180371</a:t>
              </a:r>
              <a:endParaRPr lang="de-CH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8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Office PowerPoint</Application>
  <PresentationFormat>A4 Paper (210x297 mm)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Felder, Florian</dc:creator>
  <cp:lastModifiedBy>Felder, Florian</cp:lastModifiedBy>
  <cp:revision>4</cp:revision>
  <dcterms:created xsi:type="dcterms:W3CDTF">2024-03-27T16:15:05Z</dcterms:created>
  <dcterms:modified xsi:type="dcterms:W3CDTF">2024-03-27T16:50:44Z</dcterms:modified>
</cp:coreProperties>
</file>