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68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8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450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6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2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25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00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515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659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6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60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0724F-A8D9-429E-8C54-6A716FC397A4}" type="datetimeFigureOut">
              <a:rPr lang="de-CH" smtClean="0"/>
              <a:t>27.03.2024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4F1F9-D202-4822-A663-DAE705A04AA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530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3739" cy="5779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22440" y="2391310"/>
            <a:ext cx="1669550" cy="996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10137284" y="2316163"/>
            <a:ext cx="166955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 smtClean="0"/>
              <a:t>0 µM </a:t>
            </a:r>
            <a:r>
              <a:rPr lang="de-CH" sz="1350" dirty="0" err="1" smtClean="0"/>
              <a:t>NaF</a:t>
            </a:r>
            <a:endParaRPr lang="de-CH" sz="1350" dirty="0" smtClean="0"/>
          </a:p>
          <a:p>
            <a:r>
              <a:rPr lang="de-CH" sz="1350" dirty="0" smtClean="0"/>
              <a:t>125 </a:t>
            </a:r>
            <a:r>
              <a:rPr lang="de-CH" sz="1350" dirty="0" smtClean="0"/>
              <a:t>µM </a:t>
            </a:r>
            <a:r>
              <a:rPr lang="de-CH" sz="1350" dirty="0" err="1" smtClean="0"/>
              <a:t>NaF</a:t>
            </a:r>
            <a:endParaRPr lang="de-CH" sz="1350" dirty="0" smtClean="0"/>
          </a:p>
          <a:p>
            <a:r>
              <a:rPr lang="de-CH" sz="1350" dirty="0" smtClean="0"/>
              <a:t>2000 </a:t>
            </a:r>
            <a:r>
              <a:rPr lang="de-CH" sz="1350" dirty="0" smtClean="0"/>
              <a:t>µM </a:t>
            </a:r>
            <a:r>
              <a:rPr lang="de-CH" sz="1350" dirty="0" err="1" smtClean="0"/>
              <a:t>NaF</a:t>
            </a:r>
            <a:endParaRPr lang="de-CH" sz="1350" dirty="0" smtClean="0"/>
          </a:p>
          <a:p>
            <a:r>
              <a:rPr lang="de-CH" sz="1350" dirty="0" smtClean="0"/>
              <a:t>25 </a:t>
            </a:r>
            <a:r>
              <a:rPr lang="de-CH" sz="1350" dirty="0" smtClean="0"/>
              <a:t>µM </a:t>
            </a:r>
            <a:r>
              <a:rPr lang="de-CH" sz="1350" dirty="0" err="1" smtClean="0"/>
              <a:t>NaF</a:t>
            </a:r>
            <a:endParaRPr lang="de-CH" sz="1350" dirty="0" smtClean="0"/>
          </a:p>
          <a:p>
            <a:r>
              <a:rPr lang="de-CH" sz="1350" dirty="0" smtClean="0"/>
              <a:t>250 </a:t>
            </a:r>
            <a:r>
              <a:rPr lang="de-CH" sz="1350" dirty="0" smtClean="0"/>
              <a:t>µM </a:t>
            </a:r>
            <a:r>
              <a:rPr lang="de-CH" sz="1350" dirty="0" err="1" smtClean="0"/>
              <a:t>NaF</a:t>
            </a:r>
            <a:endParaRPr lang="de-CH" sz="1350" dirty="0" smtClean="0"/>
          </a:p>
        </p:txBody>
      </p:sp>
    </p:spTree>
    <p:extLst>
      <p:ext uri="{BB962C8B-B14F-4D97-AF65-F5344CB8AC3E}">
        <p14:creationId xmlns:p14="http://schemas.microsoft.com/office/powerpoint/2010/main" val="21467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06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Felder, Florian</dc:creator>
  <cp:lastModifiedBy>Felder, Florian</cp:lastModifiedBy>
  <cp:revision>2</cp:revision>
  <dcterms:created xsi:type="dcterms:W3CDTF">2024-03-27T13:54:18Z</dcterms:created>
  <dcterms:modified xsi:type="dcterms:W3CDTF">2024-03-27T15:41:24Z</dcterms:modified>
</cp:coreProperties>
</file>