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2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704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57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55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852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182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474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221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93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39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15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649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2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ECEF-2B91-44A9-B769-2225CBD9D0C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2B94-A06D-47C9-AE55-676B3129B18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03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429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429003" cy="2286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1"/>
            <a:ext cx="3428999" cy="2285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4" y="2286001"/>
            <a:ext cx="3428999" cy="2285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72001"/>
            <a:ext cx="34290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4572001"/>
            <a:ext cx="3429001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58000"/>
            <a:ext cx="3429002" cy="2286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7" y="6858000"/>
            <a:ext cx="3429003" cy="22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7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429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2"/>
            <a:ext cx="3429001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1"/>
            <a:ext cx="3429002" cy="2286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1"/>
            <a:ext cx="3428999" cy="2285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4572001"/>
            <a:ext cx="3428999" cy="2285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58001"/>
            <a:ext cx="3429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6858001"/>
            <a:ext cx="3429001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01" y="130878"/>
            <a:ext cx="3580899" cy="21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429001" cy="2286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8" y="0"/>
            <a:ext cx="3429002" cy="2286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6002"/>
            <a:ext cx="3429001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8" y="2286001"/>
            <a:ext cx="3429002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5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Felder, Florian</dc:creator>
  <cp:lastModifiedBy>Felder, Florian</cp:lastModifiedBy>
  <cp:revision>2</cp:revision>
  <dcterms:created xsi:type="dcterms:W3CDTF">2024-03-27T16:58:43Z</dcterms:created>
  <dcterms:modified xsi:type="dcterms:W3CDTF">2024-03-27T17:14:06Z</dcterms:modified>
</cp:coreProperties>
</file>