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53"/>
    <p:restoredTop sz="96281"/>
  </p:normalViewPr>
  <p:slideViewPr>
    <p:cSldViewPr snapToGrid="0">
      <p:cViewPr varScale="1">
        <p:scale>
          <a:sx n="58" d="100"/>
          <a:sy n="58" d="100"/>
        </p:scale>
        <p:origin x="23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224D-4A1A-E151-C077-486D0EE6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5ED77-CF25-746A-AA71-F074FA148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D5DD-15E2-D18F-8E05-52375D73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D15F-4510-B298-7D0A-9C2462CF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5F01-85F7-1115-C51C-0749D168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30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0205-A376-19EB-F201-8CF0AD51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CBD0E-BE5E-A326-4B8C-1EA839F3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9E84-D623-34A5-83DF-F9AA7DE9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F367-C471-C665-CBA0-F038FBEA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3BCC-8612-BFE0-2FD7-41418E0A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FD61C-E6D4-A200-5B7A-B20844452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AE410-4291-462B-74C5-C5856DBD8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961E-3F33-4248-D596-B481ABC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D364-F291-8FFF-A91B-C921B523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28E2-C2FF-B93E-57A3-D0894AB8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9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4053-E703-BA9F-FBDB-C092F413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3EF-DDCF-F159-D528-10563AA7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721A-347F-121E-32BB-D07AE002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A110-1947-129A-F232-7B6C3679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D71D-C6EC-1D57-8C4F-8A57DE5E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929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CF2-6140-2308-066B-ED0C0512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7F58-0750-E48F-59FC-E2C606741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671D-7BB2-04EC-87E2-2EA6607E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8FB9-8D9C-BCEB-B482-158D943E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658-FE42-A321-FCE5-6FF62421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21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1CA4-395D-6BC2-F123-968A485F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CCFC-EFF9-6CB7-1B50-C5901C58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D140-B472-A310-5E7B-FBF06C8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2DE6D-195A-F105-7113-774642EC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4AD60-AFFE-8A33-A83B-9B9504F8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61480-DD6D-71A9-5164-9D61D1C1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40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07A2-C842-525A-4113-2F047D1E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8737E-8450-2C2A-87AC-70393263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5DD72-71D2-44FD-02E6-1E044FD0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9B59E-13CF-2F56-D329-A7A540412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38482-EDF7-ED0F-16D2-0CB0ACC1B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E86AE-AF6B-EAAA-BE50-F7F9BDC4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125D8-9A55-0075-0D9B-14F6F9C0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D4E6E-297A-265D-F270-79EC06A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634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35BF-06D1-CAD1-4FC3-8377384B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0D6CF-47A3-AF06-E9AA-02F6B6BD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3FAAF-9118-89D6-C328-84277830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1F991-A3B1-B546-1606-B09953A1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452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FF22F-C45C-09A2-F31A-4A818E0B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8CAE3-ECF1-A791-E685-479C6D67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BDD36-722B-49EC-5F45-08838044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42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9B70-67C4-6E94-50EF-D054A89D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46EB-3296-1907-A79B-23B78EDD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E00B7-84A3-D8A5-0E97-24FB7BAD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523E1-97FC-3FAD-9B72-7D412D6D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914AF-E1FC-2A62-A11A-1C68375B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BA404-6458-5113-66F0-0B35C912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273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ABF1-9A93-4DB6-4E2B-3BE97609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40C4B-C94F-17D9-A18B-814493E36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52A26-06D7-DF64-A24F-585937AE4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0F4CB-3AC8-C60C-A62A-8EC98F4A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B45F-2DC1-D2A1-BC8C-18365623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26E41-F10B-E376-757C-5D8FD573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056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28355-E6D9-B17F-7601-88D9D517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BACE2-00B2-59A4-DA8B-B44C5127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6E99-2DE2-3771-7EC2-88CD5375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5DB0-32DC-965D-8B0B-2AE34119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61C84-D870-94E0-1235-0888E8296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96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3945-CBBE-90EC-40A8-286A8373C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055 pH assay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1A74-6D9A-8DE4-DCFA-53C51322B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1977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59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P055 pH assay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P055 pH assay results</dc:title>
  <dc:creator>Robinson, Serina</dc:creator>
  <cp:lastModifiedBy>Robinson, Serina</cp:lastModifiedBy>
  <cp:revision>4</cp:revision>
  <dcterms:created xsi:type="dcterms:W3CDTF">2023-05-12T16:15:06Z</dcterms:created>
  <dcterms:modified xsi:type="dcterms:W3CDTF">2023-05-12T18:34:12Z</dcterms:modified>
</cp:coreProperties>
</file>