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E15E-BCC5-E901-6A21-FB688665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21140-DB54-B008-471F-1F03E3853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3AA0-E28B-2874-EFF7-637B618D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2989-9F8D-C648-9C43-2D2BFEFA5042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05F67-2892-0E57-54B5-7856343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B9081-B11F-5C04-9373-B889A737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67CC-1ED9-374E-B93B-D51236CCB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771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5661-0C29-F5E8-58BB-62865E24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2D96F-D88A-F744-3194-1D777F800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0538B-68B4-317E-7468-ED832072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2989-9F8D-C648-9C43-2D2BFEFA5042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298F-701B-2F42-F214-1BA83E4F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C4697-5AA1-2575-A596-B22E18EE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67CC-1ED9-374E-B93B-D51236CCB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306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6BE08-2568-D919-764E-CC2CA2CCF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CC759-7F50-2C04-91FF-F761A3967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2CC30-346A-907E-DFC3-29E56CEB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2989-9F8D-C648-9C43-2D2BFEFA5042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0B182-FE83-CCC7-F6BB-7002E296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04CA-E40E-849B-045F-A1AAEF6D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67CC-1ED9-374E-B93B-D51236CCB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413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0B57-8129-4F26-F1AE-D00E956D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E20FB-3E42-5DE0-E393-58F6611B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5117-737F-E71E-89E5-F757987F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2989-9F8D-C648-9C43-2D2BFEFA5042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0DA96-166E-E9DE-786C-3A4E56A2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CE694-868C-9336-FC3F-583CEA2A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67CC-1ED9-374E-B93B-D51236CCB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02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04E2-31F5-F1CC-D3F7-F1DD91C7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78224-A8A0-4B8B-F41C-A7E762412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A9333-1A15-68F7-5B53-7317D426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2989-9F8D-C648-9C43-2D2BFEFA5042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BF800-A5F0-3791-C782-3F7BC297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2D6F-A590-E611-82B1-F58D80A3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67CC-1ED9-374E-B93B-D51236CCB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971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9C9F-7890-DB02-D091-B8C338D1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1AF2-3820-D407-5B88-05D8DE3D5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876AB-D420-E503-5BA6-122B61D21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467F0-C260-0990-53A8-ABB5F17B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2989-9F8D-C648-9C43-2D2BFEFA5042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FC18E-773A-CAE6-7D12-CE2C89CB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47FC8-CEF5-71D0-B70E-EC37DC07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67CC-1ED9-374E-B93B-D51236CCB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848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08E5-A1B5-0CDB-AC53-B2236AA1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E3E70-7F15-064A-825B-4AE55BC93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AB954-A959-596C-E160-75248889E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BCF69-D441-8EDB-03E5-06147620D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F26F3-8542-EB64-18F9-414E40437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0D381-4910-817D-3C1A-53CF4AFE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2989-9F8D-C648-9C43-2D2BFEFA5042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03FB-BDA6-7BC9-37DF-53E5B758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9583F-890C-1E2E-E41B-09FFE5BB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67CC-1ED9-374E-B93B-D51236CCB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0223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401E-FA5C-C8D2-883F-44D7DF50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DAFAF-5275-7216-20FB-9AC96B1E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2989-9F8D-C648-9C43-2D2BFEFA5042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EB093-6F08-3166-0723-AD24C164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CBE74-CDFF-5357-E00F-1935FAD9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67CC-1ED9-374E-B93B-D51236CCB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076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B7CE8-852B-4C39-70E1-DF7A1421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2989-9F8D-C648-9C43-2D2BFEFA5042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DD00F-B50B-B3ED-FD00-DC41D5CD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B40FF-B172-43E4-D8F7-05053A53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67CC-1ED9-374E-B93B-D51236CCB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690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81AC-D9D9-5827-FC58-3D6ED3A9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2F7E-0EC1-2995-A1AE-618177B2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5603D-EE80-FD9B-E496-8D5406CC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590C1-C369-1D03-A8A2-9EF928A46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2989-9F8D-C648-9C43-2D2BFEFA5042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962A1-FB36-879E-1955-6AAAB0E8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95A1A-C29A-503C-1CC1-3E53B975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67CC-1ED9-374E-B93B-D51236CCB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293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7EFB-A005-57FF-A0A0-8EE2272AA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759E7-8560-D4C8-0714-3AFDCB489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F8C8E-476E-3DFC-13DE-E33791C50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3EF33-C77C-0423-9FD8-885290C8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2989-9F8D-C648-9C43-2D2BFEFA5042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01E64-EE84-20C1-2775-C1A1FFDA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895E4-76F2-BD11-BB27-C13E4EDC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567CC-1ED9-374E-B93B-D51236CCB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161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ACEA8-09E0-222F-6925-A326EC3B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FC7AC-ACC4-E3F3-8AF3-D5E571A5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40386-DFB7-ECFF-7993-DF17105C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32989-9F8D-C648-9C43-2D2BFEFA5042}" type="datetimeFigureOut">
              <a:rPr lang="en-CH" smtClean="0"/>
              <a:t>03.05.23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C372-BB0F-9038-A3EA-D85E1CA16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A9E96-49D2-0461-C370-1949BCAC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567CC-1ED9-374E-B93B-D51236CCB28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828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79D9ADB-7DBD-3B19-EE9A-A3BF438C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54" y="265689"/>
            <a:ext cx="5877169" cy="32650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6858C1-F32D-1AE1-96A8-952785248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62" y="378510"/>
            <a:ext cx="5674092" cy="31522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C91CE1-3D8F-40F2-1A31-03DE92B61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04" y="3561890"/>
            <a:ext cx="5792596" cy="32181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D1225B-665E-1D9E-0DB1-4D196E23E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405" y="3695367"/>
            <a:ext cx="5397709" cy="29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1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Robinson, Serina</dc:creator>
  <cp:lastModifiedBy>Robinson, Serina</cp:lastModifiedBy>
  <cp:revision>1</cp:revision>
  <cp:lastPrinted>2023-05-03T08:45:18Z</cp:lastPrinted>
  <dcterms:created xsi:type="dcterms:W3CDTF">2023-05-03T08:43:12Z</dcterms:created>
  <dcterms:modified xsi:type="dcterms:W3CDTF">2023-05-03T08:45:23Z</dcterms:modified>
</cp:coreProperties>
</file>