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1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0792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54348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206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9795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319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909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885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73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03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066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658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892-F540-44D9-846A-55E6664CF1A6}" type="datetimeFigureOut">
              <a:rPr lang="de-CH" smtClean="0"/>
              <a:t>25.04.2023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9B9EC-D3DE-4B41-BAC1-891F4729095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321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07175"/>
              </p:ext>
            </p:extLst>
          </p:nvPr>
        </p:nvGraphicFramePr>
        <p:xfrm>
          <a:off x="2584712" y="1323972"/>
          <a:ext cx="6747414" cy="4351344"/>
        </p:xfrm>
        <a:graphic>
          <a:graphicData uri="http://schemas.openxmlformats.org/drawingml/2006/table">
            <a:tbl>
              <a:tblPr/>
              <a:tblGrid>
                <a:gridCol w="368038">
                  <a:extLst>
                    <a:ext uri="{9D8B030D-6E8A-4147-A177-3AD203B41FA5}">
                      <a16:colId xmlns:a16="http://schemas.microsoft.com/office/drawing/2014/main" val="3077985187"/>
                    </a:ext>
                  </a:extLst>
                </a:gridCol>
                <a:gridCol w="3744400">
                  <a:extLst>
                    <a:ext uri="{9D8B030D-6E8A-4147-A177-3AD203B41FA5}">
                      <a16:colId xmlns:a16="http://schemas.microsoft.com/office/drawing/2014/main" val="2905057052"/>
                    </a:ext>
                  </a:extLst>
                </a:gridCol>
                <a:gridCol w="1317488">
                  <a:extLst>
                    <a:ext uri="{9D8B030D-6E8A-4147-A177-3AD203B41FA5}">
                      <a16:colId xmlns:a16="http://schemas.microsoft.com/office/drawing/2014/main" val="1584675910"/>
                    </a:ext>
                  </a:extLst>
                </a:gridCol>
                <a:gridCol w="1317488">
                  <a:extLst>
                    <a:ext uri="{9D8B030D-6E8A-4147-A177-3AD203B41FA5}">
                      <a16:colId xmlns:a16="http://schemas.microsoft.com/office/drawing/2014/main" val="3761855745"/>
                    </a:ext>
                  </a:extLst>
                </a:gridCol>
              </a:tblGrid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Diethyltoluamid</a:t>
                      </a:r>
                      <a:endParaRPr lang="de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Methylbenzoate</a:t>
                      </a:r>
                      <a:endParaRPr lang="de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92723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p055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k121_1444369_2_Rhodospirillaceae_bacterium_55_Proteobacteria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30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p069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k121_556235_5_Aquabacterium_sp._SJQ9_90_Proteobacteria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10150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p006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k121_122329_2_Planctomycetes_bacterium_76_Planctomycetota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5833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p075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k121_828200_5_Firmicutes_bacterium_54_Firmicutes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2322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p007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k121_882336_2_Prosthecobacter_sp._91_Verrucomicrobiota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537544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p017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k121_265108_17_Hydrogenophaga_sp._93_Proteobacteria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59273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p089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k121_660309_4_Kouleothrix_aurantiaca_94_Chloroflexota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7079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p028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k121_881367_3_Verrucomicrobia_bacterium_70_Verrucomicrobiota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083262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xxx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87071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xxx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9582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042272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CH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11566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Origin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4NP </a:t>
                      </a:r>
                      <a:r>
                        <a:rPr lang="de-CH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butyrate</a:t>
                      </a:r>
                      <a:endParaRPr lang="de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4NP </a:t>
                      </a:r>
                      <a:r>
                        <a:rPr lang="de-CH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trimethylacetate</a:t>
                      </a:r>
                      <a:endParaRPr lang="de-CH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09521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p055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k121_1444369_2_Rhodospirillaceae_bacterium_55_Proteobacteria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42945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p069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k121_556235_5_Aquabacterium_sp._SJQ9_90_Proteobacteria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219881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p006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k121_122329_2_Planctomycetes_bacterium_76_Planctomycetota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34052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p075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k121_828200_5_Firmicutes_bacterium_54_Firmicutes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54985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p007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k121_882336_2_Prosthecobacter_sp._91_Verrucomicrobiota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313357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p017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k121_265108_17_Hydrogenophaga_sp._93_Proteobacteria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509868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p089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k121_660309_4_Kouleothrix_aurantiaca_94_Chloroflexota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5740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p028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k121_881367_3_Verrucomicrobia_bacterium_70_Verrucomicrobiota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28690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xxx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588019"/>
                  </a:ext>
                </a:extLst>
              </a:tr>
              <a:tr h="181306"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xxx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CH" sz="1000" b="0" i="0" u="none" strike="noStrike" dirty="0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7252" marR="7252" marT="725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3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023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ETH Zuerich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Trottmann, Niklas</dc:creator>
  <cp:lastModifiedBy>Trottmann, Niklas</cp:lastModifiedBy>
  <cp:revision>1</cp:revision>
  <dcterms:created xsi:type="dcterms:W3CDTF">2023-04-25T07:34:10Z</dcterms:created>
  <dcterms:modified xsi:type="dcterms:W3CDTF">2023-04-25T07:37:25Z</dcterms:modified>
</cp:coreProperties>
</file>