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:Mohan </a:t>
            </a:r>
            <a:r>
              <a:rPr lang="en-IN" sz="2400" dirty="0" err="1"/>
              <a:t>Raj.S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422200842</a:t>
            </a:r>
            <a:r>
              <a:rPr lang="en-US" sz="2400" dirty="0"/>
              <a:t>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IN" sz="2400" dirty="0"/>
              <a:t>ISM) 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msmohan8114@gmail.com</cp:lastModifiedBy>
  <cp:revision>48</cp:revision>
  <dcterms:created xsi:type="dcterms:W3CDTF">2024-03-29T15:07:22Z</dcterms:created>
  <dcterms:modified xsi:type="dcterms:W3CDTF">2024-09-03T13:13:25Z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