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8" r:id="rId6"/>
    <p:sldId id="275" r:id="rId7"/>
    <p:sldId id="274" r:id="rId8"/>
    <p:sldId id="270" r:id="rId9"/>
    <p:sldId id="277" r:id="rId10"/>
    <p:sldId id="271" r:id="rId11"/>
    <p:sldId id="272" r:id="rId12"/>
    <p:sldId id="276" r:id="rId13"/>
    <p:sldId id="278" r:id="rId14"/>
    <p:sldId id="279" r:id="rId15"/>
    <p:sldId id="269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93CD02-605A-42A2-B4E8-139E01D60A02}" v="13" dt="2022-07-25T23:16:13.415"/>
    <p1510:client id="{22690C0C-CFBC-4EDF-9D83-DF19458B611A}" v="3" dt="2022-07-25T23:18:24.596"/>
    <p1510:client id="{31A5DEA1-EAEA-4562-9426-27721CDAD33C}" v="127" dt="2022-07-26T00:07:12.383"/>
    <p1510:client id="{3F0CDFB4-788B-4AA9-BD2B-4973DD19C975}" v="620" dt="2022-07-25T19:08:06.800"/>
    <p1510:client id="{8C3C4E3C-3A7E-4E47-8933-BB78A868A314}" v="2" dt="2022-07-25T20:42:08.060"/>
    <p1510:client id="{95DF25C5-2BD7-4275-B882-436D11B0CD0F}" v="1" dt="2022-07-25T23:33:37.951"/>
    <p1510:client id="{BF1DEE91-C065-47AE-A114-1B93AE471195}" v="5" dt="2022-07-26T00:19:16.179"/>
    <p1510:client id="{C13A5E46-F5F7-457F-A008-A65ACD299AB1}" v="1" dt="2022-07-25T20:50:39.857"/>
    <p1510:client id="{DDCE521B-9593-4AA1-8F79-B972CA3517A6}" v="3" dt="2022-07-25T23:19:52.034"/>
    <p1510:client id="{E107EB03-3091-400E-8497-546EAB294B11}" v="2" dt="2022-07-26T00:09:08.747"/>
    <p1510:client id="{FB455750-5826-4210-96AC-248E6A65D983}" v="43" dt="2022-07-25T23:28:04.2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39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ke,Dylan Thomas" userId="S::dtpike02@louisville.edu::fe3e7976-924b-4794-a503-3dd80bd1696e" providerId="AD" clId="Web-{FB455750-5826-4210-96AC-248E6A65D983}"/>
    <pc:docChg chg="addSld modSld">
      <pc:chgData name="Pike,Dylan Thomas" userId="S::dtpike02@louisville.edu::fe3e7976-924b-4794-a503-3dd80bd1696e" providerId="AD" clId="Web-{FB455750-5826-4210-96AC-248E6A65D983}" dt="2022-07-25T23:28:04.209" v="35" actId="1076"/>
      <pc:docMkLst>
        <pc:docMk/>
      </pc:docMkLst>
      <pc:sldChg chg="addSp delSp modSp">
        <pc:chgData name="Pike,Dylan Thomas" userId="S::dtpike02@louisville.edu::fe3e7976-924b-4794-a503-3dd80bd1696e" providerId="AD" clId="Web-{FB455750-5826-4210-96AC-248E6A65D983}" dt="2022-07-25T23:25:35.693" v="18" actId="14100"/>
        <pc:sldMkLst>
          <pc:docMk/>
          <pc:sldMk cId="3722272707" sldId="278"/>
        </pc:sldMkLst>
        <pc:picChg chg="del">
          <ac:chgData name="Pike,Dylan Thomas" userId="S::dtpike02@louisville.edu::fe3e7976-924b-4794-a503-3dd80bd1696e" providerId="AD" clId="Web-{FB455750-5826-4210-96AC-248E6A65D983}" dt="2022-07-25T23:22:21.099" v="0"/>
          <ac:picMkLst>
            <pc:docMk/>
            <pc:sldMk cId="3722272707" sldId="278"/>
            <ac:picMk id="3" creationId="{7D5AE75E-82FA-2E4C-91D6-5EBEFD225934}"/>
          </ac:picMkLst>
        </pc:picChg>
        <pc:picChg chg="del">
          <ac:chgData name="Pike,Dylan Thomas" userId="S::dtpike02@louisville.edu::fe3e7976-924b-4794-a503-3dd80bd1696e" providerId="AD" clId="Web-{FB455750-5826-4210-96AC-248E6A65D983}" dt="2022-07-25T23:22:22.536" v="1"/>
          <ac:picMkLst>
            <pc:docMk/>
            <pc:sldMk cId="3722272707" sldId="278"/>
            <ac:picMk id="4" creationId="{6FB74FA1-4347-97D9-320C-7E4F9A2F0F96}"/>
          </ac:picMkLst>
        </pc:picChg>
        <pc:picChg chg="add mod">
          <ac:chgData name="Pike,Dylan Thomas" userId="S::dtpike02@louisville.edu::fe3e7976-924b-4794-a503-3dd80bd1696e" providerId="AD" clId="Web-{FB455750-5826-4210-96AC-248E6A65D983}" dt="2022-07-25T23:25:23.427" v="14" actId="1076"/>
          <ac:picMkLst>
            <pc:docMk/>
            <pc:sldMk cId="3722272707" sldId="278"/>
            <ac:picMk id="5" creationId="{5061EFC9-E64B-B780-4E98-742C42961D9F}"/>
          </ac:picMkLst>
        </pc:picChg>
        <pc:picChg chg="add mod">
          <ac:chgData name="Pike,Dylan Thomas" userId="S::dtpike02@louisville.edu::fe3e7976-924b-4794-a503-3dd80bd1696e" providerId="AD" clId="Web-{FB455750-5826-4210-96AC-248E6A65D983}" dt="2022-07-25T23:25:25.568" v="15" actId="1076"/>
          <ac:picMkLst>
            <pc:docMk/>
            <pc:sldMk cId="3722272707" sldId="278"/>
            <ac:picMk id="6" creationId="{A4CC6C22-2A5B-7629-C36A-A11E476B4136}"/>
          </ac:picMkLst>
        </pc:picChg>
        <pc:picChg chg="add mod">
          <ac:chgData name="Pike,Dylan Thomas" userId="S::dtpike02@louisville.edu::fe3e7976-924b-4794-a503-3dd80bd1696e" providerId="AD" clId="Web-{FB455750-5826-4210-96AC-248E6A65D983}" dt="2022-07-25T23:25:27.943" v="16" actId="1076"/>
          <ac:picMkLst>
            <pc:docMk/>
            <pc:sldMk cId="3722272707" sldId="278"/>
            <ac:picMk id="7" creationId="{0FD2E1F1-0950-AF85-8B31-59A9346593B0}"/>
          </ac:picMkLst>
        </pc:picChg>
        <pc:picChg chg="add mod">
          <ac:chgData name="Pike,Dylan Thomas" userId="S::dtpike02@louisville.edu::fe3e7976-924b-4794-a503-3dd80bd1696e" providerId="AD" clId="Web-{FB455750-5826-4210-96AC-248E6A65D983}" dt="2022-07-25T23:25:35.693" v="18" actId="14100"/>
          <ac:picMkLst>
            <pc:docMk/>
            <pc:sldMk cId="3722272707" sldId="278"/>
            <ac:picMk id="8" creationId="{8964CDF1-6065-214F-6AA7-BBFE4EF06353}"/>
          </ac:picMkLst>
        </pc:picChg>
      </pc:sldChg>
      <pc:sldChg chg="addSp delSp modSp new mod modClrScheme chgLayout">
        <pc:chgData name="Pike,Dylan Thomas" userId="S::dtpike02@louisville.edu::fe3e7976-924b-4794-a503-3dd80bd1696e" providerId="AD" clId="Web-{FB455750-5826-4210-96AC-248E6A65D983}" dt="2022-07-25T23:28:04.209" v="35" actId="1076"/>
        <pc:sldMkLst>
          <pc:docMk/>
          <pc:sldMk cId="1895899538" sldId="279"/>
        </pc:sldMkLst>
        <pc:spChg chg="del">
          <ac:chgData name="Pike,Dylan Thomas" userId="S::dtpike02@louisville.edu::fe3e7976-924b-4794-a503-3dd80bd1696e" providerId="AD" clId="Web-{FB455750-5826-4210-96AC-248E6A65D983}" dt="2022-07-25T23:26:40.521" v="20"/>
          <ac:spMkLst>
            <pc:docMk/>
            <pc:sldMk cId="1895899538" sldId="279"/>
            <ac:spMk id="2" creationId="{33137A01-722B-7DE3-D12A-BF32723A134C}"/>
          </ac:spMkLst>
        </pc:spChg>
        <pc:spChg chg="del">
          <ac:chgData name="Pike,Dylan Thomas" userId="S::dtpike02@louisville.edu::fe3e7976-924b-4794-a503-3dd80bd1696e" providerId="AD" clId="Web-{FB455750-5826-4210-96AC-248E6A65D983}" dt="2022-07-25T23:26:40.521" v="20"/>
          <ac:spMkLst>
            <pc:docMk/>
            <pc:sldMk cId="1895899538" sldId="279"/>
            <ac:spMk id="3" creationId="{51A5D774-D418-0642-4DC4-A12C46409EE8}"/>
          </ac:spMkLst>
        </pc:spChg>
        <pc:spChg chg="del">
          <ac:chgData name="Pike,Dylan Thomas" userId="S::dtpike02@louisville.edu::fe3e7976-924b-4794-a503-3dd80bd1696e" providerId="AD" clId="Web-{FB455750-5826-4210-96AC-248E6A65D983}" dt="2022-07-25T23:26:40.521" v="20"/>
          <ac:spMkLst>
            <pc:docMk/>
            <pc:sldMk cId="1895899538" sldId="279"/>
            <ac:spMk id="4" creationId="{8B7EA753-D3F2-702D-B3AF-B1012D4536C3}"/>
          </ac:spMkLst>
        </pc:spChg>
        <pc:spChg chg="del">
          <ac:chgData name="Pike,Dylan Thomas" userId="S::dtpike02@louisville.edu::fe3e7976-924b-4794-a503-3dd80bd1696e" providerId="AD" clId="Web-{FB455750-5826-4210-96AC-248E6A65D983}" dt="2022-07-25T23:26:40.521" v="20"/>
          <ac:spMkLst>
            <pc:docMk/>
            <pc:sldMk cId="1895899538" sldId="279"/>
            <ac:spMk id="5" creationId="{0EDD7F0C-3A27-F173-B345-ABA3713E3C5D}"/>
          </ac:spMkLst>
        </pc:spChg>
        <pc:spChg chg="del">
          <ac:chgData name="Pike,Dylan Thomas" userId="S::dtpike02@louisville.edu::fe3e7976-924b-4794-a503-3dd80bd1696e" providerId="AD" clId="Web-{FB455750-5826-4210-96AC-248E6A65D983}" dt="2022-07-25T23:26:40.521" v="20"/>
          <ac:spMkLst>
            <pc:docMk/>
            <pc:sldMk cId="1895899538" sldId="279"/>
            <ac:spMk id="6" creationId="{EC495FFD-0850-2DC3-F290-884C5B3F9812}"/>
          </ac:spMkLst>
        </pc:spChg>
        <pc:spChg chg="add del mod">
          <ac:chgData name="Pike,Dylan Thomas" userId="S::dtpike02@louisville.edu::fe3e7976-924b-4794-a503-3dd80bd1696e" providerId="AD" clId="Web-{FB455750-5826-4210-96AC-248E6A65D983}" dt="2022-07-25T23:26:51.928" v="22"/>
          <ac:spMkLst>
            <pc:docMk/>
            <pc:sldMk cId="1895899538" sldId="279"/>
            <ac:spMk id="11" creationId="{0AC972A7-1270-4D10-C295-EC9AB1EF5AB7}"/>
          </ac:spMkLst>
        </pc:spChg>
        <pc:picChg chg="add mod">
          <ac:chgData name="Pike,Dylan Thomas" userId="S::dtpike02@louisville.edu::fe3e7976-924b-4794-a503-3dd80bd1696e" providerId="AD" clId="Web-{FB455750-5826-4210-96AC-248E6A65D983}" dt="2022-07-25T23:27:33.303" v="30" actId="1076"/>
          <ac:picMkLst>
            <pc:docMk/>
            <pc:sldMk cId="1895899538" sldId="279"/>
            <ac:picMk id="7" creationId="{A6118FC3-8EAA-C3D0-F81D-3BF60EBCA201}"/>
          </ac:picMkLst>
        </pc:picChg>
        <pc:picChg chg="add mod">
          <ac:chgData name="Pike,Dylan Thomas" userId="S::dtpike02@louisville.edu::fe3e7976-924b-4794-a503-3dd80bd1696e" providerId="AD" clId="Web-{FB455750-5826-4210-96AC-248E6A65D983}" dt="2022-07-25T23:27:38.303" v="31" actId="1076"/>
          <ac:picMkLst>
            <pc:docMk/>
            <pc:sldMk cId="1895899538" sldId="279"/>
            <ac:picMk id="8" creationId="{37A6133B-1B17-6BF5-21BC-C0016261C587}"/>
          </ac:picMkLst>
        </pc:picChg>
        <pc:picChg chg="add mod">
          <ac:chgData name="Pike,Dylan Thomas" userId="S::dtpike02@louisville.edu::fe3e7976-924b-4794-a503-3dd80bd1696e" providerId="AD" clId="Web-{FB455750-5826-4210-96AC-248E6A65D983}" dt="2022-07-25T23:28:04.209" v="35" actId="1076"/>
          <ac:picMkLst>
            <pc:docMk/>
            <pc:sldMk cId="1895899538" sldId="279"/>
            <ac:picMk id="9" creationId="{38F127F4-55A3-519B-5A90-60E787429175}"/>
          </ac:picMkLst>
        </pc:picChg>
      </pc:sldChg>
    </pc:docChg>
  </pc:docChgLst>
  <pc:docChgLst>
    <pc:chgData name="Mechlin,Mason Stoner" userId="S::msmech01@louisville.edu::c507db10-8501-4b18-8ef3-8ae670b45d2d" providerId="AD" clId="Web-{3F0CDFB4-788B-4AA9-BD2B-4973DD19C975}"/>
    <pc:docChg chg="addSld delSld modSld sldOrd">
      <pc:chgData name="Mechlin,Mason Stoner" userId="S::msmech01@louisville.edu::c507db10-8501-4b18-8ef3-8ae670b45d2d" providerId="AD" clId="Web-{3F0CDFB4-788B-4AA9-BD2B-4973DD19C975}" dt="2022-07-25T19:08:06.800" v="456" actId="20577"/>
      <pc:docMkLst>
        <pc:docMk/>
      </pc:docMkLst>
      <pc:sldChg chg="addSp del">
        <pc:chgData name="Mechlin,Mason Stoner" userId="S::msmech01@louisville.edu::c507db10-8501-4b18-8ef3-8ae670b45d2d" providerId="AD" clId="Web-{3F0CDFB4-788B-4AA9-BD2B-4973DD19C975}" dt="2022-07-25T18:44:48.310" v="227"/>
        <pc:sldMkLst>
          <pc:docMk/>
          <pc:sldMk cId="1484811712" sldId="267"/>
        </pc:sldMkLst>
        <pc:spChg chg="add">
          <ac:chgData name="Mechlin,Mason Stoner" userId="S::msmech01@louisville.edu::c507db10-8501-4b18-8ef3-8ae670b45d2d" providerId="AD" clId="Web-{3F0CDFB4-788B-4AA9-BD2B-4973DD19C975}" dt="2022-07-25T18:44:13.764" v="226"/>
          <ac:spMkLst>
            <pc:docMk/>
            <pc:sldMk cId="1484811712" sldId="267"/>
            <ac:spMk id="2" creationId="{42B3067C-1D18-1ABF-1FA8-1D424D233442}"/>
          </ac:spMkLst>
        </pc:spChg>
      </pc:sldChg>
      <pc:sldChg chg="delSp modSp ord">
        <pc:chgData name="Mechlin,Mason Stoner" userId="S::msmech01@louisville.edu::c507db10-8501-4b18-8ef3-8ae670b45d2d" providerId="AD" clId="Web-{3F0CDFB4-788B-4AA9-BD2B-4973DD19C975}" dt="2022-07-25T18:48:31.965" v="253"/>
        <pc:sldMkLst>
          <pc:docMk/>
          <pc:sldMk cId="2341911148" sldId="269"/>
        </pc:sldMkLst>
        <pc:spChg chg="del mod">
          <ac:chgData name="Mechlin,Mason Stoner" userId="S::msmech01@louisville.edu::c507db10-8501-4b18-8ef3-8ae670b45d2d" providerId="AD" clId="Web-{3F0CDFB4-788B-4AA9-BD2B-4973DD19C975}" dt="2022-07-25T18:33:16.550" v="3"/>
          <ac:spMkLst>
            <pc:docMk/>
            <pc:sldMk cId="2341911148" sldId="269"/>
            <ac:spMk id="3" creationId="{00000000-0000-0000-0000-000000000000}"/>
          </ac:spMkLst>
        </pc:spChg>
      </pc:sldChg>
      <pc:sldChg chg="ord">
        <pc:chgData name="Mechlin,Mason Stoner" userId="S::msmech01@louisville.edu::c507db10-8501-4b18-8ef3-8ae670b45d2d" providerId="AD" clId="Web-{3F0CDFB4-788B-4AA9-BD2B-4973DD19C975}" dt="2022-07-25T18:42:14.093" v="118"/>
        <pc:sldMkLst>
          <pc:docMk/>
          <pc:sldMk cId="4123189245" sldId="270"/>
        </pc:sldMkLst>
      </pc:sldChg>
      <pc:sldChg chg="addSp delSp modSp">
        <pc:chgData name="Mechlin,Mason Stoner" userId="S::msmech01@louisville.edu::c507db10-8501-4b18-8ef3-8ae670b45d2d" providerId="AD" clId="Web-{3F0CDFB4-788B-4AA9-BD2B-4973DD19C975}" dt="2022-07-25T18:43:58.498" v="225" actId="20577"/>
        <pc:sldMkLst>
          <pc:docMk/>
          <pc:sldMk cId="656377021" sldId="271"/>
        </pc:sldMkLst>
        <pc:spChg chg="add del mod">
          <ac:chgData name="Mechlin,Mason Stoner" userId="S::msmech01@louisville.edu::c507db10-8501-4b18-8ef3-8ae670b45d2d" providerId="AD" clId="Web-{3F0CDFB4-788B-4AA9-BD2B-4973DD19C975}" dt="2022-07-25T18:36:51.829" v="5"/>
          <ac:spMkLst>
            <pc:docMk/>
            <pc:sldMk cId="656377021" sldId="271"/>
            <ac:spMk id="4" creationId="{09BB3AE5-8549-1ABF-6AC9-5BA0B8F93105}"/>
          </ac:spMkLst>
        </pc:spChg>
        <pc:spChg chg="add mod">
          <ac:chgData name="Mechlin,Mason Stoner" userId="S::msmech01@louisville.edu::c507db10-8501-4b18-8ef3-8ae670b45d2d" providerId="AD" clId="Web-{3F0CDFB4-788B-4AA9-BD2B-4973DD19C975}" dt="2022-07-25T18:43:58.498" v="225" actId="20577"/>
          <ac:spMkLst>
            <pc:docMk/>
            <pc:sldMk cId="656377021" sldId="271"/>
            <ac:spMk id="7" creationId="{FBB8C314-1E8C-C09B-0724-03BF7B96CEB9}"/>
          </ac:spMkLst>
        </pc:spChg>
        <pc:picChg chg="add mod ord">
          <ac:chgData name="Mechlin,Mason Stoner" userId="S::msmech01@louisville.edu::c507db10-8501-4b18-8ef3-8ae670b45d2d" providerId="AD" clId="Web-{3F0CDFB4-788B-4AA9-BD2B-4973DD19C975}" dt="2022-07-25T18:37:19.970" v="9" actId="1076"/>
          <ac:picMkLst>
            <pc:docMk/>
            <pc:sldMk cId="656377021" sldId="271"/>
            <ac:picMk id="5" creationId="{B52DB710-A2EC-A5A6-FA60-2722B18FACAA}"/>
          </ac:picMkLst>
        </pc:picChg>
        <pc:picChg chg="del">
          <ac:chgData name="Mechlin,Mason Stoner" userId="S::msmech01@louisville.edu::c507db10-8501-4b18-8ef3-8ae670b45d2d" providerId="AD" clId="Web-{3F0CDFB4-788B-4AA9-BD2B-4973DD19C975}" dt="2022-07-25T18:33:27.300" v="4"/>
          <ac:picMkLst>
            <pc:docMk/>
            <pc:sldMk cId="656377021" sldId="271"/>
            <ac:picMk id="6" creationId="{C0C9EBD6-F999-9E89-8244-E54722A24631}"/>
          </ac:picMkLst>
        </pc:picChg>
      </pc:sldChg>
      <pc:sldChg chg="addSp modSp">
        <pc:chgData name="Mechlin,Mason Stoner" userId="S::msmech01@louisville.edu::c507db10-8501-4b18-8ef3-8ae670b45d2d" providerId="AD" clId="Web-{3F0CDFB4-788B-4AA9-BD2B-4973DD19C975}" dt="2022-07-25T19:03:11.880" v="448" actId="1076"/>
        <pc:sldMkLst>
          <pc:docMk/>
          <pc:sldMk cId="914261327" sldId="272"/>
        </pc:sldMkLst>
        <pc:spChg chg="mod">
          <ac:chgData name="Mechlin,Mason Stoner" userId="S::msmech01@louisville.edu::c507db10-8501-4b18-8ef3-8ae670b45d2d" providerId="AD" clId="Web-{3F0CDFB4-788B-4AA9-BD2B-4973DD19C975}" dt="2022-07-25T18:40:05.703" v="94" actId="20577"/>
          <ac:spMkLst>
            <pc:docMk/>
            <pc:sldMk cId="914261327" sldId="272"/>
            <ac:spMk id="13" creationId="{00000000-0000-0000-0000-000000000000}"/>
          </ac:spMkLst>
        </pc:spChg>
        <pc:spChg chg="mod">
          <ac:chgData name="Mechlin,Mason Stoner" userId="S::msmech01@louisville.edu::c507db10-8501-4b18-8ef3-8ae670b45d2d" providerId="AD" clId="Web-{3F0CDFB4-788B-4AA9-BD2B-4973DD19C975}" dt="2022-07-25T19:03:11.880" v="448" actId="1076"/>
          <ac:spMkLst>
            <pc:docMk/>
            <pc:sldMk cId="914261327" sldId="272"/>
            <ac:spMk id="14" creationId="{00000000-0000-0000-0000-000000000000}"/>
          </ac:spMkLst>
        </pc:spChg>
        <pc:picChg chg="add mod">
          <ac:chgData name="Mechlin,Mason Stoner" userId="S::msmech01@louisville.edu::c507db10-8501-4b18-8ef3-8ae670b45d2d" providerId="AD" clId="Web-{3F0CDFB4-788B-4AA9-BD2B-4973DD19C975}" dt="2022-07-25T18:47:44.746" v="247" actId="1076"/>
          <ac:picMkLst>
            <pc:docMk/>
            <pc:sldMk cId="914261327" sldId="272"/>
            <ac:picMk id="2" creationId="{95968B86-BE7A-47B4-C96A-CA5FB260583A}"/>
          </ac:picMkLst>
        </pc:picChg>
      </pc:sldChg>
      <pc:sldChg chg="del">
        <pc:chgData name="Mechlin,Mason Stoner" userId="S::msmech01@louisville.edu::c507db10-8501-4b18-8ef3-8ae670b45d2d" providerId="AD" clId="Web-{3F0CDFB4-788B-4AA9-BD2B-4973DD19C975}" dt="2022-07-25T18:39:58.234" v="84"/>
        <pc:sldMkLst>
          <pc:docMk/>
          <pc:sldMk cId="993000515" sldId="273"/>
        </pc:sldMkLst>
      </pc:sldChg>
      <pc:sldChg chg="modSp">
        <pc:chgData name="Mechlin,Mason Stoner" userId="S::msmech01@louisville.edu::c507db10-8501-4b18-8ef3-8ae670b45d2d" providerId="AD" clId="Web-{3F0CDFB4-788B-4AA9-BD2B-4973DD19C975}" dt="2022-07-25T18:45:06.451" v="236" actId="20577"/>
        <pc:sldMkLst>
          <pc:docMk/>
          <pc:sldMk cId="3750901485" sldId="274"/>
        </pc:sldMkLst>
        <pc:spChg chg="mod">
          <ac:chgData name="Mechlin,Mason Stoner" userId="S::msmech01@louisville.edu::c507db10-8501-4b18-8ef3-8ae670b45d2d" providerId="AD" clId="Web-{3F0CDFB4-788B-4AA9-BD2B-4973DD19C975}" dt="2022-07-25T18:45:06.451" v="236" actId="20577"/>
          <ac:spMkLst>
            <pc:docMk/>
            <pc:sldMk cId="3750901485" sldId="274"/>
            <ac:spMk id="7" creationId="{00000000-0000-0000-0000-000000000000}"/>
          </ac:spMkLst>
        </pc:spChg>
      </pc:sldChg>
      <pc:sldChg chg="ord">
        <pc:chgData name="Mechlin,Mason Stoner" userId="S::msmech01@louisville.edu::c507db10-8501-4b18-8ef3-8ae670b45d2d" providerId="AD" clId="Web-{3F0CDFB4-788B-4AA9-BD2B-4973DD19C975}" dt="2022-07-25T18:42:20.421" v="119"/>
        <pc:sldMkLst>
          <pc:docMk/>
          <pc:sldMk cId="4098869700" sldId="275"/>
        </pc:sldMkLst>
      </pc:sldChg>
      <pc:sldChg chg="addSp delSp modSp new">
        <pc:chgData name="Mechlin,Mason Stoner" userId="S::msmech01@louisville.edu::c507db10-8501-4b18-8ef3-8ae670b45d2d" providerId="AD" clId="Web-{3F0CDFB4-788B-4AA9-BD2B-4973DD19C975}" dt="2022-07-25T19:08:06.800" v="456" actId="20577"/>
        <pc:sldMkLst>
          <pc:docMk/>
          <pc:sldMk cId="3883614694" sldId="276"/>
        </pc:sldMkLst>
        <pc:spChg chg="del mod">
          <ac:chgData name="Mechlin,Mason Stoner" userId="S::msmech01@louisville.edu::c507db10-8501-4b18-8ef3-8ae670b45d2d" providerId="AD" clId="Web-{3F0CDFB4-788B-4AA9-BD2B-4973DD19C975}" dt="2022-07-25T18:53:28.447" v="362"/>
          <ac:spMkLst>
            <pc:docMk/>
            <pc:sldMk cId="3883614694" sldId="276"/>
            <ac:spMk id="2" creationId="{F49CD246-9A89-3D84-0F49-70DC408D55F7}"/>
          </ac:spMkLst>
        </pc:spChg>
        <pc:spChg chg="mod">
          <ac:chgData name="Mechlin,Mason Stoner" userId="S::msmech01@louisville.edu::c507db10-8501-4b18-8ef3-8ae670b45d2d" providerId="AD" clId="Web-{3F0CDFB4-788B-4AA9-BD2B-4973DD19C975}" dt="2022-07-25T19:08:06.800" v="456" actId="20577"/>
          <ac:spMkLst>
            <pc:docMk/>
            <pc:sldMk cId="3883614694" sldId="276"/>
            <ac:spMk id="3" creationId="{D7C15081-F6FF-9CC2-8092-A7D1108F7CBE}"/>
          </ac:spMkLst>
        </pc:spChg>
        <pc:spChg chg="add mod">
          <ac:chgData name="Mechlin,Mason Stoner" userId="S::msmech01@louisville.edu::c507db10-8501-4b18-8ef3-8ae670b45d2d" providerId="AD" clId="Web-{3F0CDFB4-788B-4AA9-BD2B-4973DD19C975}" dt="2022-07-25T19:02:34.037" v="445" actId="20577"/>
          <ac:spMkLst>
            <pc:docMk/>
            <pc:sldMk cId="3883614694" sldId="276"/>
            <ac:spMk id="6" creationId="{790EA11F-4984-665E-DE56-D9A3640E00A4}"/>
          </ac:spMkLst>
        </pc:spChg>
        <pc:spChg chg="add del">
          <ac:chgData name="Mechlin,Mason Stoner" userId="S::msmech01@louisville.edu::c507db10-8501-4b18-8ef3-8ae670b45d2d" providerId="AD" clId="Web-{3F0CDFB4-788B-4AA9-BD2B-4973DD19C975}" dt="2022-07-25T19:02:56.427" v="447"/>
          <ac:spMkLst>
            <pc:docMk/>
            <pc:sldMk cId="3883614694" sldId="276"/>
            <ac:spMk id="7" creationId="{4A7C7979-359A-B4E3-2EA6-E113414A1438}"/>
          </ac:spMkLst>
        </pc:spChg>
        <pc:picChg chg="add mod">
          <ac:chgData name="Mechlin,Mason Stoner" userId="S::msmech01@louisville.edu::c507db10-8501-4b18-8ef3-8ae670b45d2d" providerId="AD" clId="Web-{3F0CDFB4-788B-4AA9-BD2B-4973DD19C975}" dt="2022-07-25T18:48:12.324" v="252" actId="1076"/>
          <ac:picMkLst>
            <pc:docMk/>
            <pc:sldMk cId="3883614694" sldId="276"/>
            <ac:picMk id="4" creationId="{146136AB-EFBB-2A3B-60CB-D911E26251DF}"/>
          </ac:picMkLst>
        </pc:picChg>
      </pc:sldChg>
      <pc:sldChg chg="addSp delSp modSp new">
        <pc:chgData name="Mechlin,Mason Stoner" userId="S::msmech01@louisville.edu::c507db10-8501-4b18-8ef3-8ae670b45d2d" providerId="AD" clId="Web-{3F0CDFB4-788B-4AA9-BD2B-4973DD19C975}" dt="2022-07-25T18:54:21.587" v="408" actId="1076"/>
        <pc:sldMkLst>
          <pc:docMk/>
          <pc:sldMk cId="1980752186" sldId="277"/>
        </pc:sldMkLst>
        <pc:spChg chg="mod">
          <ac:chgData name="Mechlin,Mason Stoner" userId="S::msmech01@louisville.edu::c507db10-8501-4b18-8ef3-8ae670b45d2d" providerId="AD" clId="Web-{3F0CDFB4-788B-4AA9-BD2B-4973DD19C975}" dt="2022-07-25T18:49:31.964" v="263" actId="20577"/>
          <ac:spMkLst>
            <pc:docMk/>
            <pc:sldMk cId="1980752186" sldId="277"/>
            <ac:spMk id="2" creationId="{C5DB467B-C4BF-AD92-5A74-D4424C15C515}"/>
          </ac:spMkLst>
        </pc:spChg>
        <pc:spChg chg="del mod">
          <ac:chgData name="Mechlin,Mason Stoner" userId="S::msmech01@louisville.edu::c507db10-8501-4b18-8ef3-8ae670b45d2d" providerId="AD" clId="Web-{3F0CDFB4-788B-4AA9-BD2B-4973DD19C975}" dt="2022-07-25T18:50:27.886" v="275"/>
          <ac:spMkLst>
            <pc:docMk/>
            <pc:sldMk cId="1980752186" sldId="277"/>
            <ac:spMk id="3" creationId="{66FE97D9-8AB2-2B52-18BA-99002B403127}"/>
          </ac:spMkLst>
        </pc:spChg>
        <pc:spChg chg="del">
          <ac:chgData name="Mechlin,Mason Stoner" userId="S::msmech01@louisville.edu::c507db10-8501-4b18-8ef3-8ae670b45d2d" providerId="AD" clId="Web-{3F0CDFB4-788B-4AA9-BD2B-4973DD19C975}" dt="2022-07-25T18:49:22.480" v="255"/>
          <ac:spMkLst>
            <pc:docMk/>
            <pc:sldMk cId="1980752186" sldId="277"/>
            <ac:spMk id="4" creationId="{0D76BBF9-851E-5B95-A0BD-D1C2D543A7BD}"/>
          </ac:spMkLst>
        </pc:spChg>
        <pc:spChg chg="del mod">
          <ac:chgData name="Mechlin,Mason Stoner" userId="S::msmech01@louisville.edu::c507db10-8501-4b18-8ef3-8ae670b45d2d" providerId="AD" clId="Web-{3F0CDFB4-788B-4AA9-BD2B-4973DD19C975}" dt="2022-07-25T18:50:07.089" v="271"/>
          <ac:spMkLst>
            <pc:docMk/>
            <pc:sldMk cId="1980752186" sldId="277"/>
            <ac:spMk id="5" creationId="{54AE8539-B7A6-1916-B30E-F2EF68E531C2}"/>
          </ac:spMkLst>
        </pc:spChg>
        <pc:spChg chg="mod">
          <ac:chgData name="Mechlin,Mason Stoner" userId="S::msmech01@louisville.edu::c507db10-8501-4b18-8ef3-8ae670b45d2d" providerId="AD" clId="Web-{3F0CDFB4-788B-4AA9-BD2B-4973DD19C975}" dt="2022-07-25T18:54:21.587" v="408" actId="1076"/>
          <ac:spMkLst>
            <pc:docMk/>
            <pc:sldMk cId="1980752186" sldId="277"/>
            <ac:spMk id="6" creationId="{3DF2167A-E18D-D672-607E-CB09890F1EA5}"/>
          </ac:spMkLst>
        </pc:spChg>
        <pc:spChg chg="add del mod">
          <ac:chgData name="Mechlin,Mason Stoner" userId="S::msmech01@louisville.edu::c507db10-8501-4b18-8ef3-8ae670b45d2d" providerId="AD" clId="Web-{3F0CDFB4-788B-4AA9-BD2B-4973DD19C975}" dt="2022-07-25T18:50:24.730" v="274"/>
          <ac:spMkLst>
            <pc:docMk/>
            <pc:sldMk cId="1980752186" sldId="277"/>
            <ac:spMk id="8" creationId="{89B5B94D-E4B7-E41F-0264-187295D70F63}"/>
          </ac:spMkLst>
        </pc:spChg>
        <pc:spChg chg="add mod">
          <ac:chgData name="Mechlin,Mason Stoner" userId="S::msmech01@louisville.edu::c507db10-8501-4b18-8ef3-8ae670b45d2d" providerId="AD" clId="Web-{3F0CDFB4-788B-4AA9-BD2B-4973DD19C975}" dt="2022-07-25T18:52:59.478" v="343" actId="20577"/>
          <ac:spMkLst>
            <pc:docMk/>
            <pc:sldMk cId="1980752186" sldId="277"/>
            <ac:spMk id="9" creationId="{4A7975F4-F389-8AC9-5002-58D028E3F31A}"/>
          </ac:spMkLst>
        </pc:spChg>
        <pc:picChg chg="add mod ord">
          <ac:chgData name="Mechlin,Mason Stoner" userId="S::msmech01@louisville.edu::c507db10-8501-4b18-8ef3-8ae670b45d2d" providerId="AD" clId="Web-{3F0CDFB4-788B-4AA9-BD2B-4973DD19C975}" dt="2022-07-25T18:52:37.963" v="332" actId="1076"/>
          <ac:picMkLst>
            <pc:docMk/>
            <pc:sldMk cId="1980752186" sldId="277"/>
            <ac:picMk id="7" creationId="{A2E4DC34-DF2A-3C6F-F9F4-E99C1D545E98}"/>
          </ac:picMkLst>
        </pc:picChg>
      </pc:sldChg>
    </pc:docChg>
  </pc:docChgLst>
  <pc:docChgLst>
    <pc:chgData name="Rizal,Yamuna" userId="S::y0riza01@louisville.edu::4b908137-2928-42e6-8854-f88e27ce3258" providerId="AD" clId="Web-{099DFEB4-3E63-4418-963C-1D867F996DE8}"/>
    <pc:docChg chg="modSld">
      <pc:chgData name="Rizal,Yamuna" userId="S::y0riza01@louisville.edu::4b908137-2928-42e6-8854-f88e27ce3258" providerId="AD" clId="Web-{099DFEB4-3E63-4418-963C-1D867F996DE8}" dt="2022-07-19T17:56:07.640" v="7" actId="20577"/>
      <pc:docMkLst>
        <pc:docMk/>
      </pc:docMkLst>
      <pc:sldChg chg="modSp">
        <pc:chgData name="Rizal,Yamuna" userId="S::y0riza01@louisville.edu::4b908137-2928-42e6-8854-f88e27ce3258" providerId="AD" clId="Web-{099DFEB4-3E63-4418-963C-1D867F996DE8}" dt="2022-07-19T17:56:07.640" v="7" actId="20577"/>
        <pc:sldMkLst>
          <pc:docMk/>
          <pc:sldMk cId="3529114326" sldId="268"/>
        </pc:sldMkLst>
        <pc:spChg chg="mod">
          <ac:chgData name="Rizal,Yamuna" userId="S::y0riza01@louisville.edu::4b908137-2928-42e6-8854-f88e27ce3258" providerId="AD" clId="Web-{099DFEB4-3E63-4418-963C-1D867F996DE8}" dt="2022-07-19T17:56:07.640" v="7" actId="20577"/>
          <ac:spMkLst>
            <pc:docMk/>
            <pc:sldMk cId="3529114326" sldId="268"/>
            <ac:spMk id="13" creationId="{00000000-0000-0000-0000-000000000000}"/>
          </ac:spMkLst>
        </pc:spChg>
      </pc:sldChg>
    </pc:docChg>
  </pc:docChgLst>
  <pc:docChgLst>
    <pc:chgData name="Pike,Dylan Thomas" userId="S::dtpike02@louisville.edu::fe3e7976-924b-4794-a503-3dd80bd1696e" providerId="AD" clId="Web-{DDCE521B-9593-4AA1-8F79-B972CA3517A6}"/>
    <pc:docChg chg="modSld">
      <pc:chgData name="Pike,Dylan Thomas" userId="S::dtpike02@louisville.edu::fe3e7976-924b-4794-a503-3dd80bd1696e" providerId="AD" clId="Web-{DDCE521B-9593-4AA1-8F79-B972CA3517A6}" dt="2022-07-25T23:19:52.034" v="1" actId="1076"/>
      <pc:docMkLst>
        <pc:docMk/>
      </pc:docMkLst>
      <pc:sldChg chg="addSp modSp">
        <pc:chgData name="Pike,Dylan Thomas" userId="S::dtpike02@louisville.edu::fe3e7976-924b-4794-a503-3dd80bd1696e" providerId="AD" clId="Web-{DDCE521B-9593-4AA1-8F79-B972CA3517A6}" dt="2022-07-25T23:19:52.034" v="1" actId="1076"/>
        <pc:sldMkLst>
          <pc:docMk/>
          <pc:sldMk cId="3722272707" sldId="278"/>
        </pc:sldMkLst>
        <pc:picChg chg="add mod">
          <ac:chgData name="Pike,Dylan Thomas" userId="S::dtpike02@louisville.edu::fe3e7976-924b-4794-a503-3dd80bd1696e" providerId="AD" clId="Web-{DDCE521B-9593-4AA1-8F79-B972CA3517A6}" dt="2022-07-25T23:19:52.034" v="1" actId="1076"/>
          <ac:picMkLst>
            <pc:docMk/>
            <pc:sldMk cId="3722272707" sldId="278"/>
            <ac:picMk id="4" creationId="{6FB74FA1-4347-97D9-320C-7E4F9A2F0F96}"/>
          </ac:picMkLst>
        </pc:picChg>
      </pc:sldChg>
    </pc:docChg>
  </pc:docChgLst>
  <pc:docChgLst>
    <pc:chgData name="Subedi, Sitan" userId="S::srsube01@louisville.edu::95e7be4f-45b3-42f7-9cee-6b691362791c" providerId="AD" clId="Web-{FA27F5E5-0E4A-4612-808F-0A286F00DB66}"/>
    <pc:docChg chg="modSld">
      <pc:chgData name="Subedi, Sitan" userId="S::srsube01@louisville.edu::95e7be4f-45b3-42f7-9cee-6b691362791c" providerId="AD" clId="Web-{FA27F5E5-0E4A-4612-808F-0A286F00DB66}" dt="2022-07-18T22:43:07.654" v="8" actId="1076"/>
      <pc:docMkLst>
        <pc:docMk/>
      </pc:docMkLst>
      <pc:sldChg chg="modSp">
        <pc:chgData name="Subedi, Sitan" userId="S::srsube01@louisville.edu::95e7be4f-45b3-42f7-9cee-6b691362791c" providerId="AD" clId="Web-{FA27F5E5-0E4A-4612-808F-0A286F00DB66}" dt="2022-07-18T22:43:07.654" v="8" actId="1076"/>
        <pc:sldMkLst>
          <pc:docMk/>
          <pc:sldMk cId="1332291891" sldId="257"/>
        </pc:sldMkLst>
        <pc:spChg chg="mod">
          <ac:chgData name="Subedi, Sitan" userId="S::srsube01@louisville.edu::95e7be4f-45b3-42f7-9cee-6b691362791c" providerId="AD" clId="Web-{FA27F5E5-0E4A-4612-808F-0A286F00DB66}" dt="2022-07-18T22:42:54.873" v="6" actId="20577"/>
          <ac:spMkLst>
            <pc:docMk/>
            <pc:sldMk cId="1332291891" sldId="257"/>
            <ac:spMk id="2" creationId="{00000000-0000-0000-0000-000000000000}"/>
          </ac:spMkLst>
        </pc:spChg>
        <pc:spChg chg="mod">
          <ac:chgData name="Subedi, Sitan" userId="S::srsube01@louisville.edu::95e7be4f-45b3-42f7-9cee-6b691362791c" providerId="AD" clId="Web-{FA27F5E5-0E4A-4612-808F-0A286F00DB66}" dt="2022-07-18T22:43:07.654" v="8" actId="1076"/>
          <ac:spMkLst>
            <pc:docMk/>
            <pc:sldMk cId="1332291891" sldId="257"/>
            <ac:spMk id="5" creationId="{00000000-0000-0000-0000-000000000000}"/>
          </ac:spMkLst>
        </pc:spChg>
      </pc:sldChg>
    </pc:docChg>
  </pc:docChgLst>
  <pc:docChgLst>
    <pc:chgData name="Rizal,Yamuna" userId="S::y0riza01@louisville.edu::4b908137-2928-42e6-8854-f88e27ce3258" providerId="AD" clId="Web-{BF1DEE91-C065-47AE-A114-1B93AE471195}"/>
    <pc:docChg chg="modSld">
      <pc:chgData name="Rizal,Yamuna" userId="S::y0riza01@louisville.edu::4b908137-2928-42e6-8854-f88e27ce3258" providerId="AD" clId="Web-{BF1DEE91-C065-47AE-A114-1B93AE471195}" dt="2022-07-26T00:19:15.226" v="3" actId="20577"/>
      <pc:docMkLst>
        <pc:docMk/>
      </pc:docMkLst>
      <pc:sldChg chg="modSp">
        <pc:chgData name="Rizal,Yamuna" userId="S::y0riza01@louisville.edu::4b908137-2928-42e6-8854-f88e27ce3258" providerId="AD" clId="Web-{BF1DEE91-C065-47AE-A114-1B93AE471195}" dt="2022-07-26T00:19:15.226" v="3" actId="20577"/>
        <pc:sldMkLst>
          <pc:docMk/>
          <pc:sldMk cId="4123189245" sldId="270"/>
        </pc:sldMkLst>
        <pc:spChg chg="mod">
          <ac:chgData name="Rizal,Yamuna" userId="S::y0riza01@louisville.edu::4b908137-2928-42e6-8854-f88e27ce3258" providerId="AD" clId="Web-{BF1DEE91-C065-47AE-A114-1B93AE471195}" dt="2022-07-26T00:19:15.226" v="3" actId="20577"/>
          <ac:spMkLst>
            <pc:docMk/>
            <pc:sldMk cId="4123189245" sldId="270"/>
            <ac:spMk id="13" creationId="{128EB6DE-75D2-9FFF-92A8-48547F0DB5FD}"/>
          </ac:spMkLst>
        </pc:spChg>
      </pc:sldChg>
    </pc:docChg>
  </pc:docChgLst>
  <pc:docChgLst>
    <pc:chgData name="Sita R" userId="95e7be4f-45b3-42f7-9cee-6b691362791c" providerId="ADAL" clId="{31A5DEA1-EAEA-4562-9426-27721CDAD33C}"/>
    <pc:docChg chg="undo redo custSel addSld delSld modSld sldOrd">
      <pc:chgData name="Sita R" userId="95e7be4f-45b3-42f7-9cee-6b691362791c" providerId="ADAL" clId="{31A5DEA1-EAEA-4562-9426-27721CDAD33C}" dt="2022-07-26T00:07:12.383" v="211" actId="20577"/>
      <pc:docMkLst>
        <pc:docMk/>
      </pc:docMkLst>
      <pc:sldChg chg="modNotesTx">
        <pc:chgData name="Sita R" userId="95e7be4f-45b3-42f7-9cee-6b691362791c" providerId="ADAL" clId="{31A5DEA1-EAEA-4562-9426-27721CDAD33C}" dt="2022-07-26T00:06:55.985" v="206" actId="20577"/>
        <pc:sldMkLst>
          <pc:docMk/>
          <pc:sldMk cId="1332291891" sldId="257"/>
        </pc:sldMkLst>
      </pc:sldChg>
      <pc:sldChg chg="del">
        <pc:chgData name="Sita R" userId="95e7be4f-45b3-42f7-9cee-6b691362791c" providerId="ADAL" clId="{31A5DEA1-EAEA-4562-9426-27721CDAD33C}" dt="2022-07-23T19:56:20.854" v="25" actId="47"/>
        <pc:sldMkLst>
          <pc:docMk/>
          <pc:sldMk cId="4264977537" sldId="259"/>
        </pc:sldMkLst>
      </pc:sldChg>
      <pc:sldChg chg="del">
        <pc:chgData name="Sita R" userId="95e7be4f-45b3-42f7-9cee-6b691362791c" providerId="ADAL" clId="{31A5DEA1-EAEA-4562-9426-27721CDAD33C}" dt="2022-07-23T19:56:22.223" v="26" actId="47"/>
        <pc:sldMkLst>
          <pc:docMk/>
          <pc:sldMk cId="2672039197" sldId="261"/>
        </pc:sldMkLst>
      </pc:sldChg>
      <pc:sldChg chg="del">
        <pc:chgData name="Sita R" userId="95e7be4f-45b3-42f7-9cee-6b691362791c" providerId="ADAL" clId="{31A5DEA1-EAEA-4562-9426-27721CDAD33C}" dt="2022-07-23T19:56:23.907" v="27" actId="47"/>
        <pc:sldMkLst>
          <pc:docMk/>
          <pc:sldMk cId="397710800" sldId="262"/>
        </pc:sldMkLst>
      </pc:sldChg>
      <pc:sldChg chg="del">
        <pc:chgData name="Sita R" userId="95e7be4f-45b3-42f7-9cee-6b691362791c" providerId="ADAL" clId="{31A5DEA1-EAEA-4562-9426-27721CDAD33C}" dt="2022-07-23T19:57:13.560" v="42" actId="47"/>
        <pc:sldMkLst>
          <pc:docMk/>
          <pc:sldMk cId="1405850135" sldId="263"/>
        </pc:sldMkLst>
      </pc:sldChg>
      <pc:sldChg chg="del">
        <pc:chgData name="Sita R" userId="95e7be4f-45b3-42f7-9cee-6b691362791c" providerId="ADAL" clId="{31A5DEA1-EAEA-4562-9426-27721CDAD33C}" dt="2022-07-23T19:56:28.139" v="29" actId="47"/>
        <pc:sldMkLst>
          <pc:docMk/>
          <pc:sldMk cId="3480339974" sldId="265"/>
        </pc:sldMkLst>
      </pc:sldChg>
      <pc:sldChg chg="modSp mod">
        <pc:chgData name="Sita R" userId="95e7be4f-45b3-42f7-9cee-6b691362791c" providerId="ADAL" clId="{31A5DEA1-EAEA-4562-9426-27721CDAD33C}" dt="2022-07-23T19:55:19.708" v="14" actId="122"/>
        <pc:sldMkLst>
          <pc:docMk/>
          <pc:sldMk cId="1484811712" sldId="267"/>
        </pc:sldMkLst>
        <pc:spChg chg="mod">
          <ac:chgData name="Sita R" userId="95e7be4f-45b3-42f7-9cee-6b691362791c" providerId="ADAL" clId="{31A5DEA1-EAEA-4562-9426-27721CDAD33C}" dt="2022-07-23T19:55:19.708" v="14" actId="122"/>
          <ac:spMkLst>
            <pc:docMk/>
            <pc:sldMk cId="1484811712" sldId="267"/>
            <ac:spMk id="7" creationId="{00000000-0000-0000-0000-000000000000}"/>
          </ac:spMkLst>
        </pc:spChg>
      </pc:sldChg>
      <pc:sldChg chg="modSp mod modNotesTx">
        <pc:chgData name="Sita R" userId="95e7be4f-45b3-42f7-9cee-6b691362791c" providerId="ADAL" clId="{31A5DEA1-EAEA-4562-9426-27721CDAD33C}" dt="2022-07-26T00:07:12.383" v="211" actId="20577"/>
        <pc:sldMkLst>
          <pc:docMk/>
          <pc:sldMk cId="3529114326" sldId="268"/>
        </pc:sldMkLst>
        <pc:spChg chg="mod">
          <ac:chgData name="Sita R" userId="95e7be4f-45b3-42f7-9cee-6b691362791c" providerId="ADAL" clId="{31A5DEA1-EAEA-4562-9426-27721CDAD33C}" dt="2022-07-23T19:54:31.236" v="5" actId="27636"/>
          <ac:spMkLst>
            <pc:docMk/>
            <pc:sldMk cId="3529114326" sldId="268"/>
            <ac:spMk id="13" creationId="{00000000-0000-0000-0000-000000000000}"/>
          </ac:spMkLst>
        </pc:spChg>
        <pc:spChg chg="mod">
          <ac:chgData name="Sita R" userId="95e7be4f-45b3-42f7-9cee-6b691362791c" providerId="ADAL" clId="{31A5DEA1-EAEA-4562-9426-27721CDAD33C}" dt="2022-07-25T23:25:23.321" v="186" actId="20577"/>
          <ac:spMkLst>
            <pc:docMk/>
            <pc:sldMk cId="3529114326" sldId="268"/>
            <ac:spMk id="14" creationId="{00000000-0000-0000-0000-000000000000}"/>
          </ac:spMkLst>
        </pc:spChg>
      </pc:sldChg>
      <pc:sldChg chg="delSp modSp mod">
        <pc:chgData name="Sita R" userId="95e7be4f-45b3-42f7-9cee-6b691362791c" providerId="ADAL" clId="{31A5DEA1-EAEA-4562-9426-27721CDAD33C}" dt="2022-07-23T21:17:44.544" v="162" actId="20577"/>
        <pc:sldMkLst>
          <pc:docMk/>
          <pc:sldMk cId="2341911148" sldId="269"/>
        </pc:sldMkLst>
        <pc:spChg chg="mod">
          <ac:chgData name="Sita R" userId="95e7be4f-45b3-42f7-9cee-6b691362791c" providerId="ADAL" clId="{31A5DEA1-EAEA-4562-9426-27721CDAD33C}" dt="2022-07-23T19:55:48.247" v="19" actId="255"/>
          <ac:spMkLst>
            <pc:docMk/>
            <pc:sldMk cId="2341911148" sldId="269"/>
            <ac:spMk id="2" creationId="{00000000-0000-0000-0000-000000000000}"/>
          </ac:spMkLst>
        </pc:spChg>
        <pc:spChg chg="mod">
          <ac:chgData name="Sita R" userId="95e7be4f-45b3-42f7-9cee-6b691362791c" providerId="ADAL" clId="{31A5DEA1-EAEA-4562-9426-27721CDAD33C}" dt="2022-07-23T21:17:44.544" v="162" actId="20577"/>
          <ac:spMkLst>
            <pc:docMk/>
            <pc:sldMk cId="2341911148" sldId="269"/>
            <ac:spMk id="3" creationId="{00000000-0000-0000-0000-000000000000}"/>
          </ac:spMkLst>
        </pc:spChg>
        <pc:spChg chg="del">
          <ac:chgData name="Sita R" userId="95e7be4f-45b3-42f7-9cee-6b691362791c" providerId="ADAL" clId="{31A5DEA1-EAEA-4562-9426-27721CDAD33C}" dt="2022-07-23T20:14:49.546" v="128" actId="478"/>
          <ac:spMkLst>
            <pc:docMk/>
            <pc:sldMk cId="2341911148" sldId="269"/>
            <ac:spMk id="6" creationId="{F0E744E0-8ADE-479D-9F6E-A49C81C959D6}"/>
          </ac:spMkLst>
        </pc:spChg>
      </pc:sldChg>
      <pc:sldChg chg="delSp modSp mod ord">
        <pc:chgData name="Sita R" userId="95e7be4f-45b3-42f7-9cee-6b691362791c" providerId="ADAL" clId="{31A5DEA1-EAEA-4562-9426-27721CDAD33C}" dt="2022-07-23T20:17:18.677" v="131"/>
        <pc:sldMkLst>
          <pc:docMk/>
          <pc:sldMk cId="4123189245" sldId="270"/>
        </pc:sldMkLst>
        <pc:spChg chg="mod">
          <ac:chgData name="Sita R" userId="95e7be4f-45b3-42f7-9cee-6b691362791c" providerId="ADAL" clId="{31A5DEA1-EAEA-4562-9426-27721CDAD33C}" dt="2022-07-23T19:56:15.432" v="24" actId="20577"/>
          <ac:spMkLst>
            <pc:docMk/>
            <pc:sldMk cId="4123189245" sldId="270"/>
            <ac:spMk id="2" creationId="{00000000-0000-0000-0000-000000000000}"/>
          </ac:spMkLst>
        </pc:spChg>
        <pc:spChg chg="mod">
          <ac:chgData name="Sita R" userId="95e7be4f-45b3-42f7-9cee-6b691362791c" providerId="ADAL" clId="{31A5DEA1-EAEA-4562-9426-27721CDAD33C}" dt="2022-07-23T20:13:12.337" v="127" actId="14100"/>
          <ac:spMkLst>
            <pc:docMk/>
            <pc:sldMk cId="4123189245" sldId="270"/>
            <ac:spMk id="3" creationId="{00000000-0000-0000-0000-000000000000}"/>
          </ac:spMkLst>
        </pc:spChg>
        <pc:spChg chg="del">
          <ac:chgData name="Sita R" userId="95e7be4f-45b3-42f7-9cee-6b691362791c" providerId="ADAL" clId="{31A5DEA1-EAEA-4562-9426-27721CDAD33C}" dt="2022-07-23T20:13:08.632" v="126" actId="478"/>
          <ac:spMkLst>
            <pc:docMk/>
            <pc:sldMk cId="4123189245" sldId="270"/>
            <ac:spMk id="6" creationId="{94D851CA-5B05-1186-75F9-920EE6ABF80D}"/>
          </ac:spMkLst>
        </pc:spChg>
      </pc:sldChg>
      <pc:sldChg chg="delSp modSp add mod">
        <pc:chgData name="Sita R" userId="95e7be4f-45b3-42f7-9cee-6b691362791c" providerId="ADAL" clId="{31A5DEA1-EAEA-4562-9426-27721CDAD33C}" dt="2022-07-23T20:10:47.521" v="125" actId="14100"/>
        <pc:sldMkLst>
          <pc:docMk/>
          <pc:sldMk cId="656377021" sldId="271"/>
        </pc:sldMkLst>
        <pc:spChg chg="mod">
          <ac:chgData name="Sita R" userId="95e7be4f-45b3-42f7-9cee-6b691362791c" providerId="ADAL" clId="{31A5DEA1-EAEA-4562-9426-27721CDAD33C}" dt="2022-07-23T19:57:04.748" v="41" actId="20577"/>
          <ac:spMkLst>
            <pc:docMk/>
            <pc:sldMk cId="656377021" sldId="271"/>
            <ac:spMk id="2" creationId="{00000000-0000-0000-0000-000000000000}"/>
          </ac:spMkLst>
        </pc:spChg>
        <pc:spChg chg="mod">
          <ac:chgData name="Sita R" userId="95e7be4f-45b3-42f7-9cee-6b691362791c" providerId="ADAL" clId="{31A5DEA1-EAEA-4562-9426-27721CDAD33C}" dt="2022-07-23T19:56:42.793" v="32" actId="14100"/>
          <ac:spMkLst>
            <pc:docMk/>
            <pc:sldMk cId="656377021" sldId="271"/>
            <ac:spMk id="3" creationId="{00000000-0000-0000-0000-000000000000}"/>
          </ac:spMkLst>
        </pc:spChg>
        <pc:spChg chg="del">
          <ac:chgData name="Sita R" userId="95e7be4f-45b3-42f7-9cee-6b691362791c" providerId="ADAL" clId="{31A5DEA1-EAEA-4562-9426-27721CDAD33C}" dt="2022-07-23T19:56:38.652" v="31" actId="478"/>
          <ac:spMkLst>
            <pc:docMk/>
            <pc:sldMk cId="656377021" sldId="271"/>
            <ac:spMk id="6" creationId="{94D851CA-5B05-1186-75F9-920EE6ABF80D}"/>
          </ac:spMkLst>
        </pc:spChg>
        <pc:picChg chg="mod">
          <ac:chgData name="Sita R" userId="95e7be4f-45b3-42f7-9cee-6b691362791c" providerId="ADAL" clId="{31A5DEA1-EAEA-4562-9426-27721CDAD33C}" dt="2022-07-23T20:08:13.521" v="119" actId="1076"/>
          <ac:picMkLst>
            <pc:docMk/>
            <pc:sldMk cId="656377021" sldId="271"/>
            <ac:picMk id="4" creationId="{78613F6D-7D7E-4D8F-91C0-1BA9A4DE8EBA}"/>
          </ac:picMkLst>
        </pc:picChg>
        <pc:picChg chg="mod">
          <ac:chgData name="Sita R" userId="95e7be4f-45b3-42f7-9cee-6b691362791c" providerId="ADAL" clId="{31A5DEA1-EAEA-4562-9426-27721CDAD33C}" dt="2022-07-23T20:10:47.521" v="125" actId="14100"/>
          <ac:picMkLst>
            <pc:docMk/>
            <pc:sldMk cId="656377021" sldId="271"/>
            <ac:picMk id="6" creationId="{C0C9EBD6-F999-9E89-8244-E54722A24631}"/>
          </ac:picMkLst>
        </pc:picChg>
      </pc:sldChg>
      <pc:sldChg chg="del">
        <pc:chgData name="Sita R" userId="95e7be4f-45b3-42f7-9cee-6b691362791c" providerId="ADAL" clId="{31A5DEA1-EAEA-4562-9426-27721CDAD33C}" dt="2022-07-23T19:56:27.090" v="28" actId="47"/>
        <pc:sldMkLst>
          <pc:docMk/>
          <pc:sldMk cId="2319046984" sldId="271"/>
        </pc:sldMkLst>
      </pc:sldChg>
      <pc:sldChg chg="modSp add mod ord">
        <pc:chgData name="Sita R" userId="95e7be4f-45b3-42f7-9cee-6b691362791c" providerId="ADAL" clId="{31A5DEA1-EAEA-4562-9426-27721CDAD33C}" dt="2022-07-23T19:57:51.145" v="72" actId="20577"/>
        <pc:sldMkLst>
          <pc:docMk/>
          <pc:sldMk cId="914261327" sldId="272"/>
        </pc:sldMkLst>
        <pc:spChg chg="mod">
          <ac:chgData name="Sita R" userId="95e7be4f-45b3-42f7-9cee-6b691362791c" providerId="ADAL" clId="{31A5DEA1-EAEA-4562-9426-27721CDAD33C}" dt="2022-07-23T19:57:51.145" v="72" actId="20577"/>
          <ac:spMkLst>
            <pc:docMk/>
            <pc:sldMk cId="914261327" sldId="272"/>
            <ac:spMk id="13" creationId="{00000000-0000-0000-0000-000000000000}"/>
          </ac:spMkLst>
        </pc:spChg>
      </pc:sldChg>
      <pc:sldChg chg="modSp add mod">
        <pc:chgData name="Sita R" userId="95e7be4f-45b3-42f7-9cee-6b691362791c" providerId="ADAL" clId="{31A5DEA1-EAEA-4562-9426-27721CDAD33C}" dt="2022-07-23T20:37:15.558" v="144" actId="20577"/>
        <pc:sldMkLst>
          <pc:docMk/>
          <pc:sldMk cId="993000515" sldId="273"/>
        </pc:sldMkLst>
        <pc:spChg chg="mod">
          <ac:chgData name="Sita R" userId="95e7be4f-45b3-42f7-9cee-6b691362791c" providerId="ADAL" clId="{31A5DEA1-EAEA-4562-9426-27721CDAD33C}" dt="2022-07-23T20:37:15.558" v="144" actId="20577"/>
          <ac:spMkLst>
            <pc:docMk/>
            <pc:sldMk cId="993000515" sldId="273"/>
            <ac:spMk id="13" creationId="{00000000-0000-0000-0000-000000000000}"/>
          </ac:spMkLst>
        </pc:spChg>
      </pc:sldChg>
      <pc:sldChg chg="addSp delSp modSp add mod">
        <pc:chgData name="Sita R" userId="95e7be4f-45b3-42f7-9cee-6b691362791c" providerId="ADAL" clId="{31A5DEA1-EAEA-4562-9426-27721CDAD33C}" dt="2022-07-23T20:07:05.739" v="116" actId="962"/>
        <pc:sldMkLst>
          <pc:docMk/>
          <pc:sldMk cId="3750901485" sldId="274"/>
        </pc:sldMkLst>
        <pc:spChg chg="del mod">
          <ac:chgData name="Sita R" userId="95e7be4f-45b3-42f7-9cee-6b691362791c" providerId="ADAL" clId="{31A5DEA1-EAEA-4562-9426-27721CDAD33C}" dt="2022-07-23T20:07:02.742" v="114" actId="931"/>
          <ac:spMkLst>
            <pc:docMk/>
            <pc:sldMk cId="3750901485" sldId="274"/>
            <ac:spMk id="3" creationId="{328CEF6B-8B9B-4CAE-F0D9-5B758FA88ED2}"/>
          </ac:spMkLst>
        </pc:spChg>
        <pc:spChg chg="mod">
          <ac:chgData name="Sita R" userId="95e7be4f-45b3-42f7-9cee-6b691362791c" providerId="ADAL" clId="{31A5DEA1-EAEA-4562-9426-27721CDAD33C}" dt="2022-07-23T20:06:13.084" v="109" actId="20577"/>
          <ac:spMkLst>
            <pc:docMk/>
            <pc:sldMk cId="3750901485" sldId="274"/>
            <ac:spMk id="7" creationId="{00000000-0000-0000-0000-000000000000}"/>
          </ac:spMkLst>
        </pc:spChg>
        <pc:picChg chg="add mod">
          <ac:chgData name="Sita R" userId="95e7be4f-45b3-42f7-9cee-6b691362791c" providerId="ADAL" clId="{31A5DEA1-EAEA-4562-9426-27721CDAD33C}" dt="2022-07-23T20:07:05.739" v="116" actId="962"/>
          <ac:picMkLst>
            <pc:docMk/>
            <pc:sldMk cId="3750901485" sldId="274"/>
            <ac:picMk id="4" creationId="{BF4677A2-F2A8-41E0-C1CC-779B0E02ABA1}"/>
          </ac:picMkLst>
        </pc:picChg>
      </pc:sldChg>
      <pc:sldChg chg="modNotesTx">
        <pc:chgData name="Sita R" userId="95e7be4f-45b3-42f7-9cee-6b691362791c" providerId="ADAL" clId="{31A5DEA1-EAEA-4562-9426-27721CDAD33C}" dt="2022-07-25T23:43:29.665" v="201" actId="20577"/>
        <pc:sldMkLst>
          <pc:docMk/>
          <pc:sldMk cId="3883614694" sldId="276"/>
        </pc:sldMkLst>
      </pc:sldChg>
    </pc:docChg>
  </pc:docChgLst>
  <pc:docChgLst>
    <pc:chgData name="Rizal,Yamuna" userId="S::y0riza01@louisville.edu::4b908137-2928-42e6-8854-f88e27ce3258" providerId="AD" clId="Web-{BAFED2F3-E306-4973-8AC9-CE0D1FA83D1C}"/>
    <pc:docChg chg="modSld">
      <pc:chgData name="Rizal,Yamuna" userId="S::y0riza01@louisville.edu::4b908137-2928-42e6-8854-f88e27ce3258" providerId="AD" clId="Web-{BAFED2F3-E306-4973-8AC9-CE0D1FA83D1C}" dt="2022-07-23T20:22:24.026" v="10" actId="20577"/>
      <pc:docMkLst>
        <pc:docMk/>
      </pc:docMkLst>
      <pc:sldChg chg="modSp">
        <pc:chgData name="Rizal,Yamuna" userId="S::y0riza01@louisville.edu::4b908137-2928-42e6-8854-f88e27ce3258" providerId="AD" clId="Web-{BAFED2F3-E306-4973-8AC9-CE0D1FA83D1C}" dt="2022-07-23T20:22:24.026" v="10" actId="20577"/>
        <pc:sldMkLst>
          <pc:docMk/>
          <pc:sldMk cId="4123189245" sldId="270"/>
        </pc:sldMkLst>
        <pc:spChg chg="mod">
          <ac:chgData name="Rizal,Yamuna" userId="S::y0riza01@louisville.edu::4b908137-2928-42e6-8854-f88e27ce3258" providerId="AD" clId="Web-{BAFED2F3-E306-4973-8AC9-CE0D1FA83D1C}" dt="2022-07-23T20:22:24.026" v="10" actId="20577"/>
          <ac:spMkLst>
            <pc:docMk/>
            <pc:sldMk cId="4123189245" sldId="270"/>
            <ac:spMk id="11" creationId="{09382FC8-852B-D150-C6F2-E16796FE7675}"/>
          </ac:spMkLst>
        </pc:spChg>
      </pc:sldChg>
    </pc:docChg>
  </pc:docChgLst>
  <pc:docChgLst>
    <pc:chgData name="Mechlin,Mason Stoner" userId="S::msmech01@louisville.edu::c507db10-8501-4b18-8ef3-8ae670b45d2d" providerId="AD" clId="Web-{28EEFA46-AFC5-4480-B7E5-B256B37D5A85}"/>
    <pc:docChg chg="delSld modSld">
      <pc:chgData name="Mechlin,Mason Stoner" userId="S::msmech01@louisville.edu::c507db10-8501-4b18-8ef3-8ae670b45d2d" providerId="AD" clId="Web-{28EEFA46-AFC5-4480-B7E5-B256B37D5A85}" dt="2022-07-23T20:54:03.660" v="2"/>
      <pc:docMkLst>
        <pc:docMk/>
      </pc:docMkLst>
      <pc:sldChg chg="addSp delSp modSp">
        <pc:chgData name="Mechlin,Mason Stoner" userId="S::msmech01@louisville.edu::c507db10-8501-4b18-8ef3-8ae670b45d2d" providerId="AD" clId="Web-{28EEFA46-AFC5-4480-B7E5-B256B37D5A85}" dt="2022-07-23T20:54:03.660" v="2"/>
        <pc:sldMkLst>
          <pc:docMk/>
          <pc:sldMk cId="3750901485" sldId="274"/>
        </pc:sldMkLst>
        <pc:spChg chg="del">
          <ac:chgData name="Mechlin,Mason Stoner" userId="S::msmech01@louisville.edu::c507db10-8501-4b18-8ef3-8ae670b45d2d" providerId="AD" clId="Web-{28EEFA46-AFC5-4480-B7E5-B256B37D5A85}" dt="2022-07-23T20:53:52.503" v="1"/>
          <ac:spMkLst>
            <pc:docMk/>
            <pc:sldMk cId="3750901485" sldId="274"/>
            <ac:spMk id="3" creationId="{12D85A4E-5D62-A77D-2722-0BC41ABD3418}"/>
          </ac:spMkLst>
        </pc:spChg>
        <pc:spChg chg="add mod">
          <ac:chgData name="Mechlin,Mason Stoner" userId="S::msmech01@louisville.edu::c507db10-8501-4b18-8ef3-8ae670b45d2d" providerId="AD" clId="Web-{28EEFA46-AFC5-4480-B7E5-B256B37D5A85}" dt="2022-07-23T20:54:03.660" v="2"/>
          <ac:spMkLst>
            <pc:docMk/>
            <pc:sldMk cId="3750901485" sldId="274"/>
            <ac:spMk id="5" creationId="{8C623508-4C63-4F9D-3E68-86BB47411B52}"/>
          </ac:spMkLst>
        </pc:spChg>
        <pc:picChg chg="add del mod ord">
          <ac:chgData name="Mechlin,Mason Stoner" userId="S::msmech01@louisville.edu::c507db10-8501-4b18-8ef3-8ae670b45d2d" providerId="AD" clId="Web-{28EEFA46-AFC5-4480-B7E5-B256B37D5A85}" dt="2022-07-23T20:54:03.660" v="2"/>
          <ac:picMkLst>
            <pc:docMk/>
            <pc:sldMk cId="3750901485" sldId="274"/>
            <ac:picMk id="2" creationId="{5C7FB4DF-8FF1-4626-39A6-5F148A7581E0}"/>
          </ac:picMkLst>
        </pc:picChg>
      </pc:sldChg>
      <pc:sldChg chg="del">
        <pc:chgData name="Mechlin,Mason Stoner" userId="S::msmech01@louisville.edu::c507db10-8501-4b18-8ef3-8ae670b45d2d" providerId="AD" clId="Web-{28EEFA46-AFC5-4480-B7E5-B256B37D5A85}" dt="2022-07-23T20:53:48.785" v="0"/>
        <pc:sldMkLst>
          <pc:docMk/>
          <pc:sldMk cId="1176079398" sldId="276"/>
        </pc:sldMkLst>
      </pc:sldChg>
    </pc:docChg>
  </pc:docChgLst>
  <pc:docChgLst>
    <pc:chgData name="Pike,Dylan Thomas" userId="S::dtpike02@louisville.edu::fe3e7976-924b-4794-a503-3dd80bd1696e" providerId="AD" clId="Web-{95DF25C5-2BD7-4275-B882-436D11B0CD0F}"/>
    <pc:docChg chg="modSld">
      <pc:chgData name="Pike,Dylan Thomas" userId="S::dtpike02@louisville.edu::fe3e7976-924b-4794-a503-3dd80bd1696e" providerId="AD" clId="Web-{95DF25C5-2BD7-4275-B882-436D11B0CD0F}" dt="2022-07-25T23:33:37.951" v="0"/>
      <pc:docMkLst>
        <pc:docMk/>
      </pc:docMkLst>
      <pc:sldChg chg="delSp">
        <pc:chgData name="Pike,Dylan Thomas" userId="S::dtpike02@louisville.edu::fe3e7976-924b-4794-a503-3dd80bd1696e" providerId="AD" clId="Web-{95DF25C5-2BD7-4275-B882-436D11B0CD0F}" dt="2022-07-25T23:33:37.951" v="0"/>
        <pc:sldMkLst>
          <pc:docMk/>
          <pc:sldMk cId="4123189245" sldId="270"/>
        </pc:sldMkLst>
        <pc:spChg chg="del">
          <ac:chgData name="Pike,Dylan Thomas" userId="S::dtpike02@louisville.edu::fe3e7976-924b-4794-a503-3dd80bd1696e" providerId="AD" clId="Web-{95DF25C5-2BD7-4275-B882-436D11B0CD0F}" dt="2022-07-25T23:33:37.951" v="0"/>
          <ac:spMkLst>
            <pc:docMk/>
            <pc:sldMk cId="4123189245" sldId="270"/>
            <ac:spMk id="11" creationId="{09382FC8-852B-D150-C6F2-E16796FE7675}"/>
          </ac:spMkLst>
        </pc:spChg>
      </pc:sldChg>
    </pc:docChg>
  </pc:docChgLst>
  <pc:docChgLst>
    <pc:chgData name="Rizal,Yamuna" userId="S::y0riza01@louisville.edu::4b908137-2928-42e6-8854-f88e27ce3258" providerId="AD" clId="Web-{A31D5E44-73A6-446A-B104-46AFC4197FDC}"/>
    <pc:docChg chg="modSld">
      <pc:chgData name="Rizal,Yamuna" userId="S::y0riza01@louisville.edu::4b908137-2928-42e6-8854-f88e27ce3258" providerId="AD" clId="Web-{A31D5E44-73A6-446A-B104-46AFC4197FDC}" dt="2022-07-23T20:08:19.807" v="2" actId="1076"/>
      <pc:docMkLst>
        <pc:docMk/>
      </pc:docMkLst>
      <pc:sldChg chg="addSp delSp modSp">
        <pc:chgData name="Rizal,Yamuna" userId="S::y0riza01@louisville.edu::4b908137-2928-42e6-8854-f88e27ce3258" providerId="AD" clId="Web-{A31D5E44-73A6-446A-B104-46AFC4197FDC}" dt="2022-07-23T20:08:19.807" v="2" actId="1076"/>
        <pc:sldMkLst>
          <pc:docMk/>
          <pc:sldMk cId="656377021" sldId="271"/>
        </pc:sldMkLst>
        <pc:spChg chg="del">
          <ac:chgData name="Rizal,Yamuna" userId="S::y0riza01@louisville.edu::4b908137-2928-42e6-8854-f88e27ce3258" providerId="AD" clId="Web-{A31D5E44-73A6-446A-B104-46AFC4197FDC}" dt="2022-07-23T20:07:14.695" v="0"/>
          <ac:spMkLst>
            <pc:docMk/>
            <pc:sldMk cId="656377021" sldId="271"/>
            <ac:spMk id="3" creationId="{00000000-0000-0000-0000-000000000000}"/>
          </ac:spMkLst>
        </pc:spChg>
        <pc:picChg chg="add mod ord">
          <ac:chgData name="Rizal,Yamuna" userId="S::y0riza01@louisville.edu::4b908137-2928-42e6-8854-f88e27ce3258" providerId="AD" clId="Web-{A31D5E44-73A6-446A-B104-46AFC4197FDC}" dt="2022-07-23T20:08:19.807" v="2" actId="1076"/>
          <ac:picMkLst>
            <pc:docMk/>
            <pc:sldMk cId="656377021" sldId="271"/>
            <ac:picMk id="4" creationId="{78613F6D-7D7E-4D8F-91C0-1BA9A4DE8EBA}"/>
          </ac:picMkLst>
        </pc:picChg>
      </pc:sldChg>
    </pc:docChg>
  </pc:docChgLst>
  <pc:docChgLst>
    <pc:chgData name="Mechlin,Mason Stoner" userId="S::msmech01@louisville.edu::c507db10-8501-4b18-8ef3-8ae670b45d2d" providerId="AD" clId="Web-{70AE4E69-FBC9-4A77-8BC6-ACB2E421BF95}"/>
    <pc:docChg chg="modSld">
      <pc:chgData name="Mechlin,Mason Stoner" userId="S::msmech01@louisville.edu::c507db10-8501-4b18-8ef3-8ae670b45d2d" providerId="AD" clId="Web-{70AE4E69-FBC9-4A77-8BC6-ACB2E421BF95}" dt="2022-07-23T21:19:34.475" v="156" actId="20577"/>
      <pc:docMkLst>
        <pc:docMk/>
      </pc:docMkLst>
      <pc:sldChg chg="delSp modSp">
        <pc:chgData name="Mechlin,Mason Stoner" userId="S::msmech01@louisville.edu::c507db10-8501-4b18-8ef3-8ae670b45d2d" providerId="AD" clId="Web-{70AE4E69-FBC9-4A77-8BC6-ACB2E421BF95}" dt="2022-07-23T21:19:34.475" v="156" actId="20577"/>
        <pc:sldMkLst>
          <pc:docMk/>
          <pc:sldMk cId="914261327" sldId="272"/>
        </pc:sldMkLst>
        <pc:spChg chg="mod">
          <ac:chgData name="Mechlin,Mason Stoner" userId="S::msmech01@louisville.edu::c507db10-8501-4b18-8ef3-8ae670b45d2d" providerId="AD" clId="Web-{70AE4E69-FBC9-4A77-8BC6-ACB2E421BF95}" dt="2022-07-23T21:19:34.475" v="156" actId="20577"/>
          <ac:spMkLst>
            <pc:docMk/>
            <pc:sldMk cId="914261327" sldId="272"/>
            <ac:spMk id="14" creationId="{00000000-0000-0000-0000-000000000000}"/>
          </ac:spMkLst>
        </pc:spChg>
        <pc:picChg chg="del">
          <ac:chgData name="Mechlin,Mason Stoner" userId="S::msmech01@louisville.edu::c507db10-8501-4b18-8ef3-8ae670b45d2d" providerId="AD" clId="Web-{70AE4E69-FBC9-4A77-8BC6-ACB2E421BF95}" dt="2022-07-23T21:18:13.177" v="47"/>
          <ac:picMkLst>
            <pc:docMk/>
            <pc:sldMk cId="914261327" sldId="272"/>
            <ac:picMk id="2" creationId="{EB709AEA-97E0-69CA-DB86-B49284340566}"/>
          </ac:picMkLst>
        </pc:picChg>
      </pc:sldChg>
      <pc:sldChg chg="addSp delSp modSp">
        <pc:chgData name="Mechlin,Mason Stoner" userId="S::msmech01@louisville.edu::c507db10-8501-4b18-8ef3-8ae670b45d2d" providerId="AD" clId="Web-{70AE4E69-FBC9-4A77-8BC6-ACB2E421BF95}" dt="2022-07-23T20:55:17.889" v="0"/>
        <pc:sldMkLst>
          <pc:docMk/>
          <pc:sldMk cId="3750901485" sldId="274"/>
        </pc:sldMkLst>
        <pc:spChg chg="del">
          <ac:chgData name="Mechlin,Mason Stoner" userId="S::msmech01@louisville.edu::c507db10-8501-4b18-8ef3-8ae670b45d2d" providerId="AD" clId="Web-{70AE4E69-FBC9-4A77-8BC6-ACB2E421BF95}" dt="2022-07-23T20:55:17.889" v="0"/>
          <ac:spMkLst>
            <pc:docMk/>
            <pc:sldMk cId="3750901485" sldId="274"/>
            <ac:spMk id="5" creationId="{8C623508-4C63-4F9D-3E68-86BB47411B52}"/>
          </ac:spMkLst>
        </pc:spChg>
        <pc:picChg chg="add mod ord">
          <ac:chgData name="Mechlin,Mason Stoner" userId="S::msmech01@louisville.edu::c507db10-8501-4b18-8ef3-8ae670b45d2d" providerId="AD" clId="Web-{70AE4E69-FBC9-4A77-8BC6-ACB2E421BF95}" dt="2022-07-23T20:55:17.889" v="0"/>
          <ac:picMkLst>
            <pc:docMk/>
            <pc:sldMk cId="3750901485" sldId="274"/>
            <ac:picMk id="2" creationId="{8715590F-F3D3-E64C-1CB9-75BDDBF62610}"/>
          </ac:picMkLst>
        </pc:picChg>
      </pc:sldChg>
    </pc:docChg>
  </pc:docChgLst>
  <pc:docChgLst>
    <pc:chgData name="Mechlin,Mason Stoner" userId="S::msmech01@louisville.edu::c507db10-8501-4b18-8ef3-8ae670b45d2d" providerId="AD" clId="Web-{C13A5E46-F5F7-457F-A008-A65ACD299AB1}"/>
    <pc:docChg chg="modSld">
      <pc:chgData name="Mechlin,Mason Stoner" userId="S::msmech01@louisville.edu::c507db10-8501-4b18-8ef3-8ae670b45d2d" providerId="AD" clId="Web-{C13A5E46-F5F7-457F-A008-A65ACD299AB1}" dt="2022-07-25T20:50:39.857" v="0" actId="1076"/>
      <pc:docMkLst>
        <pc:docMk/>
      </pc:docMkLst>
      <pc:sldChg chg="modSp">
        <pc:chgData name="Mechlin,Mason Stoner" userId="S::msmech01@louisville.edu::c507db10-8501-4b18-8ef3-8ae670b45d2d" providerId="AD" clId="Web-{C13A5E46-F5F7-457F-A008-A65ACD299AB1}" dt="2022-07-25T20:50:39.857" v="0" actId="1076"/>
        <pc:sldMkLst>
          <pc:docMk/>
          <pc:sldMk cId="1980752186" sldId="277"/>
        </pc:sldMkLst>
        <pc:spChg chg="mod">
          <ac:chgData name="Mechlin,Mason Stoner" userId="S::msmech01@louisville.edu::c507db10-8501-4b18-8ef3-8ae670b45d2d" providerId="AD" clId="Web-{C13A5E46-F5F7-457F-A008-A65ACD299AB1}" dt="2022-07-25T20:50:39.857" v="0" actId="1076"/>
          <ac:spMkLst>
            <pc:docMk/>
            <pc:sldMk cId="1980752186" sldId="277"/>
            <ac:spMk id="6" creationId="{3DF2167A-E18D-D672-607E-CB09890F1EA5}"/>
          </ac:spMkLst>
        </pc:spChg>
      </pc:sldChg>
    </pc:docChg>
  </pc:docChgLst>
  <pc:docChgLst>
    <pc:chgData name="Mechlin,Mason Stoner" userId="S::msmech01@louisville.edu::c507db10-8501-4b18-8ef3-8ae670b45d2d" providerId="AD" clId="Web-{CB59F6E2-F2DC-45ED-81A9-5299E747707E}"/>
    <pc:docChg chg="modSld">
      <pc:chgData name="Mechlin,Mason Stoner" userId="S::msmech01@louisville.edu::c507db10-8501-4b18-8ef3-8ae670b45d2d" providerId="AD" clId="Web-{CB59F6E2-F2DC-45ED-81A9-5299E747707E}" dt="2022-07-23T20:45:07.823" v="283" actId="20577"/>
      <pc:docMkLst>
        <pc:docMk/>
      </pc:docMkLst>
      <pc:sldChg chg="modSp">
        <pc:chgData name="Mechlin,Mason Stoner" userId="S::msmech01@louisville.edu::c507db10-8501-4b18-8ef3-8ae670b45d2d" providerId="AD" clId="Web-{CB59F6E2-F2DC-45ED-81A9-5299E747707E}" dt="2022-07-23T20:23:12.884" v="48" actId="20577"/>
        <pc:sldMkLst>
          <pc:docMk/>
          <pc:sldMk cId="1484811712" sldId="267"/>
        </pc:sldMkLst>
        <pc:spChg chg="mod">
          <ac:chgData name="Mechlin,Mason Stoner" userId="S::msmech01@louisville.edu::c507db10-8501-4b18-8ef3-8ae670b45d2d" providerId="AD" clId="Web-{CB59F6E2-F2DC-45ED-81A9-5299E747707E}" dt="2022-07-23T20:23:12.884" v="48" actId="20577"/>
          <ac:spMkLst>
            <pc:docMk/>
            <pc:sldMk cId="1484811712" sldId="267"/>
            <ac:spMk id="3" creationId="{328CEF6B-8B9B-4CAE-F0D9-5B758FA88ED2}"/>
          </ac:spMkLst>
        </pc:spChg>
      </pc:sldChg>
      <pc:sldChg chg="modSp">
        <pc:chgData name="Mechlin,Mason Stoner" userId="S::msmech01@louisville.edu::c507db10-8501-4b18-8ef3-8ae670b45d2d" providerId="AD" clId="Web-{CB59F6E2-F2DC-45ED-81A9-5299E747707E}" dt="2022-07-23T20:45:07.823" v="283" actId="20577"/>
        <pc:sldMkLst>
          <pc:docMk/>
          <pc:sldMk cId="3529114326" sldId="268"/>
        </pc:sldMkLst>
        <pc:spChg chg="mod">
          <ac:chgData name="Mechlin,Mason Stoner" userId="S::msmech01@louisville.edu::c507db10-8501-4b18-8ef3-8ae670b45d2d" providerId="AD" clId="Web-{CB59F6E2-F2DC-45ED-81A9-5299E747707E}" dt="2022-07-23T20:45:07.823" v="283" actId="20577"/>
          <ac:spMkLst>
            <pc:docMk/>
            <pc:sldMk cId="3529114326" sldId="268"/>
            <ac:spMk id="14" creationId="{00000000-0000-0000-0000-000000000000}"/>
          </ac:spMkLst>
        </pc:spChg>
      </pc:sldChg>
      <pc:sldChg chg="addSp delSp modSp">
        <pc:chgData name="Mechlin,Mason Stoner" userId="S::msmech01@louisville.edu::c507db10-8501-4b18-8ef3-8ae670b45d2d" providerId="AD" clId="Web-{CB59F6E2-F2DC-45ED-81A9-5299E747707E}" dt="2022-07-23T20:44:19.572" v="249" actId="20577"/>
        <pc:sldMkLst>
          <pc:docMk/>
          <pc:sldMk cId="914261327" sldId="272"/>
        </pc:sldMkLst>
        <pc:spChg chg="add del mod">
          <ac:chgData name="Mechlin,Mason Stoner" userId="S::msmech01@louisville.edu::c507db10-8501-4b18-8ef3-8ae670b45d2d" providerId="AD" clId="Web-{CB59F6E2-F2DC-45ED-81A9-5299E747707E}" dt="2022-07-23T20:28:43.685" v="228"/>
          <ac:spMkLst>
            <pc:docMk/>
            <pc:sldMk cId="914261327" sldId="272"/>
            <ac:spMk id="3" creationId="{86B3E443-2F16-2775-AE5F-F6EFE18FEE24}"/>
          </ac:spMkLst>
        </pc:spChg>
        <pc:spChg chg="mod">
          <ac:chgData name="Mechlin,Mason Stoner" userId="S::msmech01@louisville.edu::c507db10-8501-4b18-8ef3-8ae670b45d2d" providerId="AD" clId="Web-{CB59F6E2-F2DC-45ED-81A9-5299E747707E}" dt="2022-07-23T20:44:19.572" v="249" actId="20577"/>
          <ac:spMkLst>
            <pc:docMk/>
            <pc:sldMk cId="914261327" sldId="272"/>
            <ac:spMk id="14" creationId="{00000000-0000-0000-0000-000000000000}"/>
          </ac:spMkLst>
        </pc:spChg>
        <pc:picChg chg="add mod">
          <ac:chgData name="Mechlin,Mason Stoner" userId="S::msmech01@louisville.edu::c507db10-8501-4b18-8ef3-8ae670b45d2d" providerId="AD" clId="Web-{CB59F6E2-F2DC-45ED-81A9-5299E747707E}" dt="2022-07-23T20:29:22.154" v="238" actId="1076"/>
          <ac:picMkLst>
            <pc:docMk/>
            <pc:sldMk cId="914261327" sldId="272"/>
            <ac:picMk id="2" creationId="{EB709AEA-97E0-69CA-DB86-B49284340566}"/>
          </ac:picMkLst>
        </pc:picChg>
      </pc:sldChg>
    </pc:docChg>
  </pc:docChgLst>
  <pc:docChgLst>
    <pc:chgData name="Rizal,Yamuna" userId="S::y0riza01@louisville.edu::4b908137-2928-42e6-8854-f88e27ce3258" providerId="AD" clId="Web-{59758754-9BBC-4CEC-8AE0-CD2446903457}"/>
    <pc:docChg chg="sldOrd">
      <pc:chgData name="Rizal,Yamuna" userId="S::y0riza01@louisville.edu::4b908137-2928-42e6-8854-f88e27ce3258" providerId="AD" clId="Web-{59758754-9BBC-4CEC-8AE0-CD2446903457}" dt="2022-07-23T20:02:45.695" v="1"/>
      <pc:docMkLst>
        <pc:docMk/>
      </pc:docMkLst>
      <pc:sldChg chg="ord">
        <pc:chgData name="Rizal,Yamuna" userId="S::y0riza01@louisville.edu::4b908137-2928-42e6-8854-f88e27ce3258" providerId="AD" clId="Web-{59758754-9BBC-4CEC-8AE0-CD2446903457}" dt="2022-07-23T20:02:45.695" v="1"/>
        <pc:sldMkLst>
          <pc:docMk/>
          <pc:sldMk cId="656377021" sldId="271"/>
        </pc:sldMkLst>
      </pc:sldChg>
      <pc:sldChg chg="ord">
        <pc:chgData name="Rizal,Yamuna" userId="S::y0riza01@louisville.edu::4b908137-2928-42e6-8854-f88e27ce3258" providerId="AD" clId="Web-{59758754-9BBC-4CEC-8AE0-CD2446903457}" dt="2022-07-23T20:02:35.866" v="0"/>
        <pc:sldMkLst>
          <pc:docMk/>
          <pc:sldMk cId="914261327" sldId="272"/>
        </pc:sldMkLst>
      </pc:sldChg>
    </pc:docChg>
  </pc:docChgLst>
  <pc:docChgLst>
    <pc:chgData name="Mechlin,Mason Stoner" userId="S::msmech01@louisville.edu::c507db10-8501-4b18-8ef3-8ae670b45d2d" providerId="AD" clId="Web-{253E448C-E548-4A2B-9908-51602026EEBC}"/>
    <pc:docChg chg="addSld modSld">
      <pc:chgData name="Mechlin,Mason Stoner" userId="S::msmech01@louisville.edu::c507db10-8501-4b18-8ef3-8ae670b45d2d" providerId="AD" clId="Web-{253E448C-E548-4A2B-9908-51602026EEBC}" dt="2022-07-23T20:50:41.248" v="2"/>
      <pc:docMkLst>
        <pc:docMk/>
      </pc:docMkLst>
      <pc:sldChg chg="addSp delSp modSp">
        <pc:chgData name="Mechlin,Mason Stoner" userId="S::msmech01@louisville.edu::c507db10-8501-4b18-8ef3-8ae670b45d2d" providerId="AD" clId="Web-{253E448C-E548-4A2B-9908-51602026EEBC}" dt="2022-07-23T20:50:40.373" v="1"/>
        <pc:sldMkLst>
          <pc:docMk/>
          <pc:sldMk cId="3750901485" sldId="274"/>
        </pc:sldMkLst>
        <pc:spChg chg="add mod">
          <ac:chgData name="Mechlin,Mason Stoner" userId="S::msmech01@louisville.edu::c507db10-8501-4b18-8ef3-8ae670b45d2d" providerId="AD" clId="Web-{253E448C-E548-4A2B-9908-51602026EEBC}" dt="2022-07-23T20:50:40.373" v="1"/>
          <ac:spMkLst>
            <pc:docMk/>
            <pc:sldMk cId="3750901485" sldId="274"/>
            <ac:spMk id="3" creationId="{12D85A4E-5D62-A77D-2722-0BC41ABD3418}"/>
          </ac:spMkLst>
        </pc:spChg>
        <pc:picChg chg="del">
          <ac:chgData name="Mechlin,Mason Stoner" userId="S::msmech01@louisville.edu::c507db10-8501-4b18-8ef3-8ae670b45d2d" providerId="AD" clId="Web-{253E448C-E548-4A2B-9908-51602026EEBC}" dt="2022-07-23T20:50:40.373" v="1"/>
          <ac:picMkLst>
            <pc:docMk/>
            <pc:sldMk cId="3750901485" sldId="274"/>
            <ac:picMk id="4" creationId="{BF4677A2-F2A8-41E0-C1CC-779B0E02ABA1}"/>
          </ac:picMkLst>
        </pc:picChg>
      </pc:sldChg>
      <pc:sldChg chg="add replId">
        <pc:chgData name="Mechlin,Mason Stoner" userId="S::msmech01@louisville.edu::c507db10-8501-4b18-8ef3-8ae670b45d2d" providerId="AD" clId="Web-{253E448C-E548-4A2B-9908-51602026EEBC}" dt="2022-07-23T20:50:35.732" v="0"/>
        <pc:sldMkLst>
          <pc:docMk/>
          <pc:sldMk cId="4098869700" sldId="275"/>
        </pc:sldMkLst>
      </pc:sldChg>
      <pc:sldChg chg="add replId">
        <pc:chgData name="Mechlin,Mason Stoner" userId="S::msmech01@louisville.edu::c507db10-8501-4b18-8ef3-8ae670b45d2d" providerId="AD" clId="Web-{253E448C-E548-4A2B-9908-51602026EEBC}" dt="2022-07-23T20:50:41.248" v="2"/>
        <pc:sldMkLst>
          <pc:docMk/>
          <pc:sldMk cId="1176079398" sldId="276"/>
        </pc:sldMkLst>
      </pc:sldChg>
    </pc:docChg>
  </pc:docChgLst>
  <pc:docChgLst>
    <pc:chgData clId="Web-{CB59F6E2-F2DC-45ED-81A9-5299E747707E}"/>
    <pc:docChg chg="modSld">
      <pc:chgData name="" userId="" providerId="" clId="Web-{CB59F6E2-F2DC-45ED-81A9-5299E747707E}" dt="2022-07-23T20:20:35.163" v="0"/>
      <pc:docMkLst>
        <pc:docMk/>
      </pc:docMkLst>
      <pc:sldChg chg="addSp">
        <pc:chgData name="" userId="" providerId="" clId="Web-{CB59F6E2-F2DC-45ED-81A9-5299E747707E}" dt="2022-07-23T20:20:35.163" v="0"/>
        <pc:sldMkLst>
          <pc:docMk/>
          <pc:sldMk cId="1332291891" sldId="257"/>
        </pc:sldMkLst>
        <pc:spChg chg="add">
          <ac:chgData name="" userId="" providerId="" clId="Web-{CB59F6E2-F2DC-45ED-81A9-5299E747707E}" dt="2022-07-23T20:20:35.163" v="0"/>
          <ac:spMkLst>
            <pc:docMk/>
            <pc:sldMk cId="1332291891" sldId="257"/>
            <ac:spMk id="3" creationId="{585B75C6-5E99-95A1-497F-6C4A718EC6FD}"/>
          </ac:spMkLst>
        </pc:spChg>
      </pc:sldChg>
    </pc:docChg>
  </pc:docChgLst>
  <pc:docChgLst>
    <pc:chgData name="Rizal,Yamuna" userId="S::y0riza01@louisville.edu::4b908137-2928-42e6-8854-f88e27ce3258" providerId="AD" clId="Web-{E6038C46-F770-428D-8D7C-FD6FDCBB8F0F}"/>
    <pc:docChg chg="modSld">
      <pc:chgData name="Rizal,Yamuna" userId="S::y0riza01@louisville.edu::4b908137-2928-42e6-8854-f88e27ce3258" providerId="AD" clId="Web-{E6038C46-F770-428D-8D7C-FD6FDCBB8F0F}" dt="2022-07-23T20:10:08.275" v="1"/>
      <pc:docMkLst>
        <pc:docMk/>
      </pc:docMkLst>
      <pc:sldChg chg="addSp delSp modSp">
        <pc:chgData name="Rizal,Yamuna" userId="S::y0riza01@louisville.edu::4b908137-2928-42e6-8854-f88e27ce3258" providerId="AD" clId="Web-{E6038C46-F770-428D-8D7C-FD6FDCBB8F0F}" dt="2022-07-23T20:10:08.275" v="1"/>
        <pc:sldMkLst>
          <pc:docMk/>
          <pc:sldMk cId="656377021" sldId="271"/>
        </pc:sldMkLst>
        <pc:spChg chg="add del mod">
          <ac:chgData name="Rizal,Yamuna" userId="S::y0riza01@louisville.edu::4b908137-2928-42e6-8854-f88e27ce3258" providerId="AD" clId="Web-{E6038C46-F770-428D-8D7C-FD6FDCBB8F0F}" dt="2022-07-23T20:10:08.275" v="1"/>
          <ac:spMkLst>
            <pc:docMk/>
            <pc:sldMk cId="656377021" sldId="271"/>
            <ac:spMk id="5" creationId="{CC6FAA40-E5A3-7083-9202-95A334E2C3A8}"/>
          </ac:spMkLst>
        </pc:spChg>
        <pc:picChg chg="del">
          <ac:chgData name="Rizal,Yamuna" userId="S::y0riza01@louisville.edu::4b908137-2928-42e6-8854-f88e27ce3258" providerId="AD" clId="Web-{E6038C46-F770-428D-8D7C-FD6FDCBB8F0F}" dt="2022-07-23T20:10:03.963" v="0"/>
          <ac:picMkLst>
            <pc:docMk/>
            <pc:sldMk cId="656377021" sldId="271"/>
            <ac:picMk id="4" creationId="{78613F6D-7D7E-4D8F-91C0-1BA9A4DE8EBA}"/>
          </ac:picMkLst>
        </pc:picChg>
        <pc:picChg chg="add mod ord">
          <ac:chgData name="Rizal,Yamuna" userId="S::y0riza01@louisville.edu::4b908137-2928-42e6-8854-f88e27ce3258" providerId="AD" clId="Web-{E6038C46-F770-428D-8D7C-FD6FDCBB8F0F}" dt="2022-07-23T20:10:08.275" v="1"/>
          <ac:picMkLst>
            <pc:docMk/>
            <pc:sldMk cId="656377021" sldId="271"/>
            <ac:picMk id="6" creationId="{C0C9EBD6-F999-9E89-8244-E54722A24631}"/>
          </ac:picMkLst>
        </pc:picChg>
      </pc:sldChg>
    </pc:docChg>
  </pc:docChgLst>
  <pc:docChgLst>
    <pc:chgData name="Subedi, Sitan" userId="S::srsube01@louisville.edu::95e7be4f-45b3-42f7-9cee-6b691362791c" providerId="AD" clId="Web-{5487C3C6-0B75-464A-A810-6394762F6ECC}"/>
    <pc:docChg chg="modSld">
      <pc:chgData name="Subedi, Sitan" userId="S::srsube01@louisville.edu::95e7be4f-45b3-42f7-9cee-6b691362791c" providerId="AD" clId="Web-{5487C3C6-0B75-464A-A810-6394762F6ECC}" dt="2022-07-18T22:41:39.852" v="0" actId="20577"/>
      <pc:docMkLst>
        <pc:docMk/>
      </pc:docMkLst>
      <pc:sldChg chg="modSp">
        <pc:chgData name="Subedi, Sitan" userId="S::srsube01@louisville.edu::95e7be4f-45b3-42f7-9cee-6b691362791c" providerId="AD" clId="Web-{5487C3C6-0B75-464A-A810-6394762F6ECC}" dt="2022-07-18T22:41:39.852" v="0" actId="20577"/>
        <pc:sldMkLst>
          <pc:docMk/>
          <pc:sldMk cId="1332291891" sldId="257"/>
        </pc:sldMkLst>
        <pc:spChg chg="mod">
          <ac:chgData name="Subedi, Sitan" userId="S::srsube01@louisville.edu::95e7be4f-45b3-42f7-9cee-6b691362791c" providerId="AD" clId="Web-{5487C3C6-0B75-464A-A810-6394762F6ECC}" dt="2022-07-18T22:41:39.852" v="0" actId="20577"/>
          <ac:spMkLst>
            <pc:docMk/>
            <pc:sldMk cId="1332291891" sldId="257"/>
            <ac:spMk id="5" creationId="{00000000-0000-0000-0000-000000000000}"/>
          </ac:spMkLst>
        </pc:spChg>
      </pc:sldChg>
    </pc:docChg>
  </pc:docChgLst>
  <pc:docChgLst>
    <pc:chgData name="Rizal,Yamuna" userId="S::y0riza01@louisville.edu::4b908137-2928-42e6-8854-f88e27ce3258" providerId="AD" clId="Web-{569F24F6-E1C4-4008-97C2-E689D8511507}"/>
    <pc:docChg chg="modSld">
      <pc:chgData name="Rizal,Yamuna" userId="S::y0riza01@louisville.edu::4b908137-2928-42e6-8854-f88e27ce3258" providerId="AD" clId="Web-{569F24F6-E1C4-4008-97C2-E689D8511507}" dt="2022-07-23T20:21:21.289" v="16" actId="20577"/>
      <pc:docMkLst>
        <pc:docMk/>
      </pc:docMkLst>
      <pc:sldChg chg="addSp delSp modSp mod modClrScheme chgLayout">
        <pc:chgData name="Rizal,Yamuna" userId="S::y0riza01@louisville.edu::4b908137-2928-42e6-8854-f88e27ce3258" providerId="AD" clId="Web-{569F24F6-E1C4-4008-97C2-E689D8511507}" dt="2022-07-23T20:21:21.289" v="16" actId="20577"/>
        <pc:sldMkLst>
          <pc:docMk/>
          <pc:sldMk cId="4123189245" sldId="270"/>
        </pc:sldMkLst>
        <pc:spChg chg="mod">
          <ac:chgData name="Rizal,Yamuna" userId="S::y0riza01@louisville.edu::4b908137-2928-42e6-8854-f88e27ce3258" providerId="AD" clId="Web-{569F24F6-E1C4-4008-97C2-E689D8511507}" dt="2022-07-23T20:21:07.054" v="3"/>
          <ac:spMkLst>
            <pc:docMk/>
            <pc:sldMk cId="4123189245" sldId="270"/>
            <ac:spMk id="2" creationId="{00000000-0000-0000-0000-000000000000}"/>
          </ac:spMkLst>
        </pc:spChg>
        <pc:spChg chg="del">
          <ac:chgData name="Rizal,Yamuna" userId="S::y0riza01@louisville.edu::4b908137-2928-42e6-8854-f88e27ce3258" providerId="AD" clId="Web-{569F24F6-E1C4-4008-97C2-E689D8511507}" dt="2022-07-23T20:18:04.920" v="0"/>
          <ac:spMkLst>
            <pc:docMk/>
            <pc:sldMk cId="4123189245" sldId="270"/>
            <ac:spMk id="3" creationId="{00000000-0000-0000-0000-000000000000}"/>
          </ac:spMkLst>
        </pc:spChg>
        <pc:spChg chg="add del">
          <ac:chgData name="Rizal,Yamuna" userId="S::y0riza01@louisville.edu::4b908137-2928-42e6-8854-f88e27ce3258" providerId="AD" clId="Web-{569F24F6-E1C4-4008-97C2-E689D8511507}" dt="2022-07-23T20:21:07.054" v="2"/>
          <ac:spMkLst>
            <pc:docMk/>
            <pc:sldMk cId="4123189245" sldId="270"/>
            <ac:spMk id="9" creationId="{FD5D18D5-080C-3495-ED41-CBABC3DFDAE1}"/>
          </ac:spMkLst>
        </pc:spChg>
        <pc:spChg chg="add mod">
          <ac:chgData name="Rizal,Yamuna" userId="S::y0riza01@louisville.edu::4b908137-2928-42e6-8854-f88e27ce3258" providerId="AD" clId="Web-{569F24F6-E1C4-4008-97C2-E689D8511507}" dt="2022-07-23T20:21:07.054" v="3"/>
          <ac:spMkLst>
            <pc:docMk/>
            <pc:sldMk cId="4123189245" sldId="270"/>
            <ac:spMk id="11" creationId="{09382FC8-852B-D150-C6F2-E16796FE7675}"/>
          </ac:spMkLst>
        </pc:spChg>
        <pc:spChg chg="add mod">
          <ac:chgData name="Rizal,Yamuna" userId="S::y0riza01@louisville.edu::4b908137-2928-42e6-8854-f88e27ce3258" providerId="AD" clId="Web-{569F24F6-E1C4-4008-97C2-E689D8511507}" dt="2022-07-23T20:21:21.289" v="16" actId="20577"/>
          <ac:spMkLst>
            <pc:docMk/>
            <pc:sldMk cId="4123189245" sldId="270"/>
            <ac:spMk id="12" creationId="{1C5E8A43-52C7-58B8-C67E-A494E9FE1B33}"/>
          </ac:spMkLst>
        </pc:spChg>
        <pc:spChg chg="add mod">
          <ac:chgData name="Rizal,Yamuna" userId="S::y0riza01@louisville.edu::4b908137-2928-42e6-8854-f88e27ce3258" providerId="AD" clId="Web-{569F24F6-E1C4-4008-97C2-E689D8511507}" dt="2022-07-23T20:21:07.054" v="3"/>
          <ac:spMkLst>
            <pc:docMk/>
            <pc:sldMk cId="4123189245" sldId="270"/>
            <ac:spMk id="13" creationId="{128EB6DE-75D2-9FFF-92A8-48547F0DB5FD}"/>
          </ac:spMkLst>
        </pc:spChg>
        <pc:picChg chg="add mod ord">
          <ac:chgData name="Rizal,Yamuna" userId="S::y0riza01@louisville.edu::4b908137-2928-42e6-8854-f88e27ce3258" providerId="AD" clId="Web-{569F24F6-E1C4-4008-97C2-E689D8511507}" dt="2022-07-23T20:21:07.054" v="3"/>
          <ac:picMkLst>
            <pc:docMk/>
            <pc:sldMk cId="4123189245" sldId="270"/>
            <ac:picMk id="4" creationId="{2E957A2B-5E8C-21D8-1B43-DD0A74E683A3}"/>
          </ac:picMkLst>
        </pc:picChg>
      </pc:sldChg>
    </pc:docChg>
  </pc:docChgLst>
  <pc:docChgLst>
    <pc:chgData name="Mechlin,Mason Stoner" userId="S::msmech01@louisville.edu::c507db10-8501-4b18-8ef3-8ae670b45d2d" providerId="AD" clId="Web-{8C3C4E3C-3A7E-4E47-8933-BB78A868A314}"/>
    <pc:docChg chg="modSld sldOrd">
      <pc:chgData name="Mechlin,Mason Stoner" userId="S::msmech01@louisville.edu::c507db10-8501-4b18-8ef3-8ae670b45d2d" providerId="AD" clId="Web-{8C3C4E3C-3A7E-4E47-8933-BB78A868A314}" dt="2022-07-25T20:42:08.060" v="1" actId="1076"/>
      <pc:docMkLst>
        <pc:docMk/>
      </pc:docMkLst>
      <pc:sldChg chg="modSp ord">
        <pc:chgData name="Mechlin,Mason Stoner" userId="S::msmech01@louisville.edu::c507db10-8501-4b18-8ef3-8ae670b45d2d" providerId="AD" clId="Web-{8C3C4E3C-3A7E-4E47-8933-BB78A868A314}" dt="2022-07-25T20:42:08.060" v="1" actId="1076"/>
        <pc:sldMkLst>
          <pc:docMk/>
          <pc:sldMk cId="4098869700" sldId="275"/>
        </pc:sldMkLst>
        <pc:picChg chg="mod">
          <ac:chgData name="Mechlin,Mason Stoner" userId="S::msmech01@louisville.edu::c507db10-8501-4b18-8ef3-8ae670b45d2d" providerId="AD" clId="Web-{8C3C4E3C-3A7E-4E47-8933-BB78A868A314}" dt="2022-07-25T20:42:08.060" v="1" actId="1076"/>
          <ac:picMkLst>
            <pc:docMk/>
            <pc:sldMk cId="4098869700" sldId="275"/>
            <ac:picMk id="4" creationId="{BF4677A2-F2A8-41E0-C1CC-779B0E02ABA1}"/>
          </ac:picMkLst>
        </pc:picChg>
      </pc:sldChg>
    </pc:docChg>
  </pc:docChgLst>
  <pc:docChgLst>
    <pc:chgData name="Pike,Dylan Thomas" userId="S::dtpike02@louisville.edu::fe3e7976-924b-4794-a503-3dd80bd1696e" providerId="AD" clId="Web-{22690C0C-CFBC-4EDF-9D83-DF19458B611A}"/>
    <pc:docChg chg="modSld">
      <pc:chgData name="Pike,Dylan Thomas" userId="S::dtpike02@louisville.edu::fe3e7976-924b-4794-a503-3dd80bd1696e" providerId="AD" clId="Web-{22690C0C-CFBC-4EDF-9D83-DF19458B611A}" dt="2022-07-25T23:18:24.596" v="1" actId="1076"/>
      <pc:docMkLst>
        <pc:docMk/>
      </pc:docMkLst>
      <pc:sldChg chg="addSp modSp">
        <pc:chgData name="Pike,Dylan Thomas" userId="S::dtpike02@louisville.edu::fe3e7976-924b-4794-a503-3dd80bd1696e" providerId="AD" clId="Web-{22690C0C-CFBC-4EDF-9D83-DF19458B611A}" dt="2022-07-25T23:18:24.596" v="1" actId="1076"/>
        <pc:sldMkLst>
          <pc:docMk/>
          <pc:sldMk cId="3722272707" sldId="278"/>
        </pc:sldMkLst>
        <pc:picChg chg="add mod">
          <ac:chgData name="Pike,Dylan Thomas" userId="S::dtpike02@louisville.edu::fe3e7976-924b-4794-a503-3dd80bd1696e" providerId="AD" clId="Web-{22690C0C-CFBC-4EDF-9D83-DF19458B611A}" dt="2022-07-25T23:18:24.596" v="1" actId="1076"/>
          <ac:picMkLst>
            <pc:docMk/>
            <pc:sldMk cId="3722272707" sldId="278"/>
            <ac:picMk id="3" creationId="{7D5AE75E-82FA-2E4C-91D6-5EBEFD225934}"/>
          </ac:picMkLst>
        </pc:picChg>
      </pc:sldChg>
    </pc:docChg>
  </pc:docChgLst>
  <pc:docChgLst>
    <pc:chgData name="Rizal,Yamuna" userId="S::y0riza01@louisville.edu::4b908137-2928-42e6-8854-f88e27ce3258" providerId="AD" clId="Web-{AE3ED255-CDF9-42E1-B605-74C3B34AC1BC}"/>
    <pc:docChg chg="modSld">
      <pc:chgData name="Rizal,Yamuna" userId="S::y0riza01@louisville.edu::4b908137-2928-42e6-8854-f88e27ce3258" providerId="AD" clId="Web-{AE3ED255-CDF9-42E1-B605-74C3B34AC1BC}" dt="2022-07-23T21:00:40.932" v="317" actId="14100"/>
      <pc:docMkLst>
        <pc:docMk/>
      </pc:docMkLst>
      <pc:sldChg chg="modSp">
        <pc:chgData name="Rizal,Yamuna" userId="S::y0riza01@louisville.edu::4b908137-2928-42e6-8854-f88e27ce3258" providerId="AD" clId="Web-{AE3ED255-CDF9-42E1-B605-74C3B34AC1BC}" dt="2022-07-23T20:35:54.061" v="182" actId="1076"/>
        <pc:sldMkLst>
          <pc:docMk/>
          <pc:sldMk cId="1332291891" sldId="257"/>
        </pc:sldMkLst>
        <pc:spChg chg="mod">
          <ac:chgData name="Rizal,Yamuna" userId="S::y0riza01@louisville.edu::4b908137-2928-42e6-8854-f88e27ce3258" providerId="AD" clId="Web-{AE3ED255-CDF9-42E1-B605-74C3B34AC1BC}" dt="2022-07-23T20:35:54.061" v="182" actId="1076"/>
          <ac:spMkLst>
            <pc:docMk/>
            <pc:sldMk cId="1332291891" sldId="257"/>
            <ac:spMk id="3" creationId="{585B75C6-5E99-95A1-497F-6C4A718EC6FD}"/>
          </ac:spMkLst>
        </pc:spChg>
      </pc:sldChg>
      <pc:sldChg chg="modSp">
        <pc:chgData name="Rizal,Yamuna" userId="S::y0riza01@louisville.edu::4b908137-2928-42e6-8854-f88e27ce3258" providerId="AD" clId="Web-{AE3ED255-CDF9-42E1-B605-74C3B34AC1BC}" dt="2022-07-23T21:00:40.932" v="317" actId="14100"/>
        <pc:sldMkLst>
          <pc:docMk/>
          <pc:sldMk cId="4123189245" sldId="270"/>
        </pc:sldMkLst>
        <pc:spChg chg="mod">
          <ac:chgData name="Rizal,Yamuna" userId="S::y0riza01@louisville.edu::4b908137-2928-42e6-8854-f88e27ce3258" providerId="AD" clId="Web-{AE3ED255-CDF9-42E1-B605-74C3B34AC1BC}" dt="2022-07-23T21:00:40.932" v="317" actId="14100"/>
          <ac:spMkLst>
            <pc:docMk/>
            <pc:sldMk cId="4123189245" sldId="270"/>
            <ac:spMk id="11" creationId="{09382FC8-852B-D150-C6F2-E16796FE7675}"/>
          </ac:spMkLst>
        </pc:spChg>
        <pc:spChg chg="mod">
          <ac:chgData name="Rizal,Yamuna" userId="S::y0riza01@louisville.edu::4b908137-2928-42e6-8854-f88e27ce3258" providerId="AD" clId="Web-{AE3ED255-CDF9-42E1-B605-74C3B34AC1BC}" dt="2022-07-23T20:59:37.133" v="315" actId="20577"/>
          <ac:spMkLst>
            <pc:docMk/>
            <pc:sldMk cId="4123189245" sldId="270"/>
            <ac:spMk id="13" creationId="{128EB6DE-75D2-9FFF-92A8-48547F0DB5FD}"/>
          </ac:spMkLst>
        </pc:spChg>
      </pc:sldChg>
    </pc:docChg>
  </pc:docChgLst>
  <pc:docChgLst>
    <pc:chgData name="Pike,Dylan Thomas" userId="S::dtpike02@louisville.edu::fe3e7976-924b-4794-a503-3dd80bd1696e" providerId="AD" clId="Web-{1B93CD02-605A-42A2-B4E8-139E01D60A02}"/>
    <pc:docChg chg="addSld modSld">
      <pc:chgData name="Pike,Dylan Thomas" userId="S::dtpike02@louisville.edu::fe3e7976-924b-4794-a503-3dd80bd1696e" providerId="AD" clId="Web-{1B93CD02-605A-42A2-B4E8-139E01D60A02}" dt="2022-07-25T23:16:13.415" v="11"/>
      <pc:docMkLst>
        <pc:docMk/>
      </pc:docMkLst>
      <pc:sldChg chg="delSp modSp new">
        <pc:chgData name="Pike,Dylan Thomas" userId="S::dtpike02@louisville.edu::fe3e7976-924b-4794-a503-3dd80bd1696e" providerId="AD" clId="Web-{1B93CD02-605A-42A2-B4E8-139E01D60A02}" dt="2022-07-25T23:16:13.415" v="11"/>
        <pc:sldMkLst>
          <pc:docMk/>
          <pc:sldMk cId="3722272707" sldId="278"/>
        </pc:sldMkLst>
        <pc:spChg chg="mod">
          <ac:chgData name="Pike,Dylan Thomas" userId="S::dtpike02@louisville.edu::fe3e7976-924b-4794-a503-3dd80bd1696e" providerId="AD" clId="Web-{1B93CD02-605A-42A2-B4E8-139E01D60A02}" dt="2022-07-25T23:15:57.197" v="7" actId="20577"/>
          <ac:spMkLst>
            <pc:docMk/>
            <pc:sldMk cId="3722272707" sldId="278"/>
            <ac:spMk id="2" creationId="{DB4D2457-DC76-E203-1C3F-CE0616DE52B8}"/>
          </ac:spMkLst>
        </pc:spChg>
        <pc:spChg chg="del">
          <ac:chgData name="Pike,Dylan Thomas" userId="S::dtpike02@louisville.edu::fe3e7976-924b-4794-a503-3dd80bd1696e" providerId="AD" clId="Web-{1B93CD02-605A-42A2-B4E8-139E01D60A02}" dt="2022-07-25T23:16:03.931" v="8"/>
          <ac:spMkLst>
            <pc:docMk/>
            <pc:sldMk cId="3722272707" sldId="278"/>
            <ac:spMk id="3" creationId="{2E1A58DE-8C78-30DE-67DC-864E7E1082E9}"/>
          </ac:spMkLst>
        </pc:spChg>
        <pc:spChg chg="del">
          <ac:chgData name="Pike,Dylan Thomas" userId="S::dtpike02@louisville.edu::fe3e7976-924b-4794-a503-3dd80bd1696e" providerId="AD" clId="Web-{1B93CD02-605A-42A2-B4E8-139E01D60A02}" dt="2022-07-25T23:16:08.993" v="10"/>
          <ac:spMkLst>
            <pc:docMk/>
            <pc:sldMk cId="3722272707" sldId="278"/>
            <ac:spMk id="4" creationId="{D341A9DD-3D14-873C-B8B8-7B3D259D673F}"/>
          </ac:spMkLst>
        </pc:spChg>
        <pc:spChg chg="del">
          <ac:chgData name="Pike,Dylan Thomas" userId="S::dtpike02@louisville.edu::fe3e7976-924b-4794-a503-3dd80bd1696e" providerId="AD" clId="Web-{1B93CD02-605A-42A2-B4E8-139E01D60A02}" dt="2022-07-25T23:16:06.697" v="9"/>
          <ac:spMkLst>
            <pc:docMk/>
            <pc:sldMk cId="3722272707" sldId="278"/>
            <ac:spMk id="5" creationId="{85D406A7-C473-69A6-EF83-DAD21063EBEE}"/>
          </ac:spMkLst>
        </pc:spChg>
        <pc:spChg chg="del">
          <ac:chgData name="Pike,Dylan Thomas" userId="S::dtpike02@louisville.edu::fe3e7976-924b-4794-a503-3dd80bd1696e" providerId="AD" clId="Web-{1B93CD02-605A-42A2-B4E8-139E01D60A02}" dt="2022-07-25T23:16:13.415" v="11"/>
          <ac:spMkLst>
            <pc:docMk/>
            <pc:sldMk cId="3722272707" sldId="278"/>
            <ac:spMk id="6" creationId="{7C7BB79A-AF3A-6B4A-E121-45CCA4FA7603}"/>
          </ac:spMkLst>
        </pc:spChg>
      </pc:sldChg>
    </pc:docChg>
  </pc:docChgLst>
  <pc:docChgLst>
    <pc:chgData name="Pike,Dylan Thomas" userId="S::dtpike02@louisville.edu::fe3e7976-924b-4794-a503-3dd80bd1696e" providerId="AD" clId="Web-{E107EB03-3091-400E-8497-546EAB294B11}"/>
    <pc:docChg chg="sldOrd">
      <pc:chgData name="Pike,Dylan Thomas" userId="S::dtpike02@louisville.edu::fe3e7976-924b-4794-a503-3dd80bd1696e" providerId="AD" clId="Web-{E107EB03-3091-400E-8497-546EAB294B11}" dt="2022-07-26T00:09:08.747" v="1"/>
      <pc:docMkLst>
        <pc:docMk/>
      </pc:docMkLst>
      <pc:sldChg chg="ord">
        <pc:chgData name="Pike,Dylan Thomas" userId="S::dtpike02@louisville.edu::fe3e7976-924b-4794-a503-3dd80bd1696e" providerId="AD" clId="Web-{E107EB03-3091-400E-8497-546EAB294B11}" dt="2022-07-26T00:09:06.309" v="0"/>
        <pc:sldMkLst>
          <pc:docMk/>
          <pc:sldMk cId="3722272707" sldId="278"/>
        </pc:sldMkLst>
      </pc:sldChg>
      <pc:sldChg chg="ord">
        <pc:chgData name="Pike,Dylan Thomas" userId="S::dtpike02@louisville.edu::fe3e7976-924b-4794-a503-3dd80bd1696e" providerId="AD" clId="Web-{E107EB03-3091-400E-8497-546EAB294B11}" dt="2022-07-26T00:09:08.747" v="1"/>
        <pc:sldMkLst>
          <pc:docMk/>
          <pc:sldMk cId="1895899538" sldId="279"/>
        </pc:sldMkLst>
      </pc:sldChg>
    </pc:docChg>
  </pc:docChgLst>
  <pc:docChgLst>
    <pc:chgData clId="Web-{FA27F5E5-0E4A-4612-808F-0A286F00DB66}"/>
    <pc:docChg chg="modSld">
      <pc:chgData name="" userId="" providerId="" clId="Web-{FA27F5E5-0E4A-4612-808F-0A286F00DB66}" dt="2022-07-18T22:42:41.482" v="0" actId="20577"/>
      <pc:docMkLst>
        <pc:docMk/>
      </pc:docMkLst>
      <pc:sldChg chg="modSp">
        <pc:chgData name="" userId="" providerId="" clId="Web-{FA27F5E5-0E4A-4612-808F-0A286F00DB66}" dt="2022-07-18T22:42:41.482" v="0" actId="20577"/>
        <pc:sldMkLst>
          <pc:docMk/>
          <pc:sldMk cId="1332291891" sldId="257"/>
        </pc:sldMkLst>
        <pc:spChg chg="mod">
          <ac:chgData name="" userId="" providerId="" clId="Web-{FA27F5E5-0E4A-4612-808F-0A286F00DB66}" dt="2022-07-18T22:42:41.482" v="0" actId="20577"/>
          <ac:spMkLst>
            <pc:docMk/>
            <pc:sldMk cId="1332291891" sldId="257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7/25/2022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7/25/2022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sitan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9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sitan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1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84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Sitan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41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7/25/2022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7/25/2022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7/25/2022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7/25/2022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          Final Presentation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877698"/>
            <a:ext cx="8735325" cy="1752600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algn="ctr">
              <a:spcBef>
                <a:spcPts val="1200"/>
              </a:spcBef>
              <a:spcAft>
                <a:spcPts val="200"/>
              </a:spcAft>
            </a:pPr>
            <a:r>
              <a:rPr lang="en-US" sz="2000">
                <a:ea typeface="+mn-lt"/>
                <a:cs typeface="+mn-lt"/>
              </a:rPr>
              <a:t>Team 9</a:t>
            </a:r>
          </a:p>
          <a:p>
            <a:pPr algn="ctr">
              <a:spcBef>
                <a:spcPts val="1200"/>
              </a:spcBef>
              <a:spcAft>
                <a:spcPts val="200"/>
              </a:spcAft>
            </a:pPr>
            <a:r>
              <a:rPr lang="en-US" sz="2000">
                <a:ea typeface="+mn-lt"/>
                <a:cs typeface="+mn-lt"/>
              </a:rPr>
              <a:t>Mason Mechlin, Yamuna Rizal, Sitan Subedi, Dylan Pike, Zane Peckenpaugh</a:t>
            </a:r>
          </a:p>
          <a:p>
            <a:endParaRPr lang="en-US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5B75C6-5E99-95A1-497F-6C4A718EC6FD}"/>
              </a:ext>
            </a:extLst>
          </p:cNvPr>
          <p:cNvSpPr txBox="1"/>
          <p:nvPr/>
        </p:nvSpPr>
        <p:spPr>
          <a:xfrm>
            <a:off x="9516105" y="5526253"/>
            <a:ext cx="104774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D2457-DC76-E203-1C3F-CE0616DE5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Player Creation</a:t>
            </a:r>
            <a:endParaRPr lang="en-US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5061EFC9-E64B-B780-4E98-742C42961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7" y="1609877"/>
            <a:ext cx="2743764" cy="4022906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A4CC6C22-2A5B-7629-C36A-A11E476B4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084" y="1609455"/>
            <a:ext cx="3137085" cy="4024086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0FD2E1F1-0950-AF85-8B31-59A934659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244" y="1606713"/>
            <a:ext cx="3043217" cy="4024797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8964CDF1-6065-214F-6AA7-BBFE4EF063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2287" y="1609427"/>
            <a:ext cx="2939961" cy="402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72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6118FC3-8EAA-C3D0-F81D-3BF60EBCA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227" y="1144239"/>
            <a:ext cx="3615815" cy="3025715"/>
          </a:xfrm>
          <a:prstGeom prst="rect">
            <a:avLst/>
          </a:prstGeom>
        </p:spPr>
      </p:pic>
      <p:pic>
        <p:nvPicPr>
          <p:cNvPr id="8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7A6133B-1B17-6BF5-21BC-C0016261C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798" y="4866810"/>
            <a:ext cx="8365561" cy="760225"/>
          </a:xfrm>
          <a:prstGeom prst="rect">
            <a:avLst/>
          </a:prstGeom>
        </p:spPr>
      </p:pic>
      <p:pic>
        <p:nvPicPr>
          <p:cNvPr id="9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38F127F4-55A3-519B-5A90-60E787429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599" y="1146250"/>
            <a:ext cx="4127398" cy="302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99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/>
              <a:t>Demo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>
                <a:ea typeface="+mj-lt"/>
                <a:cs typeface="+mj-lt"/>
              </a:rPr>
              <a:t>Overview of all features implemented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>
                <a:cs typeface="Calibri"/>
              </a:rPr>
              <a:t>User Interface</a:t>
            </a:r>
          </a:p>
          <a:p>
            <a:pPr marL="304165" indent="-304165"/>
            <a:r>
              <a:rPr lang="en-US">
                <a:cs typeface="Calibri"/>
              </a:rPr>
              <a:t>Shared Screen Play</a:t>
            </a:r>
          </a:p>
          <a:p>
            <a:pPr marL="304165" indent="-304165"/>
            <a:r>
              <a:rPr lang="en-US">
                <a:cs typeface="Calibri"/>
              </a:rPr>
              <a:t>Remote Play</a:t>
            </a:r>
            <a:endParaRPr lang="en-US"/>
          </a:p>
          <a:p>
            <a:pPr marL="304165" indent="-304165"/>
            <a:r>
              <a:rPr lang="en-US">
                <a:cs typeface="Calibri"/>
              </a:rPr>
              <a:t>Rewind </a:t>
            </a:r>
          </a:p>
          <a:p>
            <a:pPr marL="304165" indent="-304165"/>
            <a:r>
              <a:rPr lang="en-US">
                <a:cs typeface="Calibri"/>
              </a:rPr>
              <a:t>Player Creation</a:t>
            </a:r>
          </a:p>
          <a:p>
            <a:pPr marL="304165" indent="-304165"/>
            <a:endParaRPr lang="en-US">
              <a:cs typeface="Calibri"/>
            </a:endParaRPr>
          </a:p>
          <a:p>
            <a:pPr marL="304165" indent="-304165"/>
            <a:endParaRPr lang="en-US">
              <a:cs typeface="Calibri"/>
            </a:endParaRPr>
          </a:p>
          <a:p>
            <a:pPr marL="304165" indent="-304165"/>
            <a:endParaRPr lang="en-US">
              <a:cs typeface="Calibri"/>
            </a:endParaRPr>
          </a:p>
          <a:p>
            <a:pPr marL="304165" indent="-304165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/>
              <a:t>Remote Features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BF4677A2-F2A8-41E0-C1CC-779B0E02A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232" y="1710351"/>
            <a:ext cx="10177961" cy="4462463"/>
          </a:xfrm>
        </p:spPr>
      </p:pic>
    </p:spTree>
    <p:extLst>
      <p:ext uri="{BB962C8B-B14F-4D97-AF65-F5344CB8AC3E}">
        <p14:creationId xmlns:p14="http://schemas.microsoft.com/office/powerpoint/2010/main" val="4098869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>
                <a:cs typeface="Calibri"/>
              </a:rPr>
              <a:t>Advanced features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715590F-F3D3-E64C-1CB9-75BDDBF62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8520" y="1701797"/>
            <a:ext cx="6621226" cy="4462272"/>
          </a:xfrm>
        </p:spPr>
      </p:pic>
    </p:spTree>
    <p:extLst>
      <p:ext uri="{BB962C8B-B14F-4D97-AF65-F5344CB8AC3E}">
        <p14:creationId xmlns:p14="http://schemas.microsoft.com/office/powerpoint/2010/main" val="3750901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/>
              <a:t>Project Management 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C5E8A43-52C7-58B8-C67E-A494E9FE1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/>
          <a:lstStyle/>
          <a:p>
            <a:r>
              <a:rPr lang="en-US">
                <a:cs typeface="Calibri"/>
              </a:rPr>
              <a:t>Burndown chart</a:t>
            </a:r>
            <a:endParaRPr lang="en-US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E957A2B-5E8C-21D8-1B43-DD0A74E683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18883" y="3086454"/>
            <a:ext cx="5078677" cy="2717092"/>
          </a:xfrm>
          <a:noFill/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128EB6DE-75D2-9FFF-92A8-48547F0DB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1391" y="2284663"/>
            <a:ext cx="5259252" cy="4149223"/>
          </a:xfrm>
        </p:spPr>
        <p:txBody>
          <a:bodyPr vert="horz" lIns="121899" tIns="60949" rIns="121899" bIns="60949" rtlCol="0" anchor="t">
            <a:noAutofit/>
          </a:bodyPr>
          <a:lstStyle/>
          <a:p>
            <a:pPr marL="304165" indent="-304165"/>
            <a:r>
              <a:rPr lang="en-US">
                <a:cs typeface="Calibri"/>
              </a:rPr>
              <a:t>Planning and time management were most important aspect of the project.</a:t>
            </a:r>
          </a:p>
          <a:p>
            <a:pPr marL="304165" indent="-304165"/>
            <a:r>
              <a:rPr lang="en-US">
                <a:cs typeface="Calibri"/>
              </a:rPr>
              <a:t>Communication was important to maintain a healthy team environment.</a:t>
            </a:r>
          </a:p>
          <a:p>
            <a:pPr marL="304165" indent="-304165"/>
            <a:r>
              <a:rPr lang="en-US">
                <a:cs typeface="Calibri"/>
              </a:rPr>
              <a:t>Distributing work evenly among the teammates was crucial as well.</a:t>
            </a:r>
          </a:p>
          <a:p>
            <a:pPr marL="304165" indent="-304165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B467B-C4BF-AD92-5A74-D4424C15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Project Management</a:t>
            </a:r>
            <a:endParaRPr lang="en-US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A2E4DC34-DF2A-3C6F-F9F4-E99C1D545E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17678" y="2571933"/>
            <a:ext cx="5428139" cy="2327966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2167A-E18D-D672-607E-CB09890F1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92094" y="2877474"/>
            <a:ext cx="5078677" cy="3454400"/>
          </a:xfrm>
        </p:spPr>
        <p:txBody>
          <a:bodyPr vert="horz" lIns="121899" tIns="60949" rIns="121899" bIns="60949" rtlCol="0" anchor="t">
            <a:noAutofit/>
          </a:bodyPr>
          <a:lstStyle/>
          <a:p>
            <a:pPr marL="304165" indent="-304165"/>
            <a:r>
              <a:rPr lang="en-US">
                <a:cs typeface="Calibri"/>
              </a:rPr>
              <a:t>Prototyping phase.</a:t>
            </a:r>
          </a:p>
          <a:p>
            <a:pPr marL="304165" indent="-304165"/>
            <a:r>
              <a:rPr lang="en-US">
                <a:cs typeface="Calibri"/>
              </a:rPr>
              <a:t>Module Integration.</a:t>
            </a:r>
          </a:p>
          <a:p>
            <a:pPr marL="304165" indent="-304165"/>
            <a:r>
              <a:rPr lang="en-US">
                <a:cs typeface="Calibri"/>
              </a:rPr>
              <a:t>Defensive development.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7975F4-F389-8AC9-5002-58D028E3F31A}"/>
              </a:ext>
            </a:extLst>
          </p:cNvPr>
          <p:cNvSpPr txBox="1"/>
          <p:nvPr/>
        </p:nvSpPr>
        <p:spPr>
          <a:xfrm>
            <a:off x="2355912" y="1893358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cs typeface="Calibri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980752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/>
              <a:t>Defect Resolution</a:t>
            </a:r>
          </a:p>
        </p:txBody>
      </p:sp>
      <p:pic>
        <p:nvPicPr>
          <p:cNvPr id="5" name="Picture 6" descr="Timeline&#10;&#10;Description automatically generated">
            <a:extLst>
              <a:ext uri="{FF2B5EF4-FFF2-40B4-BE49-F238E27FC236}">
                <a16:creationId xmlns:a16="http://schemas.microsoft.com/office/drawing/2014/main" id="{B52DB710-A2EC-A5A6-FA60-2722B18FAC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86017" y="1713686"/>
            <a:ext cx="4383330" cy="446532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B8C314-1E8C-C09B-0724-03BF7B96CEB9}"/>
              </a:ext>
            </a:extLst>
          </p:cNvPr>
          <p:cNvSpPr txBox="1"/>
          <p:nvPr/>
        </p:nvSpPr>
        <p:spPr>
          <a:xfrm>
            <a:off x="6035943" y="1761067"/>
            <a:ext cx="4945872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Calibri"/>
              </a:rPr>
              <a:t>The system testing was done by the project manager. Unit testing for each module was assigned to developer who worked on them.</a:t>
            </a:r>
          </a:p>
        </p:txBody>
      </p:sp>
    </p:spTree>
    <p:extLst>
      <p:ext uri="{BB962C8B-B14F-4D97-AF65-F5344CB8AC3E}">
        <p14:creationId xmlns:p14="http://schemas.microsoft.com/office/powerpoint/2010/main" val="656377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>
                <a:ea typeface="+mj-lt"/>
                <a:cs typeface="+mj-lt"/>
              </a:rPr>
              <a:t>Known Issues and Future Plan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397280" y="2992963"/>
            <a:ext cx="5182104" cy="4451689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>
                <a:cs typeface="Calibri"/>
              </a:rPr>
              <a:t>Rewind feature stores moves in memory.</a:t>
            </a:r>
          </a:p>
          <a:p>
            <a:pPr marL="304165" indent="-304165"/>
            <a:endParaRPr lang="en-US">
              <a:cs typeface="Calibri"/>
            </a:endParaRPr>
          </a:p>
          <a:p>
            <a:pPr marL="304165" indent="-304165"/>
            <a:endParaRPr lang="en-US">
              <a:cs typeface="Calibri"/>
            </a:endParaRPr>
          </a:p>
          <a:p>
            <a:pPr marL="304165" indent="-304165"/>
            <a:endParaRPr lang="en-US">
              <a:cs typeface="Calibri"/>
            </a:endParaRPr>
          </a:p>
          <a:p>
            <a:pPr marL="304165" indent="-304165"/>
            <a:endParaRPr lang="en-US">
              <a:cs typeface="Calibri"/>
            </a:endParaRP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95968B86-BE7A-47B4-C96A-CA5FB2605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168" y="1658522"/>
            <a:ext cx="4471000" cy="421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61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15081-F6FF-9CC2-8092-A7D1108F7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12380"/>
            <a:ext cx="4790283" cy="4451689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>
                <a:ea typeface="+mn-lt"/>
                <a:cs typeface="+mn-lt"/>
              </a:rPr>
              <a:t>Remote play is limited to LAN.</a:t>
            </a:r>
          </a:p>
          <a:p>
            <a:pPr marL="304165" indent="-304165"/>
            <a:r>
              <a:rPr lang="en-US">
                <a:ea typeface="+mn-lt"/>
                <a:cs typeface="+mn-lt"/>
              </a:rPr>
              <a:t>Screen size/positioning configuration.</a:t>
            </a:r>
          </a:p>
          <a:p>
            <a:pPr marL="304165" indent="-304165"/>
            <a:r>
              <a:rPr lang="en-US">
                <a:ea typeface="+mn-lt"/>
                <a:cs typeface="+mn-lt"/>
              </a:rPr>
              <a:t>Accessibility</a:t>
            </a:r>
          </a:p>
          <a:p>
            <a:pPr marL="304165" indent="-304165"/>
            <a:r>
              <a:rPr lang="en-US">
                <a:ea typeface="+mn-lt"/>
                <a:cs typeface="+mn-lt"/>
              </a:rPr>
              <a:t>Robustness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146136AB-EFBB-2A3B-60CB-D911E2625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896" y="1781582"/>
            <a:ext cx="5551156" cy="470241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90EA11F-4984-665E-DE56-D9A3640E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"/>
              </a:rPr>
              <a:t>Known Issues and Future Plans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14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4873beb7-5857-4685-be1f-d57550cc96c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Application>Microsoft Office PowerPoint</Application>
  <PresentationFormat>Custom</PresentationFormat>
  <Slides>12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Tech 16x9</vt:lpstr>
      <vt:lpstr>          Final Presentation</vt:lpstr>
      <vt:lpstr>Overview of all features implemented</vt:lpstr>
      <vt:lpstr>Remote Features</vt:lpstr>
      <vt:lpstr>Advanced features</vt:lpstr>
      <vt:lpstr>Project Management </vt:lpstr>
      <vt:lpstr>Project Management</vt:lpstr>
      <vt:lpstr>Defect Resolution</vt:lpstr>
      <vt:lpstr>Known Issues and Future Plan</vt:lpstr>
      <vt:lpstr>Known Issues and Future Plans</vt:lpstr>
      <vt:lpstr>Player Creation</vt:lpstr>
      <vt:lpstr>PowerPoint Presentation</vt:lpstr>
      <vt:lpstr>Demo of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dc:creator>Sita Subedi</dc:creator>
  <cp:revision>1</cp:revision>
  <dcterms:created xsi:type="dcterms:W3CDTF">2022-07-18T22:37:51Z</dcterms:created>
  <dcterms:modified xsi:type="dcterms:W3CDTF">2022-07-26T00:19:58Z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