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45E7A-49E0-42B1-A55F-B1D7F25D3505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BE358-3CD7-4F13-B6F1-1B23D0F393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5443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BE358-3CD7-4F13-B6F1-1B23D0F393C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5637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E490-9499-42E8-9FA3-AC62237E5DB7}" type="datetime1">
              <a:rPr lang="fr-FR" smtClean="0"/>
              <a:t>02/11/2014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 Mag-Stellon Nadaradja et Kevin Coquart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9CCAC-8654-4D70-A192-B6D54EB787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1182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9199-640A-486D-B3AF-779E8F7FC9C4}" type="datetime1">
              <a:rPr lang="fr-FR" smtClean="0"/>
              <a:t>02/11/2014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 Mag-Stellon Nadaradja et Kevin Coquart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9CCAC-8654-4D70-A192-B6D54EB787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7137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466A-D85A-41C4-967B-259B922FB9D6}" type="datetime1">
              <a:rPr lang="fr-FR" smtClean="0"/>
              <a:t>02/11/2014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 Mag-Stellon Nadaradja et Kevin Coquart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9CCAC-8654-4D70-A192-B6D54EB787D9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6686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0C64-5496-434F-B1DC-658363B2D33F}" type="datetime1">
              <a:rPr lang="fr-FR" smtClean="0"/>
              <a:t>02/11/2014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 Mag-Stellon Nadaradja et Kevin Coquart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9CCAC-8654-4D70-A192-B6D54EB787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08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E42B4-8AA1-40D1-A8A1-816870EC3942}" type="datetime1">
              <a:rPr lang="fr-FR" smtClean="0"/>
              <a:t>02/11/2014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 Mag-Stellon Nadaradja et Kevin Coquart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9CCAC-8654-4D70-A192-B6D54EB787D9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6275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B01C4-50D4-4BEC-8AB3-D2461F2A44B6}" type="datetime1">
              <a:rPr lang="fr-FR" smtClean="0"/>
              <a:t>02/11/2014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 Mag-Stellon Nadaradja et Kevin Coquart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9CCAC-8654-4D70-A192-B6D54EB787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099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6761-5E49-40FC-914C-A231A935CA1A}" type="datetime1">
              <a:rPr lang="fr-FR" smtClean="0"/>
              <a:t>02/11/2014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 Mag-Stellon Nadaradja et Kevin Coquart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9CCAC-8654-4D70-A192-B6D54EB787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5899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F458-B2F4-4C41-A373-70A88FA89310}" type="datetime1">
              <a:rPr lang="fr-FR" smtClean="0"/>
              <a:t>02/11/2014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 Mag-Stellon Nadaradja et Kevin Coquart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9CCAC-8654-4D70-A192-B6D54EB787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9439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77B4-E509-444F-B0E8-6FCD6B8F0A63}" type="datetime1">
              <a:rPr lang="fr-FR" smtClean="0"/>
              <a:t>02/11/2014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 Mag-Stellon Nadaradja et Kevin Coquart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9CCAC-8654-4D70-A192-B6D54EB787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5545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EE79B-13DF-46C7-924D-F5A1D4643087}" type="datetime1">
              <a:rPr lang="fr-FR" smtClean="0"/>
              <a:t>02/11/2014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 Mag-Stellon Nadaradja et Kevin Coquart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9CCAC-8654-4D70-A192-B6D54EB787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157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C4272-5499-49C3-92EE-8700F8DE21FD}" type="datetime1">
              <a:rPr lang="fr-FR" smtClean="0"/>
              <a:t>02/11/2014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 Mag-Stellon Nadaradja et Kevin Coquart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9CCAC-8654-4D70-A192-B6D54EB787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4508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9D88-6030-4F2F-8007-C2981D8EC351}" type="datetime1">
              <a:rPr lang="fr-FR" smtClean="0"/>
              <a:t>02/11/2014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 Mag-Stellon Nadaradja et Kevin Coquart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9CCAC-8654-4D70-A192-B6D54EB787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444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A43B0-AF8E-464C-BF10-EF8158009FDF}" type="datetime1">
              <a:rPr lang="fr-FR" smtClean="0"/>
              <a:t>02/11/2014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 Mag-Stellon Nadaradja et Kevin Coquart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9CCAC-8654-4D70-A192-B6D54EB787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326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94D7-5C64-48B4-B1B7-2C73FC7E1704}" type="datetime1">
              <a:rPr lang="fr-FR" smtClean="0"/>
              <a:t>02/11/2014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 Mag-Stellon Nadaradja et Kevin Coquart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9CCAC-8654-4D70-A192-B6D54EB787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192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AE61-E00C-421A-9BCC-0069B2BA4B7C}" type="datetime1">
              <a:rPr lang="fr-FR" smtClean="0"/>
              <a:t>02/11/2014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 Mag-Stellon Nadaradja et Kevin Coquart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9CCAC-8654-4D70-A192-B6D54EB787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2294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 Mag-Stellon Nadaradja et Kevin Coquart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9CCAC-8654-4D70-A192-B6D54EB787D9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1119-97B0-434C-88FC-B9B952D7E914}" type="datetime1">
              <a:rPr lang="fr-FR" smtClean="0"/>
              <a:t>02/11/2014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6441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78C96-347B-4CE9-B777-57D8651C4BED}" type="datetime1">
              <a:rPr lang="fr-FR" smtClean="0"/>
              <a:t>02/11/2014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par Mag-Stellon Nadaradja et Kevin Coquart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B09CCAC-8654-4D70-A192-B6D54EB787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8428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1275" y="362465"/>
            <a:ext cx="5896489" cy="1233495"/>
          </a:xfrm>
        </p:spPr>
        <p:txBody>
          <a:bodyPr/>
          <a:lstStyle/>
          <a:p>
            <a:r>
              <a:rPr lang="fr-FR" dirty="0" smtClean="0"/>
              <a:t>Transilien-UPMC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399005" y="1595959"/>
            <a:ext cx="1818760" cy="463502"/>
          </a:xfrm>
        </p:spPr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 Mag-Stellon Nadaradja et Kevin Coquart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9CCAC-8654-4D70-A192-B6D54EB787D9}" type="slidenum">
              <a:rPr lang="fr-FR" smtClean="0"/>
              <a:t>1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63" y="1595958"/>
            <a:ext cx="7200000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108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474932" cy="950097"/>
          </a:xfrm>
        </p:spPr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004070"/>
            <a:ext cx="7156878" cy="3880773"/>
          </a:xfrm>
        </p:spPr>
        <p:txBody>
          <a:bodyPr/>
          <a:lstStyle/>
          <a:p>
            <a:r>
              <a:rPr lang="fr-FR" dirty="0" smtClean="0"/>
              <a:t>Introduction</a:t>
            </a:r>
          </a:p>
          <a:p>
            <a:r>
              <a:rPr lang="fr-FR" dirty="0" smtClean="0"/>
              <a:t>Diagramme d’Architecture</a:t>
            </a:r>
          </a:p>
          <a:p>
            <a:r>
              <a:rPr lang="fr-FR" dirty="0" smtClean="0"/>
              <a:t>Initialisation de l’application</a:t>
            </a:r>
          </a:p>
          <a:p>
            <a:r>
              <a:rPr lang="fr-FR" dirty="0" smtClean="0"/>
              <a:t>Interface graphique</a:t>
            </a:r>
          </a:p>
          <a:p>
            <a:r>
              <a:rPr lang="fr-FR" dirty="0" smtClean="0"/>
              <a:t>Prochain Départ</a:t>
            </a:r>
          </a:p>
          <a:p>
            <a:r>
              <a:rPr lang="fr-FR" dirty="0" smtClean="0"/>
              <a:t>Itinéraire</a:t>
            </a:r>
          </a:p>
          <a:p>
            <a:r>
              <a:rPr lang="fr-FR" dirty="0" smtClean="0"/>
              <a:t>Statistique</a:t>
            </a:r>
          </a:p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 Mag-Stellon Nadaradja et Kevin Coquart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9CCAC-8654-4D70-A192-B6D54EB787D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4461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d’architecture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 Mag-Stellon Nadaradja et Kevin Coquart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9CCAC-8654-4D70-A192-B6D54EB787D9}" type="slidenum">
              <a:rPr lang="fr-FR" smtClean="0"/>
              <a:t>3</a:t>
            </a:fld>
            <a:endParaRPr lang="fr-FR"/>
          </a:p>
        </p:txBody>
      </p:sp>
      <p:pic>
        <p:nvPicPr>
          <p:cNvPr id="1026" name="Picture 2" descr="DiagrammeComposant[draw.io]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927"/>
          <a:stretch/>
        </p:blipFill>
        <p:spPr bwMode="auto">
          <a:xfrm rot="16200000">
            <a:off x="2790160" y="-512691"/>
            <a:ext cx="4371015" cy="824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93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551324"/>
            <a:ext cx="7519343" cy="1320800"/>
          </a:xfrm>
        </p:spPr>
        <p:txBody>
          <a:bodyPr/>
          <a:lstStyle/>
          <a:p>
            <a:r>
              <a:rPr lang="fr-FR" dirty="0" smtClean="0"/>
              <a:t>Initialisation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3" y="1491049"/>
            <a:ext cx="8722040" cy="4550313"/>
          </a:xfrm>
        </p:spPr>
        <p:txBody>
          <a:bodyPr numCol="2">
            <a:normAutofit/>
          </a:bodyPr>
          <a:lstStyle/>
          <a:p>
            <a:r>
              <a:rPr lang="fr-FR" dirty="0" smtClean="0"/>
              <a:t>Chargement de fichier statique</a:t>
            </a:r>
          </a:p>
          <a:p>
            <a:r>
              <a:rPr lang="fr-FR" dirty="0" err="1" smtClean="0"/>
              <a:t>Parsing</a:t>
            </a:r>
            <a:endParaRPr lang="fr-FR" dirty="0"/>
          </a:p>
          <a:p>
            <a:r>
              <a:rPr lang="fr-FR" dirty="0" smtClean="0"/>
              <a:t>Filtrage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Orientation des lignes</a:t>
            </a:r>
          </a:p>
          <a:p>
            <a:pPr lvl="1"/>
            <a:r>
              <a:rPr lang="fr-FR" dirty="0" smtClean="0"/>
              <a:t>On ajoute toutes les gares à une liste</a:t>
            </a:r>
          </a:p>
          <a:p>
            <a:pPr lvl="1"/>
            <a:r>
              <a:rPr lang="fr-FR" dirty="0" smtClean="0"/>
              <a:t>Tant que la liste n’est pas vide</a:t>
            </a:r>
          </a:p>
          <a:p>
            <a:pPr lvl="2"/>
            <a:r>
              <a:rPr lang="fr-FR" dirty="0" smtClean="0"/>
              <a:t>On calcul la distance entre les gares</a:t>
            </a:r>
          </a:p>
          <a:p>
            <a:pPr lvl="2"/>
            <a:r>
              <a:rPr lang="fr-FR" dirty="0" smtClean="0"/>
              <a:t>Tant qu’il y a des gares pour lesquelles nous avons une distance</a:t>
            </a:r>
          </a:p>
          <a:p>
            <a:pPr lvl="3"/>
            <a:r>
              <a:rPr lang="fr-FR" dirty="0" smtClean="0"/>
              <a:t>Si la gare a aucun voisin, on ajoute la distance la plus courte</a:t>
            </a:r>
          </a:p>
          <a:p>
            <a:pPr lvl="3"/>
            <a:r>
              <a:rPr lang="fr-FR" dirty="0" smtClean="0"/>
              <a:t>Si la gare a déjà un voisin, on recherche la gare la plus proche qui ne dépasse un éloignement de 20 km et qui admet un angle avec la 1</a:t>
            </a:r>
            <a:r>
              <a:rPr lang="fr-FR" baseline="30000" dirty="0" smtClean="0"/>
              <a:t>ère</a:t>
            </a:r>
            <a:r>
              <a:rPr lang="fr-FR" dirty="0" smtClean="0"/>
              <a:t> gare voisine supérieur à 45°</a:t>
            </a:r>
          </a:p>
          <a:p>
            <a:pPr lvl="3"/>
            <a:endParaRPr lang="fr-FR" dirty="0" smtClean="0"/>
          </a:p>
          <a:p>
            <a:pPr lvl="2"/>
            <a:r>
              <a:rPr lang="fr-FR" dirty="0" smtClean="0"/>
              <a:t>On calcul via les voisins l’ordre d’apparition des gares dans la ligne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 Mag-Stellon Nadaradja et Kevin Coquart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9CCAC-8654-4D70-A192-B6D54EB787D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6564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505343"/>
            <a:ext cx="6753224" cy="1320800"/>
          </a:xfrm>
        </p:spPr>
        <p:txBody>
          <a:bodyPr/>
          <a:lstStyle/>
          <a:p>
            <a:r>
              <a:rPr lang="fr-FR" dirty="0" smtClean="0"/>
              <a:t>Interface Graphique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983990"/>
            <a:ext cx="7263970" cy="3899524"/>
          </a:xfrm>
        </p:spPr>
        <p:txBody>
          <a:bodyPr/>
          <a:lstStyle/>
          <a:p>
            <a:r>
              <a:rPr lang="fr-FR" dirty="0" smtClean="0"/>
              <a:t>Sobre</a:t>
            </a:r>
          </a:p>
          <a:p>
            <a:r>
              <a:rPr lang="fr-FR" dirty="0" smtClean="0"/>
              <a:t>Elégante</a:t>
            </a:r>
          </a:p>
          <a:p>
            <a:r>
              <a:rPr lang="fr-FR" dirty="0" smtClean="0"/>
              <a:t>Immersive</a:t>
            </a:r>
          </a:p>
          <a:p>
            <a:r>
              <a:rPr lang="fr-FR" dirty="0" smtClean="0"/>
              <a:t>Tracé approximatif des lignes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 Mag-Stellon Nadaradja et Kevin Coquart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9CCAC-8654-4D70-A192-B6D54EB787D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7131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7305159" cy="1320800"/>
          </a:xfrm>
        </p:spPr>
        <p:txBody>
          <a:bodyPr/>
          <a:lstStyle/>
          <a:p>
            <a:r>
              <a:rPr lang="fr-FR" dirty="0" smtClean="0"/>
              <a:t>Prochain Départ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045494"/>
            <a:ext cx="7305160" cy="3880773"/>
          </a:xfrm>
        </p:spPr>
        <p:txBody>
          <a:bodyPr/>
          <a:lstStyle/>
          <a:p>
            <a:r>
              <a:rPr lang="fr-FR" dirty="0" smtClean="0"/>
              <a:t>Auto-complétion</a:t>
            </a:r>
          </a:p>
          <a:p>
            <a:r>
              <a:rPr lang="fr-FR" dirty="0" smtClean="0"/>
              <a:t>Rendu graphique travaillé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 Mag-Stellon Nadaradja et Kevin Coquart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9CCAC-8654-4D70-A192-B6D54EB787D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7724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17838"/>
            <a:ext cx="7346348" cy="1320800"/>
          </a:xfrm>
        </p:spPr>
        <p:txBody>
          <a:bodyPr/>
          <a:lstStyle/>
          <a:p>
            <a:r>
              <a:rPr lang="fr-FR" dirty="0" smtClean="0"/>
              <a:t>Itinéraire (~</a:t>
            </a:r>
            <a:r>
              <a:rPr lang="fr-FR" dirty="0" err="1" smtClean="0"/>
              <a:t>Dijkstra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938639"/>
            <a:ext cx="8596668" cy="4102724"/>
          </a:xfrm>
        </p:spPr>
        <p:txBody>
          <a:bodyPr numCol="1"/>
          <a:lstStyle/>
          <a:p>
            <a:r>
              <a:rPr lang="fr-FR" dirty="0" smtClean="0"/>
              <a:t>Un direct existe ?</a:t>
            </a:r>
          </a:p>
          <a:p>
            <a:pPr lvl="1"/>
            <a:r>
              <a:rPr lang="fr-FR" dirty="0" smtClean="0"/>
              <a:t>On renvoie le direct</a:t>
            </a:r>
          </a:p>
          <a:p>
            <a:r>
              <a:rPr lang="fr-FR" dirty="0" smtClean="0"/>
              <a:t>On ajoute la gare de départ à une file de priorité</a:t>
            </a:r>
          </a:p>
          <a:p>
            <a:r>
              <a:rPr lang="fr-FR" dirty="0" smtClean="0"/>
              <a:t>Tant que la file n’est pas vide</a:t>
            </a:r>
          </a:p>
          <a:p>
            <a:pPr lvl="1"/>
            <a:r>
              <a:rPr lang="fr-FR" dirty="0" smtClean="0"/>
              <a:t>Pour chaque ligne de la gare</a:t>
            </a:r>
          </a:p>
          <a:p>
            <a:pPr lvl="2"/>
            <a:r>
              <a:rPr lang="fr-FR" dirty="0" smtClean="0"/>
              <a:t>Pour chaque gare de la ligne</a:t>
            </a:r>
          </a:p>
          <a:p>
            <a:pPr lvl="3"/>
            <a:r>
              <a:rPr lang="fr-FR" dirty="0" smtClean="0"/>
              <a:t>On calcul la distance vers la gare en cours de traitement</a:t>
            </a:r>
          </a:p>
          <a:p>
            <a:r>
              <a:rPr lang="fr-FR" dirty="0" smtClean="0"/>
              <a:t>Une fois la gare d’arrivée traiter et son score inférieur à celui des gares en attente ou bien une fois la file vide</a:t>
            </a:r>
          </a:p>
          <a:p>
            <a:pPr lvl="1"/>
            <a:r>
              <a:rPr lang="fr-FR" dirty="0" smtClean="0"/>
              <a:t>On part de la destination et itérons vers le départ via les prédécesseurs</a:t>
            </a:r>
          </a:p>
          <a:p>
            <a:pPr lvl="2"/>
            <a:endParaRPr lang="fr-FR" dirty="0" smtClean="0"/>
          </a:p>
          <a:p>
            <a:pPr lvl="3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 Mag-Stellon Nadaradja et Kevin Coquart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9CCAC-8654-4D70-A192-B6D54EB787D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3007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34314"/>
            <a:ext cx="7156878" cy="1320800"/>
          </a:xfrm>
        </p:spPr>
        <p:txBody>
          <a:bodyPr/>
          <a:lstStyle/>
          <a:p>
            <a:r>
              <a:rPr lang="fr-FR" dirty="0" smtClean="0"/>
              <a:t>Statistique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180281"/>
            <a:ext cx="6967407" cy="3635913"/>
          </a:xfrm>
        </p:spPr>
        <p:txBody>
          <a:bodyPr/>
          <a:lstStyle/>
          <a:p>
            <a:r>
              <a:rPr lang="fr-FR" dirty="0" smtClean="0"/>
              <a:t>Peu de train dans la base</a:t>
            </a:r>
          </a:p>
          <a:p>
            <a:r>
              <a:rPr lang="fr-FR" dirty="0" smtClean="0"/>
              <a:t>Graphique indiquant le taux de service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 Mag-Stellon Nadaradja et Kevin Coquart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9CCAC-8654-4D70-A192-B6D54EB787D9}" type="slidenum">
              <a:rPr lang="fr-FR" smtClean="0"/>
              <a:t>8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l="82403" t="23337" r="679" b="44944"/>
          <a:stretch/>
        </p:blipFill>
        <p:spPr>
          <a:xfrm>
            <a:off x="5783580" y="1973579"/>
            <a:ext cx="3093720" cy="326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985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fr-FR" dirty="0"/>
              <a:t>Conception et développement à la GAE</a:t>
            </a:r>
          </a:p>
          <a:p>
            <a:pPr fontAlgn="base"/>
            <a:r>
              <a:rPr lang="fr-FR" dirty="0"/>
              <a:t>Gestion du projet en </a:t>
            </a:r>
            <a:r>
              <a:rPr lang="fr-FR" dirty="0" err="1"/>
              <a:t>Scrum</a:t>
            </a:r>
            <a:endParaRPr lang="fr-FR" dirty="0"/>
          </a:p>
          <a:p>
            <a:pPr fontAlgn="base"/>
            <a:r>
              <a:rPr lang="fr-FR" dirty="0"/>
              <a:t>Découverte de nouvelles technologies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 Mag-Stellon Nadaradja et Kevin Coquart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9CCAC-8654-4D70-A192-B6D54EB787D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8716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96</TotalTime>
  <Words>322</Words>
  <Application>Microsoft Office PowerPoint</Application>
  <PresentationFormat>Grand écran</PresentationFormat>
  <Paragraphs>77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Facette</vt:lpstr>
      <vt:lpstr>Transilien-UPMC</vt:lpstr>
      <vt:lpstr>Plan</vt:lpstr>
      <vt:lpstr>Diagramme d’architecture</vt:lpstr>
      <vt:lpstr>Initialisation</vt:lpstr>
      <vt:lpstr>Interface Graphique</vt:lpstr>
      <vt:lpstr>Prochain Départ</vt:lpstr>
      <vt:lpstr>Itinéraire (~Dijkstra)</vt:lpstr>
      <vt:lpstr>Statistique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Transilien-UPMC</dc:title>
  <dc:creator>Kevin Coquart;Mag-Stellon Nadaradja</dc:creator>
  <cp:keywords>DAR;UPMC;Transilien;SNCF;RATP;Présentation</cp:keywords>
  <cp:lastModifiedBy>Kevin Coquart</cp:lastModifiedBy>
  <cp:revision>8</cp:revision>
  <dcterms:created xsi:type="dcterms:W3CDTF">2014-10-31T19:10:06Z</dcterms:created>
  <dcterms:modified xsi:type="dcterms:W3CDTF">2014-11-02T22:05:51Z</dcterms:modified>
</cp:coreProperties>
</file>