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107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MED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200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537540" cy="18440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2021-05-22T13:50:10Z</dcterms:created>
  <dcterms:modified xsi:type="dcterms:W3CDTF">2024-04-06T15:05:37Z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87301eea59774ea98b54863583b3bff0</vt:lpwstr>
  </property>
</Properties>
</file>