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591"/>
  </p:normalViewPr>
  <p:slideViewPr>
    <p:cSldViewPr snapToGrid="0" snapToObjects="1">
      <p:cViewPr varScale="1">
        <p:scale>
          <a:sx n="114" d="100"/>
          <a:sy n="114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946B8-4D26-CC4B-8325-82212DD98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1224B-9CFE-5E42-B19F-F8F5B72DF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C2D77-9BD1-5649-935C-E874908D8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6766-0711-D941-A15C-87DB469C6261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B44FE-AFF3-CD45-AB0E-8A8D177E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C1CC4-8C18-3146-A577-5505A6A2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DC49-F635-0A4F-B169-D11EB368B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17FF-BA72-CE4C-998D-67B2B3F9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D45B1-3581-DF4C-B83D-1700571B6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49329-84D8-B64F-83E7-9568F33D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6766-0711-D941-A15C-87DB469C6261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90896-9747-BD44-B4D7-651A4ABF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F37D8-6414-3D42-AFB7-F856C4AE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DC49-F635-0A4F-B169-D11EB368B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1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9F3B4B-99A4-704A-8476-CC9634A05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E8809-FA79-BA40-88F3-D081693DB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5B414-FD5E-D14C-8383-A7E67075C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6766-0711-D941-A15C-87DB469C6261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181CC-CD16-F84C-A9AC-EF09A49E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6CF4F-EFC2-6148-AA3F-E5852E5B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DC49-F635-0A4F-B169-D11EB368B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6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48EA4-A3D3-4347-8D02-7BB69D8EC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46F4A-C9AE-6440-A9F6-B93542161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A2A6A-1C1D-1E42-9999-6572D596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6766-0711-D941-A15C-87DB469C6261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C2C38-2269-7D46-BDD2-E0F9DFE12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361D7-2867-6848-9207-F516A0BB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DC49-F635-0A4F-B169-D11EB368B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2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712CB-0143-8641-891A-0DFA4C948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D8C11-EE79-5D4C-8D18-27CA54EA8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33071-001C-374E-9918-B3E40101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6766-0711-D941-A15C-87DB469C6261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34C62-23B3-374F-A5F8-FFE2AAAD7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8CA6A-7961-274F-AFAF-B4AA1B75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DC49-F635-0A4F-B169-D11EB368B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8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6771-64F2-4941-87EA-35FA260A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740D4-1950-9247-B4C9-E166C545D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5A856-A924-9A4B-970A-326F2C393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ED544-024F-5C43-A998-B15C97DD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6766-0711-D941-A15C-87DB469C6261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DA536-6574-A84F-A396-619D4AD4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18B50-327C-EF4B-BF17-D10CC72E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DC49-F635-0A4F-B169-D11EB368B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3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A6A2-7CBF-E349-87EE-5B0C79B4B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320A6-A5F4-B04E-AFB4-6F56ADE67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80955-6EF5-F94A-8DD7-7762433D1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37EB4-C4AA-E045-ACE1-3BA9FC0F3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5FABD-96CE-A641-86CC-49CE41A4D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4A6A2-17E9-994F-BEC4-FC017B22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6766-0711-D941-A15C-87DB469C6261}" type="datetimeFigureOut">
              <a:rPr lang="en-US" smtClean="0"/>
              <a:t>9/11/18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0F76AD-3367-7C49-A25B-B7A21170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A2C0F9-D699-C748-9A35-DA08FF5E0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DC49-F635-0A4F-B169-D11EB368B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0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2B25-2CCE-EA42-8A7E-4DC9632C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137EB-BE75-ED41-80F3-88929B10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6766-0711-D941-A15C-87DB469C6261}" type="datetimeFigureOut">
              <a:rPr lang="en-US" smtClean="0"/>
              <a:t>9/11/18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8903-9ECC-F54F-B56C-161E5D06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2F370-AB92-1248-AC5F-34BA2EBA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DC49-F635-0A4F-B169-D11EB368B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8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AAA094-A61E-5B44-A1AA-68B7DFC1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6766-0711-D941-A15C-87DB469C6261}" type="datetimeFigureOut">
              <a:rPr lang="en-US" smtClean="0"/>
              <a:t>9/11/18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8A28E-22E8-F24E-89A7-08950CD7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95271-8BBA-9945-AA42-FCB9D23A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DC49-F635-0A4F-B169-D11EB368B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8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EF1A-463F-2F4A-8845-17298AEE4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27573-453B-4043-A557-83CAF86D9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621A6-AB21-9C43-AFED-D1743A623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7EC1B-9075-984F-AEAC-4F40B62C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6766-0711-D941-A15C-87DB469C6261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6CFA8-0AD7-8F40-B220-E56392E78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F59A1-3A00-664B-840A-5F72047F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DC49-F635-0A4F-B169-D11EB368B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4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4B318-D071-8A48-B43A-9A1529C11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88D45-B390-F54A-B664-E02287540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FD27D-614C-7A4D-9626-93B9BBC7E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3A1C0-5366-364B-9C6B-4819F007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6766-0711-D941-A15C-87DB469C6261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58439-B10A-C740-976A-BABAC172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3608F-3DCB-074A-91A7-234293F68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DC49-F635-0A4F-B169-D11EB368B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6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6CE7F0-F974-ED4A-9AE1-F8E0DF309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4DF98-BA9C-6045-8CEF-55A8673CD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2C4A1-F074-ED45-A304-5328AD913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E6766-0711-D941-A15C-87DB469C6261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09CFC-842B-4442-801B-D97E64599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5C3E-E0E6-2F4B-B376-3A8F6199B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6DC49-F635-0A4F-B169-D11EB368B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9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E66F2F-EE44-7446-AC69-908A654A816E}"/>
              </a:ext>
            </a:extLst>
          </p:cNvPr>
          <p:cNvSpPr/>
          <p:nvPr/>
        </p:nvSpPr>
        <p:spPr>
          <a:xfrm>
            <a:off x="4081700" y="636608"/>
            <a:ext cx="4004914" cy="52289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A64215-B989-BE44-BBFA-1452D2884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247" y="914591"/>
            <a:ext cx="1095307" cy="16459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8F2B6A-A1DF-344F-877E-C24E5A034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022" y="905062"/>
            <a:ext cx="1097280" cy="16459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FEE7C5-805B-5141-9FFC-596FBEB41A60}"/>
              </a:ext>
            </a:extLst>
          </p:cNvPr>
          <p:cNvSpPr txBox="1"/>
          <p:nvPr/>
        </p:nvSpPr>
        <p:spPr>
          <a:xfrm>
            <a:off x="4241343" y="2862651"/>
            <a:ext cx="68640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</a:rPr>
              <a:t>R</a:t>
            </a:r>
            <a:r>
              <a:rPr lang="en-US" sz="1800" b="1" baseline="-25000" dirty="0">
                <a:latin typeface="Calibri" panose="020F0502020204030204" pitchFamily="34" charset="0"/>
              </a:rPr>
              <a:t>User1</a:t>
            </a:r>
            <a:endParaRPr lang="en-US" sz="1800" b="1" dirty="0"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5B7015-4E72-844C-B973-41158ED138EB}"/>
              </a:ext>
            </a:extLst>
          </p:cNvPr>
          <p:cNvSpPr txBox="1"/>
          <p:nvPr/>
        </p:nvSpPr>
        <p:spPr>
          <a:xfrm>
            <a:off x="4241343" y="3587545"/>
            <a:ext cx="68640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</a:rPr>
              <a:t>R</a:t>
            </a:r>
            <a:r>
              <a:rPr lang="en-US" sz="1800" b="1" baseline="-25000" dirty="0">
                <a:latin typeface="Calibri" panose="020F0502020204030204" pitchFamily="34" charset="0"/>
              </a:rPr>
              <a:t>User2</a:t>
            </a:r>
            <a:endParaRPr lang="en-US" sz="1800" b="1" dirty="0">
              <a:latin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4C8B12-230B-8344-8A28-BF7D89C91A58}"/>
              </a:ext>
            </a:extLst>
          </p:cNvPr>
          <p:cNvSpPr txBox="1"/>
          <p:nvPr/>
        </p:nvSpPr>
        <p:spPr>
          <a:xfrm>
            <a:off x="4241343" y="4312439"/>
            <a:ext cx="53572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>
                <a:latin typeface="Calibri" panose="020F0502020204030204" pitchFamily="34" charset="0"/>
              </a:rPr>
              <a:t>R</a:t>
            </a:r>
            <a:r>
              <a:rPr lang="en-US" sz="1800" b="1" baseline="-25000" dirty="0" err="1">
                <a:latin typeface="Calibri" panose="020F0502020204030204" pitchFamily="34" charset="0"/>
              </a:rPr>
              <a:t>avg</a:t>
            </a:r>
            <a:endParaRPr lang="en-US" sz="1800" b="1" dirty="0">
              <a:latin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9C424D-8545-4B4C-AE62-DF5A341235FC}"/>
              </a:ext>
            </a:extLst>
          </p:cNvPr>
          <p:cNvSpPr txBox="1"/>
          <p:nvPr/>
        </p:nvSpPr>
        <p:spPr>
          <a:xfrm>
            <a:off x="4241343" y="5137152"/>
            <a:ext cx="4122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</a:rPr>
              <a:t>R</a:t>
            </a:r>
            <a:r>
              <a:rPr lang="en-US" sz="1800" b="1" baseline="-25000" dirty="0">
                <a:latin typeface="Calibri" panose="020F0502020204030204" pitchFamily="34" charset="0"/>
              </a:rPr>
              <a:t>G</a:t>
            </a:r>
            <a:endParaRPr lang="en-US" sz="1800" b="1" dirty="0">
              <a:latin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1E691B-DB64-6A44-9F64-6575483DDF0F}"/>
              </a:ext>
            </a:extLst>
          </p:cNvPr>
          <p:cNvSpPr txBox="1"/>
          <p:nvPr/>
        </p:nvSpPr>
        <p:spPr>
          <a:xfrm>
            <a:off x="5527091" y="2862651"/>
            <a:ext cx="4796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</a:rPr>
              <a:t>5.0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7BF31-E2C5-D945-8DC3-5DB46F56BA25}"/>
              </a:ext>
            </a:extLst>
          </p:cNvPr>
          <p:cNvSpPr txBox="1"/>
          <p:nvPr/>
        </p:nvSpPr>
        <p:spPr>
          <a:xfrm>
            <a:off x="5527091" y="3587545"/>
            <a:ext cx="4796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</a:rPr>
              <a:t>3.0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881E83-8F9D-2C41-8C13-879F32009F9A}"/>
              </a:ext>
            </a:extLst>
          </p:cNvPr>
          <p:cNvSpPr txBox="1"/>
          <p:nvPr/>
        </p:nvSpPr>
        <p:spPr>
          <a:xfrm>
            <a:off x="5527091" y="4312439"/>
            <a:ext cx="4796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</a:rPr>
              <a:t>4.0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0700AC-E568-524E-8789-7F43FA087141}"/>
              </a:ext>
            </a:extLst>
          </p:cNvPr>
          <p:cNvSpPr txBox="1"/>
          <p:nvPr/>
        </p:nvSpPr>
        <p:spPr>
          <a:xfrm>
            <a:off x="5527091" y="5137152"/>
            <a:ext cx="4796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</a:rPr>
              <a:t>3.6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078FBC-5630-094B-BCAC-9319AD491B5E}"/>
              </a:ext>
            </a:extLst>
          </p:cNvPr>
          <p:cNvSpPr txBox="1"/>
          <p:nvPr/>
        </p:nvSpPr>
        <p:spPr>
          <a:xfrm>
            <a:off x="6988459" y="2862651"/>
            <a:ext cx="4796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</a:rPr>
              <a:t>4.2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23CBC1-C027-B14E-A2B4-5F7143AA72C3}"/>
              </a:ext>
            </a:extLst>
          </p:cNvPr>
          <p:cNvSpPr txBox="1"/>
          <p:nvPr/>
        </p:nvSpPr>
        <p:spPr>
          <a:xfrm>
            <a:off x="6988459" y="3587545"/>
            <a:ext cx="4796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</a:rPr>
              <a:t>3.8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527AD3-BEFE-284B-ABEB-778C70A4B3CA}"/>
              </a:ext>
            </a:extLst>
          </p:cNvPr>
          <p:cNvSpPr txBox="1"/>
          <p:nvPr/>
        </p:nvSpPr>
        <p:spPr>
          <a:xfrm>
            <a:off x="6988459" y="4312439"/>
            <a:ext cx="4796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</a:rPr>
              <a:t>4.0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6004C6-61E7-DF4F-9D39-20595C8EB02E}"/>
              </a:ext>
            </a:extLst>
          </p:cNvPr>
          <p:cNvSpPr txBox="1"/>
          <p:nvPr/>
        </p:nvSpPr>
        <p:spPr>
          <a:xfrm>
            <a:off x="6979008" y="5137152"/>
            <a:ext cx="59663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</a:rPr>
              <a:t>3.92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4005A3-B968-6741-BC90-4E4D8B731DD0}"/>
              </a:ext>
            </a:extLst>
          </p:cNvPr>
          <p:cNvCxnSpPr/>
          <p:nvPr/>
        </p:nvCxnSpPr>
        <p:spPr>
          <a:xfrm>
            <a:off x="4241343" y="3415645"/>
            <a:ext cx="36349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B03226-04F5-5249-BACB-6528AFC5320B}"/>
              </a:ext>
            </a:extLst>
          </p:cNvPr>
          <p:cNvCxnSpPr/>
          <p:nvPr/>
        </p:nvCxnSpPr>
        <p:spPr>
          <a:xfrm>
            <a:off x="4240255" y="4180295"/>
            <a:ext cx="36349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D15988-4BCF-3B4E-A4D0-B07D1E4D83BB}"/>
              </a:ext>
            </a:extLst>
          </p:cNvPr>
          <p:cNvCxnSpPr/>
          <p:nvPr/>
        </p:nvCxnSpPr>
        <p:spPr>
          <a:xfrm>
            <a:off x="4240254" y="4968800"/>
            <a:ext cx="36349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D1E5E3B-7C6A-A542-B17C-F8398C9C0FF8}"/>
              </a:ext>
            </a:extLst>
          </p:cNvPr>
          <p:cNvCxnSpPr>
            <a:cxnSpLocks/>
          </p:cNvCxnSpPr>
          <p:nvPr/>
        </p:nvCxnSpPr>
        <p:spPr>
          <a:xfrm>
            <a:off x="5107928" y="2749061"/>
            <a:ext cx="0" cy="2892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E8D2895-64E4-E44A-972E-E09B36C86E4D}"/>
              </a:ext>
            </a:extLst>
          </p:cNvPr>
          <p:cNvCxnSpPr>
            <a:cxnSpLocks/>
          </p:cNvCxnSpPr>
          <p:nvPr/>
        </p:nvCxnSpPr>
        <p:spPr>
          <a:xfrm>
            <a:off x="6492780" y="2727989"/>
            <a:ext cx="0" cy="29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43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12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Sturm</dc:creator>
  <cp:lastModifiedBy>Benjamin Sturm</cp:lastModifiedBy>
  <cp:revision>2</cp:revision>
  <dcterms:created xsi:type="dcterms:W3CDTF">2018-09-11T23:24:41Z</dcterms:created>
  <dcterms:modified xsi:type="dcterms:W3CDTF">2018-09-12T00:46:29Z</dcterms:modified>
</cp:coreProperties>
</file>