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4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Sturm" initials="BS" lastIdx="3" clrIdx="0">
    <p:extLst>
      <p:ext uri="{19B8F6BF-5375-455C-9EA6-DF929625EA0E}">
        <p15:presenceInfo xmlns:p15="http://schemas.microsoft.com/office/powerpoint/2012/main" userId="86a3e30d0afed2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6"/>
    <p:restoredTop sz="85921"/>
  </p:normalViewPr>
  <p:slideViewPr>
    <p:cSldViewPr snapToGrid="0" snapToObjects="1">
      <p:cViewPr varScale="1">
        <p:scale>
          <a:sx n="118" d="100"/>
          <a:sy n="118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4BEA2-6E7C-FA42-83A0-9188FCAFF19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BE67E-6E94-244F-86D4-F654E2B9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E67E-6E94-244F-86D4-F654E2B944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538" y="3886200"/>
            <a:ext cx="9237662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77522"/>
            <a:ext cx="2844800" cy="365125"/>
          </a:xfrm>
        </p:spPr>
        <p:txBody>
          <a:bodyPr/>
          <a:lstStyle/>
          <a:p>
            <a:fld id="{D922543D-A46D-DD47-9D46-45DA50D21A6B}" type="datetime1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55200" y="6362704"/>
            <a:ext cx="1422400" cy="365125"/>
          </a:xfrm>
        </p:spPr>
        <p:txBody>
          <a:bodyPr/>
          <a:lstStyle>
            <a:lvl1pPr algn="r">
              <a:defRPr/>
            </a:lvl1pPr>
          </a:lstStyle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A49EA8-8C38-5148-ACA3-3DC230D45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5538" y="2039938"/>
            <a:ext cx="10602912" cy="1677987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0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16ED-2560-714A-AA6C-1EA6E76C8542}" type="datetime1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F817-C259-5D47-93E3-3EDC5C8AFD4A}" type="datetime1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7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7360-FC71-784F-AED3-8DB764DD4B01}" type="datetime1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7E2C-BCFF-ED45-91BB-2CA2ED812580}" type="datetime1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9448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19F1-6395-224F-A74F-DED8D4681DD7}" type="datetime1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1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9448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19F1-6395-224F-A74F-DED8D4681DD7}" type="datetime1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EC1C-F490-5A4E-9ACC-2492016D21D5}" type="datetime1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4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C55F-B596-5841-8EC2-630748E46444}" type="datetime1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6404-F176-864B-AB44-25459A91DA1D}" type="datetime1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8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F9C4-D3D5-BC47-9DD7-1130CC93EF78}" type="datetime1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6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DB4-562B-474A-9AAC-142670ECE7D9}" type="datetime1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53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C1BC-D821-9A47-BF1A-AE2F0601C781}" type="datetime1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A92E-4FEA-7049-8F29-FE6C8CFEAB43}" type="datetime1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A13E-B04D-1B40-BC0F-B78D883B7995}" type="datetime1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0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2646-E8BC-EA4E-98C3-283879196D0A}" type="datetime1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6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63BF-D055-1D4E-ABC7-634052912548}" type="datetime1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1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5E3-B25E-8445-AC50-63EC3F7959F5}" type="datetime1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B9D4-57E5-6C40-9AC6-1D9CD98EEEA1}" type="datetime1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78A-1242-C842-A103-2C8B9D6CC632}" type="datetime1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12700"/>
            <a:ext cx="1930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33867" y="6616700"/>
            <a:ext cx="7213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51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06A4-BF9C-3641-B1F8-3292997807EA}" type="datetime1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9C5-759D-3440-A9D6-6010A4F2B522}" type="datetime1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C8AC-A08E-7A48-B47B-9253D726845C}" type="datetime1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BEB6-C767-D740-B936-15271875789E}" type="datetime1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65900"/>
            <a:ext cx="7112000" cy="274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9836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9813-38BB-0049-BA28-46F65FE7F46A}" type="datetime1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907"/>
          </a:xfrm>
          <a:prstGeom prst="rect">
            <a:avLst/>
          </a:prstGeom>
          <a:solidFill>
            <a:srgbClr val="002164"/>
          </a:solidFill>
          <a:ln>
            <a:solidFill>
              <a:srgbClr val="003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solidFill>
                  <a:srgbClr val="00395A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19512"/>
            <a:ext cx="10972800" cy="770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8315"/>
            <a:ext cx="10972800" cy="491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1BBF-F12A-8B40-AE96-7C241B692E6B}" type="datetime1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6345772"/>
            <a:ext cx="142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38500"/>
            <a:ext cx="1865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68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86" r:id="rId14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B4F5-0B26-C642-98A7-E357D85C5642}" type="datetime1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rgbClr val="002164"/>
          </a:solidFill>
          <a:ln>
            <a:solidFill>
              <a:srgbClr val="003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60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5ADBC-25EA-6647-829A-912B15E3B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34088"/>
            <a:ext cx="103632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What should we watch tonight?: A Movie Recommender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51C8A2-5708-DB4A-BCF0-0DBA681B4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4175760" cy="1752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Benjamin W. Sturm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bwsturm@gmail.com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June 19, 2018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26A0B-9E8C-F144-8F05-C5C7BA371646}"/>
              </a:ext>
            </a:extLst>
          </p:cNvPr>
          <p:cNvSpPr/>
          <p:nvPr/>
        </p:nvSpPr>
        <p:spPr>
          <a:xfrm>
            <a:off x="6509982" y="2661313"/>
            <a:ext cx="4462818" cy="315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63071-90C0-9D43-A8B3-7D13C325DBBF}"/>
              </a:ext>
            </a:extLst>
          </p:cNvPr>
          <p:cNvSpPr txBox="1"/>
          <p:nvPr/>
        </p:nvSpPr>
        <p:spPr>
          <a:xfrm>
            <a:off x="7178722" y="3886200"/>
            <a:ext cx="238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Awesome picture here!</a:t>
            </a:r>
          </a:p>
        </p:txBody>
      </p:sp>
    </p:spTree>
    <p:extLst>
      <p:ext uri="{BB962C8B-B14F-4D97-AF65-F5344CB8AC3E}">
        <p14:creationId xmlns:p14="http://schemas.microsoft.com/office/powerpoint/2010/main" val="123942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DDBC7C-4A43-4842-8548-AFEC297D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goal of my project was to build a movie recommender system that would allow me to regain control over the movies I watch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CCE76-D400-B349-802F-95A6EFE70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Recommender System Features:</a:t>
            </a:r>
          </a:p>
          <a:p>
            <a:endParaRPr lang="en-US" sz="2800" dirty="0"/>
          </a:p>
          <a:p>
            <a:r>
              <a:rPr lang="en-US" sz="2400" dirty="0"/>
              <a:t>Uses collaborative filtering to recommend movies based on the user’s ratings of other movies</a:t>
            </a:r>
          </a:p>
          <a:p>
            <a:endParaRPr lang="en-US" sz="2400" dirty="0"/>
          </a:p>
          <a:p>
            <a:r>
              <a:rPr lang="en-US" sz="2400" dirty="0"/>
              <a:t>Provides top recommended movies and a predicted score</a:t>
            </a:r>
          </a:p>
          <a:p>
            <a:endParaRPr lang="en-US" sz="2400" dirty="0"/>
          </a:p>
          <a:p>
            <a:r>
              <a:rPr lang="en-US" sz="2400" dirty="0"/>
              <a:t>Is able to combine multiple user’s preferences (minimize arguments and maximize happiness)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C4AF1-0DF6-E648-B2EA-EA786DC5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901A-2698-E94A-A22A-C70C6FB0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my movie recommender system, I used the </a:t>
            </a:r>
            <a:r>
              <a:rPr lang="en-US" dirty="0" err="1"/>
              <a:t>MovieLens</a:t>
            </a:r>
            <a:r>
              <a:rPr lang="en-US" dirty="0"/>
              <a:t> 20M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0595A-A60C-9D43-9BE7-DFEDA741E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39165"/>
            <a:ext cx="5386917" cy="639762"/>
          </a:xfrm>
        </p:spPr>
        <p:txBody>
          <a:bodyPr>
            <a:normAutofit/>
          </a:bodyPr>
          <a:lstStyle/>
          <a:p>
            <a:r>
              <a:rPr lang="en-US" sz="2400" dirty="0"/>
              <a:t>Data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1AAB-0CC7-7D48-AABF-21232D56CC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Dataset consists of 20 million ratings</a:t>
            </a:r>
          </a:p>
          <a:p>
            <a:endParaRPr lang="en-US" dirty="0"/>
          </a:p>
          <a:p>
            <a:r>
              <a:rPr lang="en-US" dirty="0"/>
              <a:t>Total number of movies: 27,000</a:t>
            </a:r>
          </a:p>
          <a:p>
            <a:endParaRPr lang="en-US" dirty="0"/>
          </a:p>
          <a:p>
            <a:r>
              <a:rPr lang="en-US" dirty="0"/>
              <a:t>Total number of users: 138,000</a:t>
            </a:r>
          </a:p>
          <a:p>
            <a:endParaRPr lang="en-US" dirty="0"/>
          </a:p>
          <a:p>
            <a:r>
              <a:rPr lang="en-US" dirty="0"/>
              <a:t>The ratings occurred between January 1995 and March 2015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A85B41-0842-5A42-B077-12566F256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1339165"/>
            <a:ext cx="5389033" cy="639762"/>
          </a:xfrm>
        </p:spPr>
        <p:txBody>
          <a:bodyPr>
            <a:normAutofit/>
          </a:bodyPr>
          <a:lstStyle/>
          <a:p>
            <a:r>
              <a:rPr lang="en-US" sz="2400" i="1" dirty="0"/>
              <a:t>Heading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95EF2-F7C6-4D4C-89AB-6AC0CB11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4B5887D-10D8-0D41-BA2F-2FB98338C6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/>
              <a:t>I’m not sure what I’ll put here yet, but maybe some screen shots of my </a:t>
            </a:r>
            <a:r>
              <a:rPr lang="en-US" i="1" dirty="0" err="1"/>
              <a:t>dataframes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48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A0536CE-959F-FF44-9A32-69F778C1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order to build a model based on the large dataset, it was necessary to find a computationally efficient approach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17F794-D1A8-E54A-8DAC-BC4BD19D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Brief overview of SVD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6505D-6BEC-3A4A-8CBE-A0F58C05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313"/>
      </p:ext>
    </p:extLst>
  </p:cSld>
  <p:clrMapOvr>
    <a:masterClrMapping/>
  </p:clrMapOvr>
</p:sld>
</file>

<file path=ppt/theme/theme1.xml><?xml version="1.0" encoding="utf-8"?>
<a:theme xmlns:a="http://schemas.openxmlformats.org/drawingml/2006/main" name="BSturm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turm_theme1" id="{FE9364B0-8BD4-F945-B85C-14E13C5EDDEB}" vid="{4A4E479F-7DC1-7E4B-B77E-515434DDD108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WSturm_Sandia_seminar_ver1 (Read-Only)" id="{DE4169DE-C82E-BE46-BDA2-B2523C40466E}" vid="{7F20F83F-B19F-9A40-98BB-1D3DCDB693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BSturm_theme1</Template>
  <TotalTime>4645</TotalTime>
  <Words>181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BSturm_theme1</vt:lpstr>
      <vt:lpstr>1_Custom Design</vt:lpstr>
      <vt:lpstr>What should we watch tonight?: A Movie Recommender System</vt:lpstr>
      <vt:lpstr>The goal of my project was to build a movie recommender system that would allow me to regain control over the movies I watch</vt:lpstr>
      <vt:lpstr>For my movie recommender system, I used the MovieLens 20M Dataset</vt:lpstr>
      <vt:lpstr>In order to build a model based on the large dataset, it was necessary to find a computationally efficient approach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Sturm</dc:creator>
  <cp:lastModifiedBy>Benjamin Sturm</cp:lastModifiedBy>
  <cp:revision>146</cp:revision>
  <cp:lastPrinted>2018-05-29T23:45:23Z</cp:lastPrinted>
  <dcterms:created xsi:type="dcterms:W3CDTF">2018-05-13T22:42:06Z</dcterms:created>
  <dcterms:modified xsi:type="dcterms:W3CDTF">2018-06-19T23:38:12Z</dcterms:modified>
</cp:coreProperties>
</file>