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turm" initials="BS" lastIdx="3" clrIdx="0">
    <p:extLst>
      <p:ext uri="{19B8F6BF-5375-455C-9EA6-DF929625EA0E}">
        <p15:presenceInfo xmlns:p15="http://schemas.microsoft.com/office/powerpoint/2012/main" userId="86a3e30d0afed2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1"/>
    <p:restoredTop sz="85969"/>
  </p:normalViewPr>
  <p:slideViewPr>
    <p:cSldViewPr snapToGrid="0" snapToObjects="1">
      <p:cViewPr varScale="1">
        <p:scale>
          <a:sx n="112" d="100"/>
          <a:sy n="11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4BEA2-6E7C-FA42-83A0-9188FCAFF19A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E67E-6E94-244F-86D4-F654E2B94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E67E-6E94-244F-86D4-F654E2B94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Need to think of a good image:</a:t>
            </a:r>
          </a:p>
          <a:p>
            <a:r>
              <a:rPr lang="en-US" b="0" dirty="0"/>
              <a:t>Perhaps have pictures of different foods and put them in a 2D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E67E-6E94-244F-86D4-F654E2B94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538" y="3886200"/>
            <a:ext cx="923766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77522"/>
            <a:ext cx="2844800" cy="365125"/>
          </a:xfrm>
        </p:spPr>
        <p:txBody>
          <a:bodyPr/>
          <a:lstStyle/>
          <a:p>
            <a:fld id="{D922543D-A46D-DD47-9D46-45DA50D21A6B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5200" y="6362704"/>
            <a:ext cx="1422400" cy="365125"/>
          </a:xfrm>
        </p:spPr>
        <p:txBody>
          <a:bodyPr/>
          <a:lstStyle>
            <a:lvl1pPr algn="r">
              <a:defRPr/>
            </a:lvl1pPr>
          </a:lstStyle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A49EA8-8C38-5148-ACA3-3DC230D4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5538" y="2039938"/>
            <a:ext cx="10602912" cy="1677987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16ED-2560-714A-AA6C-1EA6E76C8542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817-C259-5D47-93E3-3EDC5C8AFD4A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7360-FC71-784F-AED3-8DB764DD4B01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7E2C-BCFF-ED45-91BB-2CA2ED812580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19F1-6395-224F-A74F-DED8D4681DD7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EC1C-F490-5A4E-9ACC-2492016D21D5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C55F-B596-5841-8EC2-630748E46444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6404-F176-864B-AB44-25459A91DA1D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F9C4-D3D5-BC47-9DD7-1130CC93EF78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C1BC-D821-9A47-BF1A-AE2F0601C781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3DB4-562B-474A-9AAC-142670ECE7D9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3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A92E-4FEA-7049-8F29-FE6C8CFEAB43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2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A13E-B04D-1B40-BC0F-B78D883B7995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0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2646-E8BC-EA4E-98C3-283879196D0A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6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63BF-D055-1D4E-ABC7-634052912548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1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5E3-B25E-8445-AC50-63EC3F7959F5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B9D4-57E5-6C40-9AC6-1D9CD98EEEA1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C78A-1242-C842-A103-2C8B9D6CC632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12700"/>
            <a:ext cx="1930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33867" y="6616700"/>
            <a:ext cx="7213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1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06A4-BF9C-3641-B1F8-3292997807EA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A9C5-759D-3440-A9D6-6010A4F2B522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C8AC-A08E-7A48-B47B-9253D726845C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BEB6-C767-D740-B936-15271875789E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65900"/>
            <a:ext cx="7112000" cy="274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83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9813-38BB-0049-BA28-46F65FE7F46A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907"/>
          </a:xfrm>
          <a:prstGeom prst="rect">
            <a:avLst/>
          </a:prstGeom>
          <a:solidFill>
            <a:srgbClr val="002164"/>
          </a:solidFill>
          <a:ln>
            <a:solidFill>
              <a:srgbClr val="003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395A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9512"/>
            <a:ext cx="10972800" cy="770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8315"/>
            <a:ext cx="10972800" cy="4917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1BBF-F12A-8B40-AE96-7C241B692E6B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6345772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EECB-4008-5E46-9EEC-BD7E66EAFA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500"/>
            <a:ext cx="1865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6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B4F5-0B26-C642-98A7-E357D85C5642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E8CE-B7CE-43D4-84E6-9C93D3742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002164"/>
          </a:solidFill>
          <a:ln>
            <a:solidFill>
              <a:srgbClr val="003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0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5ADBC-25EA-6647-829A-912B15E3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34088"/>
            <a:ext cx="10363200" cy="1470025"/>
          </a:xfrm>
        </p:spPr>
        <p:txBody>
          <a:bodyPr/>
          <a:lstStyle/>
          <a:p>
            <a:r>
              <a:rPr lang="en-US" dirty="0"/>
              <a:t>An Examination of Recipes from Around the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51C8A2-5708-DB4A-BCF0-0DBA681B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4175760" cy="1752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Benjamin W. Sturm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bwsturm@gmail.com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16,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0013-84A7-2D46-AD83-FF660F44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60" y="2470150"/>
            <a:ext cx="5612130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3A0295-6C8A-024E-A13F-94CB6C6D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goal of my project was to use data science to gain insights of cuisines from around the world.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2BBE1-0AFA-0C43-BCEC-11FCDB7B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29373"/>
            <a:ext cx="5386917" cy="639762"/>
          </a:xfrm>
        </p:spPr>
        <p:txBody>
          <a:bodyPr>
            <a:normAutofit/>
          </a:bodyPr>
          <a:lstStyle/>
          <a:p>
            <a:r>
              <a:rPr lang="en-US" sz="2400" dirty="0"/>
              <a:t>Questions I wanted to explore: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B8560E-B1E2-0C4D-9B17-A938D59A7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Which cuisines are most similar and which are most different?</a:t>
            </a:r>
          </a:p>
          <a:p>
            <a:endParaRPr lang="en-US" sz="2200" dirty="0"/>
          </a:p>
          <a:p>
            <a:r>
              <a:rPr lang="en-US" sz="2200" dirty="0"/>
              <a:t>Are there any unexpected relationships?</a:t>
            </a:r>
          </a:p>
          <a:p>
            <a:endParaRPr lang="en-US" sz="2200" dirty="0"/>
          </a:p>
          <a:p>
            <a:r>
              <a:rPr lang="en-US" sz="2200" dirty="0"/>
              <a:t>Which ingredients are most predictive of a particular cuisine?</a:t>
            </a:r>
          </a:p>
          <a:p>
            <a:r>
              <a:rPr lang="en-US" dirty="0"/>
              <a:t>	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82535D0-E848-7644-9F31-FE4DCDF60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329373"/>
            <a:ext cx="5389033" cy="6397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CE5B7C2-3DC2-884E-904C-34A83E16BF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Image to 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A145-05C0-F446-9DF5-277E7C9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E8CE-B7CE-43D4-84E6-9C93D3742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6A5C-04B0-B848-BD4E-E636AD40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explore this topic, I decided to use recipe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C7BE-25F3-2448-BC1F-34DD98A2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29323"/>
            <a:ext cx="5386917" cy="639762"/>
          </a:xfrm>
        </p:spPr>
        <p:txBody>
          <a:bodyPr>
            <a:normAutofit/>
          </a:bodyPr>
          <a:lstStyle/>
          <a:p>
            <a:r>
              <a:rPr lang="en-US" sz="2400" dirty="0" err="1"/>
              <a:t>Yummly.com</a:t>
            </a:r>
            <a:r>
              <a:rPr lang="en-US" sz="2400" dirty="0"/>
              <a:t> API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35D872-706B-FA41-B9D1-0884176A1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120" y="1660525"/>
            <a:ext cx="4343399" cy="49981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8501F-949D-8E4E-AE4C-40366689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929323"/>
            <a:ext cx="5389033" cy="639762"/>
          </a:xfrm>
        </p:spPr>
        <p:txBody>
          <a:bodyPr>
            <a:normAutofit/>
          </a:bodyPr>
          <a:lstStyle/>
          <a:p>
            <a:r>
              <a:rPr lang="en-US" sz="2400" dirty="0"/>
              <a:t>Data Description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B3EC1EA-EFBE-1941-A9F5-7657304EEAB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23574184"/>
              </p:ext>
            </p:extLst>
          </p:nvPr>
        </p:nvGraphicFramePr>
        <p:xfrm>
          <a:off x="6192838" y="1782763"/>
          <a:ext cx="5389563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21">
                  <a:extLst>
                    <a:ext uri="{9D8B030D-6E8A-4147-A177-3AD203B41FA5}">
                      <a16:colId xmlns:a16="http://schemas.microsoft.com/office/drawing/2014/main" val="271228895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156349115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393894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Name 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Description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021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Cuisine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e.g. 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</a:rPr>
                        <a:t>mexican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7290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Course 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String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e.g. Lunch, Main Dish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254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alibri" panose="020F0502020204030204" pitchFamily="34" charset="0"/>
                        </a:rPr>
                        <a:t>Flavors 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Dict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e.g. {sour: float, salty: float, sweet: float}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75568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Ingredients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List of Strings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e.g. [bow-tie pasta, bacon slices]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71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Rating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Int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Rating from 1-5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85135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Calibri" panose="020F0502020204030204" pitchFamily="34" charset="0"/>
                        </a:rPr>
                        <a:t>RecipeName 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String </a:t>
                      </a: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e.g. ‘Lemon Chicken Pasta’ </a:t>
                      </a: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7083318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BBB1C-80AB-284C-8908-98E77BF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C38-FE1D-9049-8774-3C6904A5DBAE}"/>
              </a:ext>
            </a:extLst>
          </p:cNvPr>
          <p:cNvSpPr txBox="1"/>
          <p:nvPr/>
        </p:nvSpPr>
        <p:spPr>
          <a:xfrm>
            <a:off x="6192838" y="4776112"/>
            <a:ext cx="47571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Size of data:</a:t>
            </a:r>
            <a:endParaRPr lang="en-US" b="1" u="sng" dirty="0"/>
          </a:p>
          <a:p>
            <a:r>
              <a:rPr lang="en-US" b="1" dirty="0"/>
              <a:t>Total number of recipes downloaded: 12,492</a:t>
            </a:r>
          </a:p>
          <a:p>
            <a:r>
              <a:rPr lang="en-US" b="1" dirty="0"/>
              <a:t>Total number of cuisines: 25</a:t>
            </a:r>
          </a:p>
          <a:p>
            <a:r>
              <a:rPr lang="en-US" b="1" dirty="0"/>
              <a:t>Number of recipes / cuisine: ~500</a:t>
            </a:r>
          </a:p>
        </p:txBody>
      </p:sp>
    </p:spTree>
    <p:extLst>
      <p:ext uri="{BB962C8B-B14F-4D97-AF65-F5344CB8AC3E}">
        <p14:creationId xmlns:p14="http://schemas.microsoft.com/office/powerpoint/2010/main" val="300901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84C865-C738-4C42-B45A-D4490640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I began to do machine learning, there were a number of preprocessing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F58E0-34BA-3345-8ACF-F5F752A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993E56B-C779-CA49-996A-BFAF53557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40" y="1082715"/>
            <a:ext cx="9799320" cy="298282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A547F4-2F0E-9B4A-961C-70E851A73D89}"/>
              </a:ext>
            </a:extLst>
          </p:cNvPr>
          <p:cNvSpPr txBox="1"/>
          <p:nvPr/>
        </p:nvSpPr>
        <p:spPr>
          <a:xfrm>
            <a:off x="697230" y="42291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Description of cleaning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120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763F-EF57-E74F-9207-E05DF91C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45EB-AAE6-D648-A652-89454105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0A9A-1CC7-6F45-BBE2-E791D2E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654F-9D33-C749-B83C-D801E5CA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BF37-6F11-1B4A-B3FE-3AC67A6C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3DBF-6867-1740-A201-B0E6B27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0B9C-D470-5945-8D63-6135FFB0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1DAE-A5F9-D64E-9D77-BC0E365C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BA92-A4DF-3544-8334-A5A095DE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EECB-4008-5E46-9EEC-BD7E66EAF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661"/>
      </p:ext>
    </p:extLst>
  </p:cSld>
  <p:clrMapOvr>
    <a:masterClrMapping/>
  </p:clrMapOvr>
</p:sld>
</file>

<file path=ppt/theme/theme1.xml><?xml version="1.0" encoding="utf-8"?>
<a:theme xmlns:a="http://schemas.openxmlformats.org/drawingml/2006/main" name="BSturm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turm_theme1" id="{FE9364B0-8BD4-F945-B85C-14E13C5EDDEB}" vid="{4A4E479F-7DC1-7E4B-B77E-515434DDD108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WSturm_Sandia_seminar_ver1 (Read-Only)" id="{DE4169DE-C82E-BE46-BDA2-B2523C40466E}" vid="{7F20F83F-B19F-9A40-98BB-1D3DCDB693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BSturm_theme1</Template>
  <TotalTime>4003</TotalTime>
  <Words>251</Words>
  <Application>Microsoft Macintosh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BSturm_theme1</vt:lpstr>
      <vt:lpstr>1_Custom Design</vt:lpstr>
      <vt:lpstr>An Examination of Recipes from Around the World</vt:lpstr>
      <vt:lpstr>The goal of my project was to use data science to gain insights of cuisines from around the world.</vt:lpstr>
      <vt:lpstr>In order to explore this topic, I decided to use recipe data </vt:lpstr>
      <vt:lpstr>Before I began to do machine learning, there were a number of preprocessing steps</vt:lpstr>
      <vt:lpstr>Results slide 1</vt:lpstr>
      <vt:lpstr>Results slide 2</vt:lpstr>
      <vt:lpstr>Conclusions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Sturm</dc:creator>
  <cp:lastModifiedBy>Benjamin Sturm</cp:lastModifiedBy>
  <cp:revision>97</cp:revision>
  <cp:lastPrinted>2018-05-16T23:58:41Z</cp:lastPrinted>
  <dcterms:created xsi:type="dcterms:W3CDTF">2018-05-13T22:42:06Z</dcterms:created>
  <dcterms:modified xsi:type="dcterms:W3CDTF">2018-05-29T23:45:10Z</dcterms:modified>
</cp:coreProperties>
</file>