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3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8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B7658-F3BB-488D-8EDA-6AFB70E5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2" y="2097741"/>
            <a:ext cx="5333861" cy="391453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Matina Gkioulidou:</a:t>
            </a:r>
            <a:br>
              <a:rPr lang="en-US" sz="3200" dirty="0"/>
            </a:br>
            <a:r>
              <a:rPr lang="en-US" sz="3200" dirty="0"/>
              <a:t>Observing the Global Geospace in Mesoscale Resolution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Anthony </a:t>
            </a:r>
            <a:r>
              <a:rPr lang="en-US" sz="3200" dirty="0" err="1"/>
              <a:t>Sciola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Build-up of the Storm-Time Ring Current via Mesoscale Plasma Sheet Flows</a:t>
            </a:r>
            <a:endParaRPr lang="en-CA" sz="2400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FD09-2723-45B1-A2BE-30C50708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143435"/>
            <a:ext cx="4934850" cy="1542064"/>
          </a:xfrm>
        </p:spPr>
        <p:txBody>
          <a:bodyPr anchor="b">
            <a:noAutofit/>
          </a:bodyPr>
          <a:lstStyle/>
          <a:p>
            <a:r>
              <a:rPr lang="en-US" sz="3200" b="1" dirty="0"/>
              <a:t>Spacecraft Exploration and Physics Modeling of the Earth’s Ring Current</a:t>
            </a:r>
            <a:endParaRPr lang="en-CA" sz="3200" b="1" dirty="0"/>
          </a:p>
        </p:txBody>
      </p:sp>
      <p:pic>
        <p:nvPicPr>
          <p:cNvPr id="5" name="Picture 4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A8922113-8D44-4656-A3A3-AE2521F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" b="10376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BevelVTI</vt:lpstr>
      <vt:lpstr>Matina Gkioulidou: Observing the Global Geospace in Mesoscale Resolution  Anthony Sciola: Build-up of the Storm-Time Ring Current via Mesoscale Plasma Sheet Flows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6</cp:revision>
  <dcterms:created xsi:type="dcterms:W3CDTF">2022-01-26T18:51:38Z</dcterms:created>
  <dcterms:modified xsi:type="dcterms:W3CDTF">2022-10-25T15:14:57Z</dcterms:modified>
</cp:coreProperties>
</file>