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3068181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Julie Barnum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558" y="4152959"/>
            <a:ext cx="4480943" cy="299211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The Python in Heliophysics Community (</a:t>
            </a:r>
            <a:r>
              <a:rPr lang="en-US" sz="4000" b="1" dirty="0" err="1">
                <a:solidFill>
                  <a:schemeClr val="bg1"/>
                </a:solidFill>
              </a:rPr>
              <a:t>PyHC</a:t>
            </a:r>
            <a:r>
              <a:rPr lang="en-US" sz="4000" b="1" dirty="0">
                <a:solidFill>
                  <a:schemeClr val="bg1"/>
                </a:solidFill>
              </a:rPr>
              <a:t>): an overview and recent activities within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3991381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235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Julie Barnum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58</cp:revision>
  <dcterms:created xsi:type="dcterms:W3CDTF">2020-04-15T18:25:08Z</dcterms:created>
  <dcterms:modified xsi:type="dcterms:W3CDTF">2022-11-20T20:01:32Z</dcterms:modified>
</cp:coreProperties>
</file>