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6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2021-10-16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2795068"/>
            <a:ext cx="4950933" cy="2391769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Mathew Owens</a:t>
            </a:r>
            <a:br>
              <a:rPr lang="en-CA" sz="4000" b="1" dirty="0">
                <a:solidFill>
                  <a:schemeClr val="bg1"/>
                </a:solidFill>
                <a:latin typeface="Myriad Pro Cond" panose="020B050603040302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Myriad Pro Cond" panose="020B0506030403020204" pitchFamily="34" charset="0"/>
              </a:rPr>
              <a:t>Extreme Space Weather and the Solar Cycle</a:t>
            </a:r>
            <a:endParaRPr lang="en-CA" sz="4000" dirty="0">
              <a:solidFill>
                <a:schemeClr val="bg1"/>
              </a:solidFill>
              <a:latin typeface="Myriad Pro Cond" panose="020B0506030403020204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159" y="5560162"/>
            <a:ext cx="2824748" cy="525223"/>
          </a:xfrm>
        </p:spPr>
        <p:txBody>
          <a:bodyPr>
            <a:normAutofit fontScale="92500"/>
          </a:bodyPr>
          <a:lstStyle/>
          <a:p>
            <a:pPr algn="ctr"/>
            <a:r>
              <a:rPr lang="en-CA" sz="2400" b="1">
                <a:solidFill>
                  <a:schemeClr val="bg1"/>
                </a:solidFill>
              </a:rPr>
              <a:t>October 18, </a:t>
            </a:r>
            <a:r>
              <a:rPr lang="en-CA" sz="2400" b="1" dirty="0">
                <a:solidFill>
                  <a:schemeClr val="bg1"/>
                </a:solidFill>
              </a:rPr>
              <a:t>2021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90" y="531277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233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Mathew Owens Extreme Space Weather and the Solar Cycle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52</cp:revision>
  <dcterms:created xsi:type="dcterms:W3CDTF">2020-04-15T18:25:08Z</dcterms:created>
  <dcterms:modified xsi:type="dcterms:W3CDTF">2021-10-16T20:15:11Z</dcterms:modified>
</cp:coreProperties>
</file>