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45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405800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Colin Forsyth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1558" y="4334652"/>
            <a:ext cx="4480943" cy="198645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Physical Processes of Meso-scale, dynamic auroral forms</a:t>
            </a:r>
            <a:endParaRPr lang="en-CA" sz="32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432900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229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Colin Forsyth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55</cp:revision>
  <dcterms:created xsi:type="dcterms:W3CDTF">2020-04-15T18:25:08Z</dcterms:created>
  <dcterms:modified xsi:type="dcterms:W3CDTF">2022-03-13T13:47:20Z</dcterms:modified>
</cp:coreProperties>
</file>