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866"/>
    <a:srgbClr val="12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80" d="100"/>
          <a:sy n="80" d="100"/>
        </p:scale>
        <p:origin x="150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9A27-CFFD-4E3A-9C2D-38EDB52ED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0602-20C4-4D1B-BA7D-5143DC58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63473-2611-4507-9FE9-B95FC3F8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B2A7-8345-4811-8FE0-AE94E3652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B943-F407-46AD-924B-EF108FA2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40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388BE-A9C0-40EA-9B1A-77781F5C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F2DA0-3F3A-4C54-944C-E6FCECD1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372D-E6DF-4A0C-A5C5-F4C74EDCA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DC85-2F15-4F20-AAAF-FFD7EF03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EBE4-852A-4889-98C0-8A939FD5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7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9C206-E800-4AB0-B1F8-8B9F30854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76E45-4CAA-4493-A9A4-339070E77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1231-B1DF-4B30-8B9A-21E4AED8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53F7B-CEB3-4406-BBFD-92666A5B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0BE9-9A9E-4975-8755-4ED1CE57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3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10F5-A60E-4EF7-B408-7D735AD4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32753-8669-48ED-AE35-B9E05224E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505D-ADC9-4E5F-A104-2E0C30C2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DEC5-9065-4E06-9EEB-9C359058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E9B6-E489-4838-9FA1-BF11FA1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9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3735-E329-4747-BA3A-D68DF1C9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B5722-401F-4124-B1C8-31CA1FC21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A02C4-4769-4881-9638-C4D66FE5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98EE1-40CF-4AE2-BB28-F6DEBBE9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E441D-E619-435B-9440-F6FEC0E8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2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09C7-CCCF-4D8C-B416-511109EF9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588B-AB37-42B4-9EFE-C3BD68E1E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B0ABA-5F5D-4E37-8980-C5C9982AB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6F021-53EC-452F-9441-412192A4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EE7DF-DF23-4519-B1B3-48FBB014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856F0-6FB1-48D8-A2D1-D5D8D56A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2D15-B0E7-46DD-977A-8E7DFCE0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63BDB-6910-482D-9EA4-8D34635C5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012A1-1B06-4E26-9C2C-C55D42517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BA3FB-7325-415C-BE04-6CAD4962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3FA22-80CA-47E6-A483-594FB3859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ADC32-9143-40E7-A311-A9289A39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6CE0E-1E62-4328-89CB-95EF396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B39BE-67E8-4265-AF1D-DC2B9B5C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14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688B-0600-4D46-87E8-AF7EEC77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46CDA-A730-4A82-9F61-C0E16FE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61541-4923-475B-8E77-56D05B70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300F7-3FDD-4DEE-98BD-6EDF8774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93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9C5C4-0083-4E06-84C8-3E138518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1704E-E5B4-47C6-B50E-7187C99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50D3B-B4F0-4026-8248-646508BF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F2E5-745F-4884-BE15-1988D653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6C02-DB02-4D8F-8B6B-885EF920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C4F0C-2AE8-4E03-BB26-B813D1BFD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EBAE-1E9D-4122-B59B-AAB18622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2B4D-7EA3-4F96-BE1D-F17ECCCC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5A5C2-8D7C-414C-94F6-E018020B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67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B767-B121-417E-929E-BE0D9B89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184BA-FF95-437A-B0E9-793AE9C1F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CAD7C-2A10-4E5D-8ADE-87483474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A879-9FAC-44E2-9EC2-6D5210FC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6173E-3F5C-4E42-84F1-B3B37DE6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A1CF3-8A20-4820-A211-19DEB963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52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62FA8-85B5-4073-ADD7-46B4D698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3D50-AE82-4A49-B74A-A8AD1380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F0766-0439-431C-9769-6C7AA87F7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7CCB1-7B18-4CB5-AD37-AB22289B9E06}" type="datetimeFigureOut">
              <a:rPr lang="en-CA" smtClean="0"/>
              <a:t>2022-02-25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DF76-2034-4037-9AC9-45D10D29E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EFD4-3664-4A5F-8895-273A53598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FCD3-FBAE-42D9-B4AE-579B27D516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69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B5369D8-14D2-4B76-AE63-65DFAE6EED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EB862-E018-4472-BFED-D8A734C5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1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 to Python Notebooks and Code Sharing</a:t>
            </a:r>
            <a:b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Barbara Thompson and the </a:t>
            </a:r>
            <a:r>
              <a:rPr lang="en-US" sz="2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Helioanalytics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Group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924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 to Python Notebooks and Code Sharing Barbara Thompson and the Helioanalytics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6</cp:revision>
  <dcterms:created xsi:type="dcterms:W3CDTF">2022-02-25T16:23:08Z</dcterms:created>
  <dcterms:modified xsi:type="dcterms:W3CDTF">2022-02-25T17:21:38Z</dcterms:modified>
</cp:coreProperties>
</file>