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5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368" y="1311249"/>
            <a:ext cx="5406190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David Sibeck</a:t>
            </a:r>
            <a:r>
              <a:rPr lang="en-CA" sz="3200" b="1" dirty="0">
                <a:solidFill>
                  <a:prstClr val="white"/>
                </a:solidFill>
              </a:rPr>
              <a:t>. Use the private chat button at the bottom of your screen.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518485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 and Marcos Silveira.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184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10</cp:revision>
  <dcterms:created xsi:type="dcterms:W3CDTF">2020-04-15T18:25:08Z</dcterms:created>
  <dcterms:modified xsi:type="dcterms:W3CDTF">2020-04-24T19:05:23Z</dcterms:modified>
</cp:coreProperties>
</file>