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7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4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7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4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3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8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B7658-F3BB-488D-8EDA-6AFB70E5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3" y="2579129"/>
            <a:ext cx="4709550" cy="34331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Center for Geospace Storms (CGS): Transforming the Understanding and Predictability of Space Weather</a:t>
            </a:r>
            <a:endParaRPr lang="en-CA" sz="3700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FD09-2723-45B1-A2BE-30C50708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293427"/>
            <a:ext cx="4452371" cy="1392072"/>
          </a:xfrm>
        </p:spPr>
        <p:txBody>
          <a:bodyPr anchor="b">
            <a:normAutofit/>
          </a:bodyPr>
          <a:lstStyle/>
          <a:p>
            <a:r>
              <a:rPr lang="en-CA" dirty="0"/>
              <a:t>Slava Merkin, Kareem </a:t>
            </a:r>
            <a:r>
              <a:rPr lang="en-CA" dirty="0" err="1"/>
              <a:t>Sorathia</a:t>
            </a:r>
            <a:r>
              <a:rPr lang="en-CA" dirty="0"/>
              <a:t>, Dong Lin, Shanshan Bao, Adam Michael</a:t>
            </a:r>
          </a:p>
        </p:txBody>
      </p:sp>
      <p:pic>
        <p:nvPicPr>
          <p:cNvPr id="5" name="Picture 4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A8922113-8D44-4656-A3A3-AE2521F9F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" b="10376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4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BevelVTI</vt:lpstr>
      <vt:lpstr>Center for Geospace Storms (CGS): Transforming the Understanding and Predictability of Space Weather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Murphy</dc:creator>
  <cp:lastModifiedBy>Kyle Murphy</cp:lastModifiedBy>
  <cp:revision>5</cp:revision>
  <dcterms:created xsi:type="dcterms:W3CDTF">2022-01-26T18:51:38Z</dcterms:created>
  <dcterms:modified xsi:type="dcterms:W3CDTF">2022-05-16T17:15:44Z</dcterms:modified>
</cp:coreProperties>
</file>