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>
        <p:scale>
          <a:sx n="62" d="100"/>
          <a:sy n="62" d="100"/>
        </p:scale>
        <p:origin x="-543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7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4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7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4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3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8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E0238D-E295-49BE-9BFE-E9189D69E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E9A4A-0183-4A3C-B68E-A22927891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9" cy="6858000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  <a:effectLst>
            <a:outerShdw blurRad="596900" dist="330200" dir="882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7658-F3BB-488D-8EDA-6AFB70E58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232" y="2097741"/>
            <a:ext cx="5333861" cy="446542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dirty="0"/>
              <a:t>Justin </a:t>
            </a:r>
            <a:r>
              <a:rPr lang="en-US" sz="3200" b="1" dirty="0" err="1"/>
              <a:t>Likar</a:t>
            </a:r>
            <a:r>
              <a:rPr lang="en-US" sz="3200" b="1" dirty="0"/>
              <a:t>:</a:t>
            </a:r>
            <a:br>
              <a:rPr lang="en-US" sz="3200" dirty="0"/>
            </a:br>
            <a:r>
              <a:rPr lang="en-US" sz="3200" dirty="0"/>
              <a:t>Natural Space Environment (NSE) Effects on Space Flight System Design and Operations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/>
              <a:t>Yannis Daglis:</a:t>
            </a:r>
            <a:br>
              <a:rPr lang="en-US" sz="3200" dirty="0"/>
            </a:br>
            <a:r>
              <a:rPr lang="en-US" sz="3200" dirty="0"/>
              <a:t>Predicting Outer Van Allen Belt Dynamics with the Prototype </a:t>
            </a:r>
            <a:r>
              <a:rPr lang="en-US" sz="3200" dirty="0" err="1"/>
              <a:t>SafeSpace</a:t>
            </a:r>
            <a:r>
              <a:rPr lang="en-US" sz="3200" dirty="0"/>
              <a:t> Service</a:t>
            </a:r>
            <a:endParaRPr lang="en-CA" sz="2400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0" cy="1874237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FD09-2723-45B1-A2BE-30C50708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4796" y="143435"/>
            <a:ext cx="4934850" cy="1542064"/>
          </a:xfrm>
        </p:spPr>
        <p:txBody>
          <a:bodyPr anchor="b">
            <a:noAutofit/>
          </a:bodyPr>
          <a:lstStyle/>
          <a:p>
            <a:r>
              <a:rPr lang="en-US" sz="3200" b="1" dirty="0"/>
              <a:t>Space Weather Impacts of Near-Earth Particle Radiation</a:t>
            </a:r>
            <a:endParaRPr lang="en-CA" sz="3200" b="1" dirty="0"/>
          </a:p>
        </p:txBody>
      </p:sp>
      <p:pic>
        <p:nvPicPr>
          <p:cNvPr id="5" name="Picture 4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A8922113-8D44-4656-A3A3-AE2521F9F3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7" b="10376"/>
          <a:stretch/>
        </p:blipFill>
        <p:spPr>
          <a:xfrm>
            <a:off x="20" y="-1"/>
            <a:ext cx="6095978" cy="685799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2DAFA4-5D2E-4391-AD38-B26F579F4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4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42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BevelVTI</vt:lpstr>
      <vt:lpstr>Justin Likar: Natural Space Environment (NSE) Effects on Space Flight System Design and Operations  Yannis Daglis: Predicting Outer Van Allen Belt Dynamics with the Prototype SafeSpace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9</cp:revision>
  <dcterms:created xsi:type="dcterms:W3CDTF">2022-01-26T18:51:38Z</dcterms:created>
  <dcterms:modified xsi:type="dcterms:W3CDTF">2023-05-22T11:53:28Z</dcterms:modified>
</cp:coreProperties>
</file>