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405800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Andrei Runov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558" y="4334652"/>
            <a:ext cx="4480943" cy="198645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Magnetotail Transients Revisited</a:t>
            </a:r>
            <a:endParaRPr lang="en-CA" sz="40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432900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224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Andrei Runov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56</cp:revision>
  <dcterms:created xsi:type="dcterms:W3CDTF">2020-04-15T18:25:08Z</dcterms:created>
  <dcterms:modified xsi:type="dcterms:W3CDTF">2022-04-24T23:43:40Z</dcterms:modified>
</cp:coreProperties>
</file>