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3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8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B7658-F3BB-488D-8EDA-6AFB70E5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2" y="2097741"/>
            <a:ext cx="5333861" cy="4465429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Jacob </a:t>
            </a:r>
            <a:r>
              <a:rPr lang="en-US" sz="3200" b="1" dirty="0" err="1"/>
              <a:t>Bortnik</a:t>
            </a:r>
            <a:r>
              <a:rPr lang="en-US" sz="3200" b="1" dirty="0"/>
              <a:t> :</a:t>
            </a:r>
            <a:br>
              <a:rPr lang="en-US" sz="3200" dirty="0"/>
            </a:br>
            <a:r>
              <a:rPr lang="en-US" sz="3200" dirty="0"/>
              <a:t>Inner Magnetospheric Environment Reconstruction and </a:t>
            </a:r>
            <a:r>
              <a:rPr lang="en-US" sz="3200" dirty="0" err="1"/>
              <a:t>Explainability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Enrico </a:t>
            </a:r>
            <a:r>
              <a:rPr lang="en-US" sz="3200" b="1" dirty="0" err="1"/>
              <a:t>Camporeale</a:t>
            </a:r>
            <a:r>
              <a:rPr lang="en-US" sz="3200" b="1" dirty="0"/>
              <a:t> :</a:t>
            </a:r>
            <a:br>
              <a:rPr lang="en-US" sz="3200" dirty="0"/>
            </a:br>
            <a:r>
              <a:rPr lang="en-US" sz="3200" dirty="0"/>
              <a:t>Data-Driven Discovery of the Fokker-Planck Equation for the Earth's Radiation Belts Using Machine Learning</a:t>
            </a:r>
            <a:endParaRPr lang="en-CA" sz="2400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FD09-2723-45B1-A2BE-30C50708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143435"/>
            <a:ext cx="4934850" cy="1542064"/>
          </a:xfrm>
        </p:spPr>
        <p:txBody>
          <a:bodyPr anchor="b">
            <a:noAutofit/>
          </a:bodyPr>
          <a:lstStyle/>
          <a:p>
            <a:r>
              <a:rPr lang="en-US" sz="3200" b="1" dirty="0"/>
              <a:t>Machine Learning in Space Physics</a:t>
            </a:r>
            <a:endParaRPr lang="en-CA" sz="3200" b="1" dirty="0"/>
          </a:p>
        </p:txBody>
      </p:sp>
      <p:pic>
        <p:nvPicPr>
          <p:cNvPr id="5" name="Picture 4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A8922113-8D44-4656-A3A3-AE2521F9F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" b="10376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BevelVTI</vt:lpstr>
      <vt:lpstr>Jacob Bortnik : Inner Magnetospheric Environment Reconstruction and Explainability  Enrico Camporeale : Data-Driven Discovery of the Fokker-Planck Equation for the Earth's Radiation Belts Using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8</cp:revision>
  <dcterms:created xsi:type="dcterms:W3CDTF">2022-01-26T18:51:38Z</dcterms:created>
  <dcterms:modified xsi:type="dcterms:W3CDTF">2023-04-18T11:57:37Z</dcterms:modified>
</cp:coreProperties>
</file>