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 err="1">
                <a:solidFill>
                  <a:srgbClr val="FF0000"/>
                </a:solidFill>
              </a:rPr>
              <a:t>Nithin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23</cp:revision>
  <dcterms:created xsi:type="dcterms:W3CDTF">2020-04-15T18:25:08Z</dcterms:created>
  <dcterms:modified xsi:type="dcterms:W3CDTF">2020-06-01T16:02:14Z</dcterms:modified>
</cp:coreProperties>
</file>