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0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80" y="4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02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2022-08-07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47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46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81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73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2022-08-07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43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2022-08-07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30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106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78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31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6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2022-08-07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6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2022-08-07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9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2022-08-07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28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2022-08-07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49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2022-08-07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4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2022-08-07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6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E723E2-BC0F-4A2F-84D1-E095482B85E6}" type="datetimeFigureOut">
              <a:rPr lang="en-CA" smtClean="0"/>
              <a:t>2022-08-07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85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gnetosphere.seminars@gmail.com" TargetMode="External"/><Relationship Id="rId2" Type="http://schemas.openxmlformats.org/officeDocument/2006/relationships/hyperlink" Target="https://msolss.github.io/MagSeminars/contact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solss.github.io/MagSeminars/mail-li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invertebrate, coelenterate, hydrozoan&#10;&#10;Description automatically generated">
            <a:extLst>
              <a:ext uri="{FF2B5EF4-FFF2-40B4-BE49-F238E27FC236}">
                <a16:creationId xmlns:a16="http://schemas.microsoft.com/office/drawing/2014/main" id="{C56775F6-B24A-4FD3-9B62-3F3516F0304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7" r="9091" b="406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itle 3">
            <a:extLst>
              <a:ext uri="{FF2B5EF4-FFF2-40B4-BE49-F238E27FC236}">
                <a16:creationId xmlns:a16="http://schemas.microsoft.com/office/drawing/2014/main" id="{C66FFF6D-FB56-4ED8-B121-41112B83D11B}"/>
              </a:ext>
            </a:extLst>
          </p:cNvPr>
          <p:cNvSpPr txBox="1">
            <a:spLocks/>
          </p:cNvSpPr>
          <p:nvPr/>
        </p:nvSpPr>
        <p:spPr>
          <a:xfrm>
            <a:off x="2146362" y="120601"/>
            <a:ext cx="9786139" cy="7567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CA" sz="4000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endParaRPr lang="en-CA" sz="4000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3DF944-DB62-4B7A-88AD-9E5A6D658006}"/>
              </a:ext>
            </a:extLst>
          </p:cNvPr>
          <p:cNvSpPr/>
          <p:nvPr/>
        </p:nvSpPr>
        <p:spPr>
          <a:xfrm>
            <a:off x="6981568" y="2117414"/>
            <a:ext cx="5210432" cy="4740586"/>
          </a:xfrm>
          <a:custGeom>
            <a:avLst/>
            <a:gdLst>
              <a:gd name="connsiteX0" fmla="*/ 2738005 w 5250873"/>
              <a:gd name="connsiteY0" fmla="*/ 0 h 4777380"/>
              <a:gd name="connsiteX1" fmla="*/ 5145547 w 5250873"/>
              <a:gd name="connsiteY1" fmla="*/ 1328354 h 4777380"/>
              <a:gd name="connsiteX2" fmla="*/ 5250873 w 5250873"/>
              <a:gd name="connsiteY2" fmla="*/ 1531043 h 4777380"/>
              <a:gd name="connsiteX3" fmla="*/ 5250873 w 5250873"/>
              <a:gd name="connsiteY3" fmla="*/ 3545400 h 4777380"/>
              <a:gd name="connsiteX4" fmla="*/ 5145547 w 5250873"/>
              <a:gd name="connsiteY4" fmla="*/ 3748088 h 4777380"/>
              <a:gd name="connsiteX5" fmla="*/ 4043101 w 5250873"/>
              <a:gd name="connsiteY5" fmla="*/ 4770093 h 4777380"/>
              <a:gd name="connsiteX6" fmla="*/ 4026782 w 5250873"/>
              <a:gd name="connsiteY6" fmla="*/ 4777380 h 4777380"/>
              <a:gd name="connsiteX7" fmla="*/ 1449228 w 5250873"/>
              <a:gd name="connsiteY7" fmla="*/ 4777380 h 4777380"/>
              <a:gd name="connsiteX8" fmla="*/ 1432910 w 5250873"/>
              <a:gd name="connsiteY8" fmla="*/ 4770093 h 4777380"/>
              <a:gd name="connsiteX9" fmla="*/ 0 w 5250873"/>
              <a:gd name="connsiteY9" fmla="*/ 2538221 h 4777380"/>
              <a:gd name="connsiteX10" fmla="*/ 2738005 w 5250873"/>
              <a:gd name="connsiteY10" fmla="*/ 0 h 477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50873" h="4777380">
                <a:moveTo>
                  <a:pt x="2738005" y="0"/>
                </a:moveTo>
                <a:cubicBezTo>
                  <a:pt x="3777614" y="0"/>
                  <a:pt x="4681896" y="537127"/>
                  <a:pt x="5145547" y="1328354"/>
                </a:cubicBezTo>
                <a:lnTo>
                  <a:pt x="5250873" y="1531043"/>
                </a:lnTo>
                <a:lnTo>
                  <a:pt x="5250873" y="3545400"/>
                </a:lnTo>
                <a:lnTo>
                  <a:pt x="5145547" y="3748088"/>
                </a:lnTo>
                <a:cubicBezTo>
                  <a:pt x="4892646" y="4179667"/>
                  <a:pt x="4508649" y="4535645"/>
                  <a:pt x="4043101" y="4770093"/>
                </a:cubicBezTo>
                <a:lnTo>
                  <a:pt x="4026782" y="4777380"/>
                </a:lnTo>
                <a:lnTo>
                  <a:pt x="1449228" y="4777380"/>
                </a:lnTo>
                <a:lnTo>
                  <a:pt x="1432910" y="4770093"/>
                </a:lnTo>
                <a:cubicBezTo>
                  <a:pt x="579405" y="4340272"/>
                  <a:pt x="0" y="3501973"/>
                  <a:pt x="0" y="2538221"/>
                </a:cubicBezTo>
                <a:cubicBezTo>
                  <a:pt x="0" y="1136400"/>
                  <a:pt x="1225847" y="0"/>
                  <a:pt x="2738005" y="0"/>
                </a:cubicBezTo>
                <a:close/>
              </a:path>
            </a:pathLst>
          </a:custGeom>
          <a:solidFill>
            <a:schemeClr val="tx1">
              <a:lumMod val="6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FDCB601-E00A-48CC-AEDE-3B816A430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1067" y="2723133"/>
            <a:ext cx="4950933" cy="772614"/>
          </a:xfrm>
        </p:spPr>
        <p:txBody>
          <a:bodyPr>
            <a:noAutofit/>
          </a:bodyPr>
          <a:lstStyle/>
          <a:p>
            <a:pPr algn="ctr"/>
            <a:r>
              <a:rPr lang="en-CA" sz="6000" b="1" dirty="0">
                <a:solidFill>
                  <a:schemeClr val="bg1"/>
                </a:solidFill>
                <a:latin typeface="Myriad Pro Cond" panose="020B0506030403020204" pitchFamily="34" charset="0"/>
              </a:rPr>
              <a:t>Louis Ozeke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206D4F79-07E6-410D-87B5-76C84382B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1558" y="3807911"/>
            <a:ext cx="4480943" cy="2992117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Electron Pitch Angle Distributions Observed During the Van Allen Probe Mission</a:t>
            </a:r>
            <a:endParaRPr lang="en-CA" sz="4000" b="1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9626B3-74F3-4977-A89B-A9B6A8BC2215}"/>
              </a:ext>
            </a:extLst>
          </p:cNvPr>
          <p:cNvCxnSpPr>
            <a:cxnSpLocks/>
          </p:cNvCxnSpPr>
          <p:nvPr/>
        </p:nvCxnSpPr>
        <p:spPr>
          <a:xfrm>
            <a:off x="8128689" y="3646333"/>
            <a:ext cx="317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98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4F84D4-9666-4D4D-B95F-AF2735B3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80" y="122168"/>
            <a:ext cx="9786139" cy="991071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br>
              <a:rPr lang="en-CA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</a:br>
            <a:r>
              <a:rPr lang="en-CA" sz="1800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Difficulties? Email: magnetosphere.seminars@gmail.com</a:t>
            </a:r>
            <a:endParaRPr lang="en-CA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DC5372-5201-474D-8F2D-D82FDC2AD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870" y="1311249"/>
            <a:ext cx="5746688" cy="5153636"/>
          </a:xfrm>
        </p:spPr>
        <p:txBody>
          <a:bodyPr>
            <a:normAutofit fontScale="62500" lnSpcReduction="20000"/>
          </a:bodyPr>
          <a:lstStyle/>
          <a:p>
            <a:r>
              <a:rPr lang="en-CA" sz="3200" b="1" dirty="0">
                <a:solidFill>
                  <a:schemeClr val="tx1"/>
                </a:solidFill>
              </a:rPr>
              <a:t>This presentation and the question and answer period will be </a:t>
            </a:r>
            <a:r>
              <a:rPr lang="en-CA" sz="3200" b="1" dirty="0">
                <a:solidFill>
                  <a:srgbClr val="FF0000"/>
                </a:solidFill>
              </a:rPr>
              <a:t>recorded</a:t>
            </a:r>
            <a:r>
              <a:rPr lang="en-CA" sz="3200" b="1" dirty="0">
                <a:solidFill>
                  <a:schemeClr val="tx1"/>
                </a:solidFill>
              </a:rPr>
              <a:t> and posted online.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Questions should be asked to </a:t>
            </a:r>
            <a:r>
              <a:rPr lang="en-CA" sz="3200" b="1" dirty="0">
                <a:solidFill>
                  <a:srgbClr val="FF0000"/>
                </a:solidFill>
              </a:rPr>
              <a:t>Kyle</a:t>
            </a:r>
            <a:r>
              <a:rPr lang="en-CA" sz="3200" b="1" dirty="0">
                <a:solidFill>
                  <a:prstClr val="white"/>
                </a:solidFill>
              </a:rPr>
              <a:t>. </a:t>
            </a:r>
            <a:r>
              <a:rPr lang="en-CA" sz="3200" b="1" dirty="0">
                <a:solidFill>
                  <a:srgbClr val="FF0000"/>
                </a:solidFill>
              </a:rPr>
              <a:t>Use the chat button at the bottom of your screen (try and keep questions concise)</a:t>
            </a:r>
            <a:r>
              <a:rPr lang="en-CA" sz="3200" b="1" dirty="0">
                <a:solidFill>
                  <a:prstClr val="white"/>
                </a:solidFill>
              </a:rPr>
              <a:t>. He will do his best to get to your question at the end of the seminar.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Be sure to have the latest version of Zoom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Join the YouTube Stream on our homepage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Suggestions for topics/speakers? </a:t>
            </a:r>
          </a:p>
          <a:p>
            <a:pPr marL="457200" lvl="1" indent="0">
              <a:buNone/>
            </a:pPr>
            <a:r>
              <a:rPr lang="en-CA" sz="2800" b="1" dirty="0">
                <a:solidFill>
                  <a:schemeClr val="tx1"/>
                </a:solidFill>
              </a:rPr>
              <a:t>Contact us at:</a:t>
            </a:r>
          </a:p>
          <a:p>
            <a:pPr marL="457200" lvl="1" indent="0">
              <a:buNone/>
            </a:pPr>
            <a:r>
              <a:rPr lang="en-CA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https://msolss.github.io/MagSeminars/contact.html</a:t>
            </a:r>
            <a:endParaRPr lang="en-CA" sz="2400" b="1" dirty="0"/>
          </a:p>
          <a:p>
            <a:pPr marL="457200" lvl="1" indent="0">
              <a:buNone/>
            </a:pPr>
            <a:r>
              <a:rPr lang="en-CA" sz="2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magnetosphere.seminars@gmail.com</a:t>
            </a:r>
            <a:endParaRPr lang="en-CA" sz="2200" b="1" dirty="0"/>
          </a:p>
          <a:p>
            <a:pPr marL="457200" lvl="1" indent="0">
              <a:buNone/>
            </a:pPr>
            <a:r>
              <a:rPr lang="en-CA" sz="2700" b="1" dirty="0"/>
              <a:t>Join the mailing list:</a:t>
            </a:r>
          </a:p>
          <a:p>
            <a:pPr marL="457200" lvl="1" indent="0">
              <a:buNone/>
            </a:pPr>
            <a:r>
              <a:rPr lang="en-CA" sz="24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https://msolss.github.io/MagSeminars/mail-list.html</a:t>
            </a:r>
            <a:endParaRPr lang="en-CA" sz="22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3C924B-8944-42C1-82A7-3B260956C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2147" y="1305743"/>
            <a:ext cx="5746688" cy="5159141"/>
          </a:xfrm>
        </p:spPr>
        <p:txBody>
          <a:bodyPr>
            <a:normAutofit fontScale="62500" lnSpcReduction="20000"/>
          </a:bodyPr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Rules: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disable your video.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remain on mute until the question period.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Do not flood the chat, </a:t>
            </a:r>
            <a:r>
              <a:rPr lang="en-CA" sz="3000" b="1" dirty="0">
                <a:solidFill>
                  <a:srgbClr val="FF0000"/>
                </a:solidFill>
              </a:rPr>
              <a:t>use private chat for private discussions</a:t>
            </a:r>
            <a:r>
              <a:rPr lang="en-CA" sz="3000" b="1" dirty="0">
                <a:solidFill>
                  <a:prstClr val="white"/>
                </a:solidFill>
              </a:rPr>
              <a:t>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Remain courteous.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endParaRPr lang="en-CA" sz="30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4200" b="1" dirty="0">
                <a:solidFill>
                  <a:prstClr val="white"/>
                </a:solidFill>
              </a:rPr>
              <a:t>Failure to obey the rules may result in you being ejected from the seminar and any future seminars. 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CA" sz="42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2900" b="1" dirty="0">
                <a:solidFill>
                  <a:prstClr val="white"/>
                </a:solidFill>
              </a:rPr>
              <a:t>This magnetosphere seminar is hosted by Kyle Murphy, David Sibeck, Jason Shuster, Marcos Silveira, Remya Bhanu, Homayon Aryan, and </a:t>
            </a:r>
            <a:r>
              <a:rPr lang="en-CA" sz="2900" b="1" dirty="0" err="1">
                <a:solidFill>
                  <a:prstClr val="white"/>
                </a:solidFill>
              </a:rPr>
              <a:t>Nithin</a:t>
            </a:r>
            <a:r>
              <a:rPr lang="en-CA" sz="2900" b="1" dirty="0">
                <a:solidFill>
                  <a:prstClr val="white"/>
                </a:solidFill>
              </a:rPr>
              <a:t> </a:t>
            </a:r>
            <a:r>
              <a:rPr lang="en-CA" sz="2900" b="1" dirty="0" err="1">
                <a:solidFill>
                  <a:prstClr val="white"/>
                </a:solidFill>
              </a:rPr>
              <a:t>Sivadas</a:t>
            </a:r>
            <a:r>
              <a:rPr lang="en-CA" sz="2900" b="1" dirty="0">
                <a:solidFill>
                  <a:prstClr val="white"/>
                </a:solidFill>
              </a:rPr>
              <a:t>.</a:t>
            </a:r>
            <a:endParaRPr lang="en-CA" sz="4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7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</TotalTime>
  <Words>232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Myriad Pro Cond</vt:lpstr>
      <vt:lpstr>Wingdings 3</vt:lpstr>
      <vt:lpstr>Ion</vt:lpstr>
      <vt:lpstr>Louis Ozeke</vt:lpstr>
      <vt:lpstr>Magnetosphere Online Seminar Series Difficulties? Email: magnetosphere.seminars@gmail.com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Magnetosphere Online Seminar Series</dc:title>
  <dc:creator>Kyle Murphy</dc:creator>
  <cp:lastModifiedBy>Kyle Murphy</cp:lastModifiedBy>
  <cp:revision>57</cp:revision>
  <dcterms:created xsi:type="dcterms:W3CDTF">2020-04-15T18:25:08Z</dcterms:created>
  <dcterms:modified xsi:type="dcterms:W3CDTF">2022-08-07T22:44:24Z</dcterms:modified>
</cp:coreProperties>
</file>