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9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870" y="1311249"/>
            <a:ext cx="5746688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to </a:t>
            </a:r>
            <a:r>
              <a:rPr lang="en-CA" sz="3200" b="1" dirty="0">
                <a:solidFill>
                  <a:srgbClr val="FF0000"/>
                </a:solidFill>
              </a:rPr>
              <a:t>David</a:t>
            </a:r>
            <a:r>
              <a:rPr lang="en-CA" sz="3200" b="1" dirty="0">
                <a:solidFill>
                  <a:prstClr val="white"/>
                </a:solidFill>
              </a:rPr>
              <a:t>. </a:t>
            </a:r>
            <a:r>
              <a:rPr lang="en-CA" sz="3200" b="1" dirty="0">
                <a:solidFill>
                  <a:srgbClr val="FF0000"/>
                </a:solidFill>
              </a:rPr>
              <a:t>Use the chat button at the bottom of your screen (try and keep questions concise)</a:t>
            </a:r>
            <a:r>
              <a:rPr lang="en-CA" sz="3200" b="1" dirty="0">
                <a:solidFill>
                  <a:prstClr val="white"/>
                </a:solidFill>
              </a:rPr>
              <a:t>. He will do his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Join the YouTube Stream on our homepage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746688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chat, </a:t>
            </a:r>
            <a:r>
              <a:rPr lang="en-CA" sz="3000" b="1" dirty="0">
                <a:solidFill>
                  <a:srgbClr val="FF0000"/>
                </a:solidFill>
              </a:rPr>
              <a:t>use private chat for private discussions</a:t>
            </a:r>
            <a:r>
              <a:rPr lang="en-CA" sz="3000" b="1" dirty="0">
                <a:solidFill>
                  <a:prstClr val="white"/>
                </a:solidFill>
              </a:rPr>
              <a:t>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Marcos Silveira, Remya Bhanu, Homayon Aryan, and </a:t>
            </a:r>
            <a:r>
              <a:rPr lang="en-CA" sz="2900" b="1" dirty="0" err="1">
                <a:solidFill>
                  <a:prstClr val="white"/>
                </a:solidFill>
              </a:rPr>
              <a:t>Nithin</a:t>
            </a:r>
            <a:r>
              <a:rPr lang="en-CA" sz="2900" b="1" dirty="0">
                <a:solidFill>
                  <a:prstClr val="white"/>
                </a:solidFill>
              </a:rPr>
              <a:t> </a:t>
            </a:r>
            <a:r>
              <a:rPr lang="en-CA" sz="2900" b="1" dirty="0" err="1">
                <a:solidFill>
                  <a:prstClr val="white"/>
                </a:solidFill>
              </a:rPr>
              <a:t>Sivadas</a:t>
            </a:r>
            <a:r>
              <a:rPr lang="en-CA" sz="2900" b="1" dirty="0">
                <a:solidFill>
                  <a:prstClr val="white"/>
                </a:solidFill>
              </a:rPr>
              <a:t>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654</TotalTime>
  <Words>212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42</cp:revision>
  <dcterms:created xsi:type="dcterms:W3CDTF">2020-04-15T18:25:08Z</dcterms:created>
  <dcterms:modified xsi:type="dcterms:W3CDTF">2020-11-23T16:49:54Z</dcterms:modified>
</cp:coreProperties>
</file>