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2021-09-20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2795068"/>
            <a:ext cx="4950933" cy="2391769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Jean-Francois Ripoll</a:t>
            </a:r>
            <a:br>
              <a:rPr lang="en-CA" sz="4000" b="1" dirty="0">
                <a:solidFill>
                  <a:schemeClr val="bg1"/>
                </a:solidFill>
                <a:latin typeface="Myriad Pro Cond" panose="020B0506030403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Earth’s Radiation Belt Dynamics: Observations and Simulations</a:t>
            </a:r>
            <a:endParaRPr lang="en-CA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159" y="5560162"/>
            <a:ext cx="2824748" cy="525223"/>
          </a:xfrm>
        </p:spPr>
        <p:txBody>
          <a:bodyPr>
            <a:normAutofit fontScale="92500"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September 20, 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90" y="531277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234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Jean-Francois Ripoll Earth’s Radiation Belt Dynamics: Observations and Simulations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51</cp:revision>
  <dcterms:created xsi:type="dcterms:W3CDTF">2020-04-15T18:25:08Z</dcterms:created>
  <dcterms:modified xsi:type="dcterms:W3CDTF">2021-09-20T16:06:48Z</dcterms:modified>
</cp:coreProperties>
</file>