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4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David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483</TotalTime>
  <Words>212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31</cp:revision>
  <dcterms:created xsi:type="dcterms:W3CDTF">2020-04-15T18:25:08Z</dcterms:created>
  <dcterms:modified xsi:type="dcterms:W3CDTF">2020-07-13T16:03:53Z</dcterms:modified>
</cp:coreProperties>
</file>