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3D24-B17F-4B84-A786-EE3FFC080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F72D-1CEB-437C-821D-7D890F48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DB47-F691-43D9-944F-DF34BB56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DADE-891F-46D1-B62E-B182EC77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DBE3-548C-42C7-824F-246F0E5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1775-FDBB-4739-9CF8-71C3CE0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3BA53-4EDD-43DC-8BDA-A1C87974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10EB-7EB8-4106-BA78-EF727301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213A-9C12-45F3-ADDD-F4E11DA2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6764-969C-4781-979C-4A5AD002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5F518-B6C1-41F9-BB1D-F610E0A7D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543D2-5745-45BB-8E93-3C3CD81A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0262-A459-49F0-B20A-982E96AF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DE1F-B2D7-4F6D-AD23-FE0E5938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5B06-53BC-4E27-8ADB-E5DC47A1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33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86D6-97D5-4A33-97DE-B18E54EB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6AC7-32D2-4F1B-A315-99B80EAA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0430-0606-4244-9ED3-30F5E25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045C-3B50-4266-ACF6-ED8B844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F0F-C0AC-4A18-BA94-BE265B5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91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65F9-FCC5-4529-978E-5F506357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718F-9F58-48FD-9CF6-68D419DE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310C-76DE-41B5-B615-D4BC01A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51CF-55DF-468B-AB21-0C369427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F556-F8BA-45C6-BB17-104C73BC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8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E12-62BA-41CB-85A8-C991D609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36B2-84F8-4273-8ADB-B602C92EF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9B18-4483-47C8-BD30-409157F6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37CD9-B5C6-4677-9C87-5A4B451E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967FC-F9DB-4F8C-A66A-52FF9765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19FE-C1E1-40BE-A205-56AC5936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E7ED-08F9-40A2-9269-2174B7F2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6728-3E8A-4AD7-93ED-B41BFE59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E24B-0A5A-4E69-AAB0-08C56EBB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F949F-6498-472D-8AA3-C10526158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0DD4-0484-44A9-AA72-1301F8EFD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CCAA3-04E7-40B4-AB71-3D029261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E541A-BEF3-4504-BC43-74F5C092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905C8-8DEB-4228-AC33-B4E9F7BC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35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786D-132C-46C5-8445-B943DD52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F45D2-4201-4AE8-B081-E937C3BD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9B157-C08D-46A7-89D1-7DC7AD41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3AB81-0D04-4354-A1A8-C1023310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43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DF66E-6207-4E1D-81C8-9B339408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8C6F7-BC6F-4693-ABB0-230B4E93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7123D-3D74-4545-B412-506FE3C0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70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B8F2-B80D-49C3-97EE-FE9A44E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F813-7779-4648-84E4-F9C09F9A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99EA-CA67-45B4-8B5F-99431F45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6CF9-96A7-4DDE-8257-C636CF2D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EE25-3086-4E01-A58C-0D242165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9F1D0-F412-4121-A0D7-D18E952B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5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13C8-FEF1-4545-B809-BB79DD17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F8768-49BA-4A55-BD02-DCC05239E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EF483-107D-4AD7-A8F6-BB88D2B0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2774D-C9FE-4714-8F9C-1710F46D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55C3-EE46-423C-840D-AD92C69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0CD9-02D1-48B4-8C99-C30D583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3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ADD9-FC8E-4571-9329-C9A73D83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3AD8-BE85-4940-98E4-258C5AC0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DE9D-2BAB-46EB-A195-E9C76603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1921-ADCD-4AA0-9219-7554B201AD5B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C03C-F5DD-4E70-B943-B30E29E4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7FB2-6115-43F1-9B69-3B002672C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68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een, laser, night sky&#10;&#10;Description automatically generated">
            <a:extLst>
              <a:ext uri="{FF2B5EF4-FFF2-40B4-BE49-F238E27FC236}">
                <a16:creationId xmlns:a16="http://schemas.microsoft.com/office/drawing/2014/main" id="{0A5C5F77-D5DF-4C6E-8F29-9484CCF2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" b="135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F140F-E3D6-4C88-9F6A-1369B43B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992" y="2877909"/>
            <a:ext cx="4363770" cy="1278810"/>
          </a:xfrm>
        </p:spPr>
        <p:txBody>
          <a:bodyPr anchor="b">
            <a:normAutofit fontScale="90000"/>
          </a:bodyPr>
          <a:lstStyle/>
          <a:p>
            <a:r>
              <a:rPr lang="en-US" sz="31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Man Hua</a:t>
            </a:r>
            <a:br>
              <a:rPr lang="en-US" sz="2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r>
              <a:rPr lang="en-US" sz="2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Radiation Belt Electron Acceleration Driven by Very-Low-Frequency Transmitter Waves in Near-Earth Space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C505-98E1-4934-9FA5-BEED03FD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885" y="4371466"/>
            <a:ext cx="3447287" cy="892504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</a:pPr>
            <a:r>
              <a:rPr lang="en-CA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Early Career </a:t>
            </a:r>
          </a:p>
          <a:p>
            <a:pPr algn="l">
              <a:spcBef>
                <a:spcPts val="0"/>
              </a:spcBef>
            </a:pPr>
            <a:r>
              <a:rPr lang="en-CA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Seminars</a:t>
            </a:r>
          </a:p>
        </p:txBody>
      </p:sp>
      <p:pic>
        <p:nvPicPr>
          <p:cNvPr id="4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76451398-48EA-40DD-BA55-AB572F361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7" b="-2"/>
          <a:stretch/>
        </p:blipFill>
        <p:spPr>
          <a:xfrm>
            <a:off x="3614820" y="4246417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F46C66-A6C1-45D8-B40D-0E18E9FD1C81}"/>
              </a:ext>
            </a:extLst>
          </p:cNvPr>
          <p:cNvSpPr txBox="1">
            <a:spLocks/>
          </p:cNvSpPr>
          <p:nvPr/>
        </p:nvSpPr>
        <p:spPr>
          <a:xfrm>
            <a:off x="937035" y="858078"/>
            <a:ext cx="4363770" cy="1559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solidFill>
                  <a:srgbClr val="FFFFFF"/>
                </a:solidFill>
                <a:latin typeface="Roboto" panose="02000000000000000000" pitchFamily="2" charset="0"/>
              </a:rPr>
              <a:t>Ramiz </a:t>
            </a:r>
            <a:r>
              <a:rPr lang="en-US" sz="2900" b="1" dirty="0" err="1">
                <a:solidFill>
                  <a:srgbClr val="FFFFFF"/>
                </a:solidFill>
                <a:latin typeface="Roboto" panose="02000000000000000000" pitchFamily="2" charset="0"/>
              </a:rPr>
              <a:t>Qudsi</a:t>
            </a:r>
            <a:br>
              <a:rPr lang="en-US" sz="2800" dirty="0">
                <a:solidFill>
                  <a:srgbClr val="FFFFFF"/>
                </a:solidFill>
                <a:latin typeface="Roboto" panose="02000000000000000000" pitchFamily="2" charset="0"/>
              </a:rPr>
            </a:br>
            <a:r>
              <a:rPr lang="en-US" sz="2100" dirty="0">
                <a:solidFill>
                  <a:srgbClr val="FFFFFF"/>
                </a:solidFill>
                <a:latin typeface="Roboto" panose="02000000000000000000" pitchFamily="2" charset="0"/>
              </a:rPr>
              <a:t>Refining predictions of </a:t>
            </a:r>
          </a:p>
          <a:p>
            <a:r>
              <a:rPr lang="en-US" sz="2100" dirty="0">
                <a:solidFill>
                  <a:srgbClr val="FFFFFF"/>
                </a:solidFill>
                <a:latin typeface="Roboto" panose="02000000000000000000" pitchFamily="2" charset="0"/>
              </a:rPr>
              <a:t>reconnection X-lines </a:t>
            </a:r>
          </a:p>
          <a:p>
            <a:r>
              <a:rPr lang="en-US" sz="2100" dirty="0">
                <a:solidFill>
                  <a:srgbClr val="FFFFFF"/>
                </a:solidFill>
                <a:latin typeface="Roboto" panose="02000000000000000000" pitchFamily="2" charset="0"/>
              </a:rPr>
              <a:t>at Earth’s Magnetopause</a:t>
            </a:r>
            <a:endParaRPr lang="en-CA" sz="2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A9A7D0-B2C8-4514-A19F-E6EC938047CD}"/>
              </a:ext>
            </a:extLst>
          </p:cNvPr>
          <p:cNvCxnSpPr/>
          <p:nvPr/>
        </p:nvCxnSpPr>
        <p:spPr>
          <a:xfrm>
            <a:off x="1240326" y="2523508"/>
            <a:ext cx="3757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69A25C-0F99-4B32-B42E-605EBD30CF55}"/>
              </a:ext>
            </a:extLst>
          </p:cNvPr>
          <p:cNvCxnSpPr>
            <a:cxnSpLocks/>
          </p:cNvCxnSpPr>
          <p:nvPr/>
        </p:nvCxnSpPr>
        <p:spPr>
          <a:xfrm>
            <a:off x="1374930" y="4246417"/>
            <a:ext cx="251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3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Man Hua Radiation Belt Electron Acceleration Driven by Very-Low-Frequency Transmitter Waves in Near-Earth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4</cp:revision>
  <dcterms:created xsi:type="dcterms:W3CDTF">2022-02-04T20:06:04Z</dcterms:created>
  <dcterms:modified xsi:type="dcterms:W3CDTF">2022-04-03T14:56:31Z</dcterms:modified>
</cp:coreProperties>
</file>