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3D24-B17F-4B84-A786-EE3FFC080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4F72D-1CEB-437C-821D-7D890F485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DB47-F691-43D9-944F-DF34BB56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FDADE-891F-46D1-B62E-B182EC77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DBE3-548C-42C7-824F-246F0E57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0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1775-FDBB-4739-9CF8-71C3CE0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3BA53-4EDD-43DC-8BDA-A1C879746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10EB-7EB8-4106-BA78-EF727301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213A-9C12-45F3-ADDD-F4E11DA2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6764-969C-4781-979C-4A5AD002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0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5F518-B6C1-41F9-BB1D-F610E0A7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543D2-5745-45BB-8E93-3C3CD81A8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0262-A459-49F0-B20A-982E96A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DE1F-B2D7-4F6D-AD23-FE0E5938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25B06-53BC-4E27-8ADB-E5DC47A1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33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86D6-97D5-4A33-97DE-B18E54EBB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6AC7-32D2-4F1B-A315-99B80EAA7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0430-0606-4244-9ED3-30F5E25E0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D045C-3B50-4266-ACF6-ED8B844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98F0F-C0AC-4A18-BA94-BE265B5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91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65F9-FCC5-4529-978E-5F506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718F-9F58-48FD-9CF6-68D419DE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310C-76DE-41B5-B615-D4BC01AED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951CF-55DF-468B-AB21-0C369427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2F556-F8BA-45C6-BB17-104C73BC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8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EE12-62BA-41CB-85A8-C991D60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36B2-84F8-4273-8ADB-B602C92EF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89B18-4483-47C8-BD30-409157F68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37CD9-B5C6-4677-9C87-5A4B451E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967FC-F9DB-4F8C-A66A-52FF976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19FE-C1E1-40BE-A205-56AC5936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11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7ED-08F9-40A2-9269-2174B7F2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A6728-3E8A-4AD7-93ED-B41BFE59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0E24B-0A5A-4E69-AAB0-08C56EBB4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F949F-6498-472D-8AA3-C10526158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00DD4-0484-44A9-AA72-1301F8EFD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CCAA3-04E7-40B4-AB71-3D029261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E541A-BEF3-4504-BC43-74F5C092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9905C8-8DEB-4228-AC33-B4E9F7BC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35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86D-132C-46C5-8445-B943DD52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F45D2-4201-4AE8-B081-E937C3BD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9B157-C08D-46A7-89D1-7DC7AD41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3AB81-0D04-4354-A1A8-C102331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43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DF66E-6207-4E1D-81C8-9B33940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8C6F7-BC6F-4693-ABB0-230B4E93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123D-3D74-4545-B412-506FE3C0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70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8F2-B80D-49C3-97EE-FE9A44ED7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F813-7779-4648-84E4-F9C09F9AE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099EA-CA67-45B4-8B5F-99431F45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E6CF9-96A7-4DDE-8257-C636CF2D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CEE25-3086-4E01-A58C-0D242165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9F1D0-F412-4121-A0D7-D18E952B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58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13C8-FEF1-4545-B809-BB79DD17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F8768-49BA-4A55-BD02-DCC05239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EF483-107D-4AD7-A8F6-BB88D2B07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2774D-C9FE-4714-8F9C-1710F46D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55C3-EE46-423C-840D-AD92C69A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C0CD9-02D1-48B4-8C99-C30D583B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33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C5ADD9-FC8E-4571-9329-C9A73D8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3AD8-BE85-4940-98E4-258C5AC05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4DE9D-2BAB-46EB-A195-E9C76603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1921-ADCD-4AA0-9219-7554B201AD5B}" type="datetimeFigureOut">
              <a:rPr lang="en-CA" smtClean="0"/>
              <a:t>2022-03-02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C03C-F5DD-4E70-B943-B30E29E4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7FB2-6115-43F1-9B69-3B002672C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6A3-FD10-4D7C-86D3-0F36ABB356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68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9398BB-6F62-472B-88B2-8D942FEB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green, laser, night sky&#10;&#10;Description automatically generated">
            <a:extLst>
              <a:ext uri="{FF2B5EF4-FFF2-40B4-BE49-F238E27FC236}">
                <a16:creationId xmlns:a16="http://schemas.microsoft.com/office/drawing/2014/main" id="{0A5C5F77-D5DF-4C6E-8F29-9484CCF246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" b="1355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367FDA-2141-45CD-BBF9-48670C11D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314" y="1073777"/>
            <a:ext cx="5952405" cy="4412648"/>
          </a:xfrm>
          <a:custGeom>
            <a:avLst/>
            <a:gdLst>
              <a:gd name="connsiteX0" fmla="*/ 5087889 w 5952405"/>
              <a:gd name="connsiteY0" fmla="*/ 880798 h 4412648"/>
              <a:gd name="connsiteX1" fmla="*/ 5602872 w 5952405"/>
              <a:gd name="connsiteY1" fmla="*/ 880798 h 4412648"/>
              <a:gd name="connsiteX2" fmla="*/ 5682956 w 5952405"/>
              <a:gd name="connsiteY2" fmla="*/ 927340 h 4412648"/>
              <a:gd name="connsiteX3" fmla="*/ 5939892 w 5952405"/>
              <a:gd name="connsiteY3" fmla="*/ 1371716 h 4412648"/>
              <a:gd name="connsiteX4" fmla="*/ 5939892 w 5952405"/>
              <a:gd name="connsiteY4" fmla="*/ 1462586 h 4412648"/>
              <a:gd name="connsiteX5" fmla="*/ 5682956 w 5952405"/>
              <a:gd name="connsiteY5" fmla="*/ 1906962 h 4412648"/>
              <a:gd name="connsiteX6" fmla="*/ 5602872 w 5952405"/>
              <a:gd name="connsiteY6" fmla="*/ 1953505 h 4412648"/>
              <a:gd name="connsiteX7" fmla="*/ 5087889 w 5952405"/>
              <a:gd name="connsiteY7" fmla="*/ 1953505 h 4412648"/>
              <a:gd name="connsiteX8" fmla="*/ 5008916 w 5952405"/>
              <a:gd name="connsiteY8" fmla="*/ 1906962 h 4412648"/>
              <a:gd name="connsiteX9" fmla="*/ 4750868 w 5952405"/>
              <a:gd name="connsiteY9" fmla="*/ 1462586 h 4412648"/>
              <a:gd name="connsiteX10" fmla="*/ 4750868 w 5952405"/>
              <a:gd name="connsiteY10" fmla="*/ 1371716 h 4412648"/>
              <a:gd name="connsiteX11" fmla="*/ 5008916 w 5952405"/>
              <a:gd name="connsiteY11" fmla="*/ 927340 h 4412648"/>
              <a:gd name="connsiteX12" fmla="*/ 5087889 w 5952405"/>
              <a:gd name="connsiteY12" fmla="*/ 880798 h 4412648"/>
              <a:gd name="connsiteX13" fmla="*/ 1437823 w 5952405"/>
              <a:gd name="connsiteY13" fmla="*/ 0 h 4412648"/>
              <a:gd name="connsiteX14" fmla="*/ 3556238 w 5952405"/>
              <a:gd name="connsiteY14" fmla="*/ 0 h 4412648"/>
              <a:gd name="connsiteX15" fmla="*/ 3885668 w 5952405"/>
              <a:gd name="connsiteY15" fmla="*/ 191458 h 4412648"/>
              <a:gd name="connsiteX16" fmla="*/ 4942588 w 5952405"/>
              <a:gd name="connsiteY16" fmla="*/ 2019425 h 4412648"/>
              <a:gd name="connsiteX17" fmla="*/ 4942588 w 5952405"/>
              <a:gd name="connsiteY17" fmla="*/ 2393224 h 4412648"/>
              <a:gd name="connsiteX18" fmla="*/ 4550147 w 5952405"/>
              <a:gd name="connsiteY18" fmla="*/ 3071961 h 4412648"/>
              <a:gd name="connsiteX19" fmla="*/ 4549818 w 5952405"/>
              <a:gd name="connsiteY19" fmla="*/ 3072530 h 4412648"/>
              <a:gd name="connsiteX20" fmla="*/ 4539741 w 5952405"/>
              <a:gd name="connsiteY20" fmla="*/ 3072530 h 4412648"/>
              <a:gd name="connsiteX21" fmla="*/ 3588169 w 5952405"/>
              <a:gd name="connsiteY21" fmla="*/ 3072530 h 4412648"/>
              <a:gd name="connsiteX22" fmla="*/ 3432811 w 5952405"/>
              <a:gd name="connsiteY22" fmla="*/ 3158889 h 4412648"/>
              <a:gd name="connsiteX23" fmla="*/ 2889055 w 5952405"/>
              <a:gd name="connsiteY23" fmla="*/ 4089642 h 4412648"/>
              <a:gd name="connsiteX24" fmla="*/ 2889055 w 5952405"/>
              <a:gd name="connsiteY24" fmla="*/ 4268756 h 4412648"/>
              <a:gd name="connsiteX25" fmla="*/ 2957025 w 5952405"/>
              <a:gd name="connsiteY25" fmla="*/ 4385100 h 4412648"/>
              <a:gd name="connsiteX26" fmla="*/ 2973119 w 5952405"/>
              <a:gd name="connsiteY26" fmla="*/ 4412648 h 4412648"/>
              <a:gd name="connsiteX27" fmla="*/ 2913734 w 5952405"/>
              <a:gd name="connsiteY27" fmla="*/ 4412648 h 4412648"/>
              <a:gd name="connsiteX28" fmla="*/ 1437823 w 5952405"/>
              <a:gd name="connsiteY28" fmla="*/ 4412648 h 4412648"/>
              <a:gd name="connsiteX29" fmla="*/ 1112968 w 5952405"/>
              <a:gd name="connsiteY29" fmla="*/ 4221190 h 4412648"/>
              <a:gd name="connsiteX30" fmla="*/ 51474 w 5952405"/>
              <a:gd name="connsiteY30" fmla="*/ 2393224 h 4412648"/>
              <a:gd name="connsiteX31" fmla="*/ 51474 w 5952405"/>
              <a:gd name="connsiteY31" fmla="*/ 2019425 h 4412648"/>
              <a:gd name="connsiteX32" fmla="*/ 1112968 w 5952405"/>
              <a:gd name="connsiteY32" fmla="*/ 191458 h 4412648"/>
              <a:gd name="connsiteX33" fmla="*/ 1437823 w 5952405"/>
              <a:gd name="connsiteY33" fmla="*/ 0 h 44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2405" h="4412648">
                <a:moveTo>
                  <a:pt x="5087889" y="880798"/>
                </a:moveTo>
                <a:cubicBezTo>
                  <a:pt x="5087889" y="880798"/>
                  <a:pt x="5087889" y="880798"/>
                  <a:pt x="5602872" y="880798"/>
                </a:cubicBezTo>
                <a:cubicBezTo>
                  <a:pt x="5636241" y="880798"/>
                  <a:pt x="5666272" y="898528"/>
                  <a:pt x="5682956" y="927340"/>
                </a:cubicBezTo>
                <a:cubicBezTo>
                  <a:pt x="5682956" y="927340"/>
                  <a:pt x="5682956" y="927340"/>
                  <a:pt x="5939892" y="1371716"/>
                </a:cubicBezTo>
                <a:cubicBezTo>
                  <a:pt x="5956576" y="1399421"/>
                  <a:pt x="5956576" y="1434882"/>
                  <a:pt x="5939892" y="1462586"/>
                </a:cubicBezTo>
                <a:cubicBezTo>
                  <a:pt x="5939892" y="1462586"/>
                  <a:pt x="5939892" y="1462586"/>
                  <a:pt x="5682956" y="1906962"/>
                </a:cubicBezTo>
                <a:cubicBezTo>
                  <a:pt x="5666272" y="1935775"/>
                  <a:pt x="5636241" y="1953505"/>
                  <a:pt x="5602872" y="1953505"/>
                </a:cubicBezTo>
                <a:cubicBezTo>
                  <a:pt x="5602872" y="1953505"/>
                  <a:pt x="5602872" y="1953505"/>
                  <a:pt x="5087889" y="1953505"/>
                </a:cubicBezTo>
                <a:cubicBezTo>
                  <a:pt x="5055632" y="1953505"/>
                  <a:pt x="5024489" y="1935775"/>
                  <a:pt x="5008916" y="1906962"/>
                </a:cubicBezTo>
                <a:cubicBezTo>
                  <a:pt x="5008916" y="1906962"/>
                  <a:pt x="5008916" y="1906962"/>
                  <a:pt x="4750868" y="1462586"/>
                </a:cubicBezTo>
                <a:cubicBezTo>
                  <a:pt x="4734184" y="1434882"/>
                  <a:pt x="4734184" y="1399421"/>
                  <a:pt x="4750868" y="1371716"/>
                </a:cubicBezTo>
                <a:cubicBezTo>
                  <a:pt x="4750868" y="1371716"/>
                  <a:pt x="4750868" y="1371716"/>
                  <a:pt x="5008916" y="927340"/>
                </a:cubicBezTo>
                <a:cubicBezTo>
                  <a:pt x="5024489" y="898528"/>
                  <a:pt x="5055632" y="880798"/>
                  <a:pt x="5087889" y="880798"/>
                </a:cubicBezTo>
                <a:close/>
                <a:moveTo>
                  <a:pt x="1437823" y="0"/>
                </a:moveTo>
                <a:cubicBezTo>
                  <a:pt x="1437823" y="0"/>
                  <a:pt x="1437823" y="0"/>
                  <a:pt x="3556238" y="0"/>
                </a:cubicBezTo>
                <a:cubicBezTo>
                  <a:pt x="3693500" y="0"/>
                  <a:pt x="3817038" y="72936"/>
                  <a:pt x="3885668" y="191458"/>
                </a:cubicBezTo>
                <a:cubicBezTo>
                  <a:pt x="3885668" y="191458"/>
                  <a:pt x="3885668" y="191458"/>
                  <a:pt x="4942588" y="2019425"/>
                </a:cubicBezTo>
                <a:cubicBezTo>
                  <a:pt x="5011220" y="2133388"/>
                  <a:pt x="5011220" y="2279261"/>
                  <a:pt x="4942588" y="2393224"/>
                </a:cubicBezTo>
                <a:cubicBezTo>
                  <a:pt x="4942588" y="2393224"/>
                  <a:pt x="4942588" y="2393224"/>
                  <a:pt x="4550147" y="3071961"/>
                </a:cubicBezTo>
                <a:lnTo>
                  <a:pt x="4549818" y="3072530"/>
                </a:lnTo>
                <a:lnTo>
                  <a:pt x="4539741" y="3072530"/>
                </a:lnTo>
                <a:cubicBezTo>
                  <a:pt x="4403802" y="3072530"/>
                  <a:pt x="4131924" y="3072530"/>
                  <a:pt x="3588169" y="3072530"/>
                </a:cubicBezTo>
                <a:cubicBezTo>
                  <a:pt x="3529910" y="3072530"/>
                  <a:pt x="3458704" y="3110912"/>
                  <a:pt x="3432811" y="3158889"/>
                </a:cubicBezTo>
                <a:cubicBezTo>
                  <a:pt x="3432811" y="3158889"/>
                  <a:pt x="3432811" y="3158889"/>
                  <a:pt x="2889055" y="4089642"/>
                </a:cubicBezTo>
                <a:cubicBezTo>
                  <a:pt x="2859925" y="4140817"/>
                  <a:pt x="2859925" y="4217580"/>
                  <a:pt x="2889055" y="4268756"/>
                </a:cubicBezTo>
                <a:cubicBezTo>
                  <a:pt x="2889055" y="4268756"/>
                  <a:pt x="2889055" y="4268756"/>
                  <a:pt x="2957025" y="4385100"/>
                </a:cubicBezTo>
                <a:lnTo>
                  <a:pt x="2973119" y="4412648"/>
                </a:lnTo>
                <a:lnTo>
                  <a:pt x="2913734" y="4412648"/>
                </a:lnTo>
                <a:cubicBezTo>
                  <a:pt x="2599952" y="4412648"/>
                  <a:pt x="2132928" y="4412648"/>
                  <a:pt x="1437823" y="4412648"/>
                </a:cubicBezTo>
                <a:cubicBezTo>
                  <a:pt x="1305136" y="4412648"/>
                  <a:pt x="1177025" y="4339712"/>
                  <a:pt x="1112968" y="4221190"/>
                </a:cubicBezTo>
                <a:cubicBezTo>
                  <a:pt x="1112968" y="4221190"/>
                  <a:pt x="1112968" y="4221190"/>
                  <a:pt x="51474" y="2393224"/>
                </a:cubicBezTo>
                <a:cubicBezTo>
                  <a:pt x="-17158" y="2279261"/>
                  <a:pt x="-17158" y="2133388"/>
                  <a:pt x="51474" y="2019425"/>
                </a:cubicBezTo>
                <a:cubicBezTo>
                  <a:pt x="51474" y="2019425"/>
                  <a:pt x="51474" y="2019425"/>
                  <a:pt x="1112968" y="191458"/>
                </a:cubicBezTo>
                <a:cubicBezTo>
                  <a:pt x="1177025" y="72936"/>
                  <a:pt x="1305136" y="0"/>
                  <a:pt x="143782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F140F-E3D6-4C88-9F6A-1369B43B9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992" y="2877909"/>
            <a:ext cx="4363770" cy="1278810"/>
          </a:xfrm>
        </p:spPr>
        <p:txBody>
          <a:bodyPr anchor="b">
            <a:normAutofit fontScale="90000"/>
          </a:bodyPr>
          <a:lstStyle/>
          <a:p>
            <a:r>
              <a:rPr lang="en-US" sz="3100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Nithin</a:t>
            </a:r>
            <a:r>
              <a:rPr lang="en-US" sz="31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3100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Sividas</a:t>
            </a:r>
            <a:br>
              <a:rPr lang="en-US" sz="28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</a:br>
            <a:r>
              <a:rPr lang="en-US" sz="2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Uncertainty in the solar wind propagation may explain polar cap potential saturation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E7A3B0-8177-473E-B1D0-59D0661D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00521" y="4146804"/>
            <a:ext cx="2527006" cy="221333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rgbClr val="FFFFF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3C505-98E1-4934-9FA5-BEED03FDD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885" y="4371466"/>
            <a:ext cx="3447287" cy="892504"/>
          </a:xfrm>
        </p:spPr>
        <p:txBody>
          <a:bodyPr anchor="t">
            <a:normAutofit/>
          </a:bodyPr>
          <a:lstStyle/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Early Career </a:t>
            </a:r>
          </a:p>
          <a:p>
            <a:pPr algn="l">
              <a:spcBef>
                <a:spcPts val="0"/>
              </a:spcBef>
            </a:pPr>
            <a:r>
              <a:rPr lang="en-CA" sz="2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Seminars</a:t>
            </a:r>
          </a:p>
        </p:txBody>
      </p:sp>
      <p:pic>
        <p:nvPicPr>
          <p:cNvPr id="4" name="Content Placeholder 5" descr="A picture containing invertebrate, coelenterate, hydrozoan&#10;&#10;Description automatically generated">
            <a:extLst>
              <a:ext uri="{FF2B5EF4-FFF2-40B4-BE49-F238E27FC236}">
                <a16:creationId xmlns:a16="http://schemas.microsoft.com/office/drawing/2014/main" id="{76451398-48EA-40DD-BA55-AB572F3617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77" b="-2"/>
          <a:stretch/>
        </p:blipFill>
        <p:spPr>
          <a:xfrm>
            <a:off x="3614820" y="4246417"/>
            <a:ext cx="2298408" cy="2013116"/>
          </a:xfrm>
          <a:custGeom>
            <a:avLst/>
            <a:gdLst/>
            <a:ahLst/>
            <a:cxnLst/>
            <a:rect l="l" t="t" r="r" b="b"/>
            <a:pathLst>
              <a:path w="2298408" h="2013116">
                <a:moveTo>
                  <a:pt x="655742" y="0"/>
                </a:moveTo>
                <a:cubicBezTo>
                  <a:pt x="1644875" y="0"/>
                  <a:pt x="1644875" y="0"/>
                  <a:pt x="1644875" y="0"/>
                </a:cubicBezTo>
                <a:cubicBezTo>
                  <a:pt x="1694920" y="0"/>
                  <a:pt x="1759685" y="34910"/>
                  <a:pt x="1786179" y="78547"/>
                </a:cubicBezTo>
                <a:cubicBezTo>
                  <a:pt x="2280745" y="925103"/>
                  <a:pt x="2280745" y="925103"/>
                  <a:pt x="2280745" y="925103"/>
                </a:cubicBezTo>
                <a:cubicBezTo>
                  <a:pt x="2304296" y="971649"/>
                  <a:pt x="2304296" y="1041468"/>
                  <a:pt x="2280745" y="1088014"/>
                </a:cubicBezTo>
                <a:cubicBezTo>
                  <a:pt x="1786179" y="1934570"/>
                  <a:pt x="1786179" y="1934570"/>
                  <a:pt x="1786179" y="1934570"/>
                </a:cubicBezTo>
                <a:cubicBezTo>
                  <a:pt x="1759685" y="1978207"/>
                  <a:pt x="1694920" y="2013116"/>
                  <a:pt x="1644875" y="2013116"/>
                </a:cubicBezTo>
                <a:lnTo>
                  <a:pt x="655742" y="2013116"/>
                </a:lnTo>
                <a:cubicBezTo>
                  <a:pt x="602753" y="2013116"/>
                  <a:pt x="537989" y="1978207"/>
                  <a:pt x="514438" y="1934570"/>
                </a:cubicBezTo>
                <a:cubicBezTo>
                  <a:pt x="19872" y="1088014"/>
                  <a:pt x="19872" y="1088014"/>
                  <a:pt x="19872" y="1088014"/>
                </a:cubicBezTo>
                <a:cubicBezTo>
                  <a:pt x="-6623" y="1041468"/>
                  <a:pt x="-6623" y="971649"/>
                  <a:pt x="19872" y="925103"/>
                </a:cubicBezTo>
                <a:cubicBezTo>
                  <a:pt x="514438" y="78547"/>
                  <a:pt x="514438" y="78547"/>
                  <a:pt x="514438" y="78547"/>
                </a:cubicBezTo>
                <a:cubicBezTo>
                  <a:pt x="537989" y="34910"/>
                  <a:pt x="602753" y="0"/>
                  <a:pt x="655742" y="0"/>
                </a:cubicBezTo>
                <a:close/>
              </a:path>
            </a:pathLst>
          </a:cu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F46C66-A6C1-45D8-B40D-0E18E9FD1C81}"/>
              </a:ext>
            </a:extLst>
          </p:cNvPr>
          <p:cNvSpPr txBox="1">
            <a:spLocks/>
          </p:cNvSpPr>
          <p:nvPr/>
        </p:nvSpPr>
        <p:spPr>
          <a:xfrm>
            <a:off x="954992" y="1121620"/>
            <a:ext cx="4363770" cy="15596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b="1" dirty="0" err="1">
                <a:solidFill>
                  <a:srgbClr val="FFFFFF"/>
                </a:solidFill>
                <a:latin typeface="Roboto" panose="02000000000000000000" pitchFamily="2" charset="0"/>
              </a:rPr>
              <a:t>Leng</a:t>
            </a:r>
            <a:r>
              <a:rPr lang="en-US" sz="2900" b="1" dirty="0">
                <a:solidFill>
                  <a:srgbClr val="FFFFFF"/>
                </a:solidFill>
                <a:latin typeface="Roboto" panose="02000000000000000000" pitchFamily="2" charset="0"/>
              </a:rPr>
              <a:t> Ying Khoo</a:t>
            </a:r>
            <a:br>
              <a:rPr lang="en-US" sz="2800" dirty="0">
                <a:solidFill>
                  <a:srgbClr val="FFFFFF"/>
                </a:solidFill>
                <a:latin typeface="Roboto" panose="02000000000000000000" pitchFamily="2" charset="0"/>
              </a:rPr>
            </a:br>
            <a:r>
              <a:rPr lang="en-US" sz="2500" dirty="0">
                <a:solidFill>
                  <a:srgbClr val="FFFFFF"/>
                </a:solidFill>
                <a:latin typeface="Roboto" panose="02000000000000000000" pitchFamily="2" charset="0"/>
              </a:rPr>
              <a:t>On the challenges of </a:t>
            </a:r>
          </a:p>
          <a:p>
            <a:r>
              <a:rPr lang="en-US" sz="2500" dirty="0">
                <a:solidFill>
                  <a:srgbClr val="FFFFFF"/>
                </a:solidFill>
                <a:latin typeface="Roboto" panose="02000000000000000000" pitchFamily="2" charset="0"/>
              </a:rPr>
              <a:t>measuring energetic </a:t>
            </a:r>
          </a:p>
          <a:p>
            <a:r>
              <a:rPr lang="en-US" sz="2500" dirty="0">
                <a:solidFill>
                  <a:srgbClr val="FFFFFF"/>
                </a:solidFill>
                <a:latin typeface="Roboto" panose="02000000000000000000" pitchFamily="2" charset="0"/>
              </a:rPr>
              <a:t>particles in the inner belt</a:t>
            </a:r>
            <a:endParaRPr lang="en-CA" sz="25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A9A7D0-B2C8-4514-A19F-E6EC938047CD}"/>
              </a:ext>
            </a:extLst>
          </p:cNvPr>
          <p:cNvCxnSpPr/>
          <p:nvPr/>
        </p:nvCxnSpPr>
        <p:spPr>
          <a:xfrm>
            <a:off x="1240326" y="2752110"/>
            <a:ext cx="37571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69A25C-0F99-4B32-B42E-605EBD30CF55}"/>
              </a:ext>
            </a:extLst>
          </p:cNvPr>
          <p:cNvCxnSpPr>
            <a:cxnSpLocks/>
          </p:cNvCxnSpPr>
          <p:nvPr/>
        </p:nvCxnSpPr>
        <p:spPr>
          <a:xfrm>
            <a:off x="1374930" y="4246417"/>
            <a:ext cx="25180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3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Nithin Sividas Uncertainty in the solar wind propagation may explain polar cap potential saturation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Murphy</dc:creator>
  <cp:lastModifiedBy>Kyle Murphy</cp:lastModifiedBy>
  <cp:revision>3</cp:revision>
  <dcterms:created xsi:type="dcterms:W3CDTF">2022-02-04T20:06:04Z</dcterms:created>
  <dcterms:modified xsi:type="dcterms:W3CDTF">2022-03-02T13:16:22Z</dcterms:modified>
</cp:coreProperties>
</file>