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068181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Slava Merkin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558" y="4152959"/>
            <a:ext cx="4480943" cy="299211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Center for Geospace Storms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3991381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Slava Merkin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59</cp:revision>
  <dcterms:created xsi:type="dcterms:W3CDTF">2020-04-15T18:25:08Z</dcterms:created>
  <dcterms:modified xsi:type="dcterms:W3CDTF">2023-02-05T23:38:58Z</dcterms:modified>
</cp:coreProperties>
</file>