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2" y="2097741"/>
            <a:ext cx="5333861" cy="44654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Ian Richardson:</a:t>
            </a:r>
            <a:br>
              <a:rPr lang="en-US" sz="3200" dirty="0"/>
            </a:br>
            <a:r>
              <a:rPr lang="en-US" sz="3200" dirty="0"/>
              <a:t>A Heliospheric View of Solar Energetic Particle Events 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Rachael </a:t>
            </a:r>
            <a:r>
              <a:rPr lang="en-US" sz="3200" b="1" dirty="0" err="1"/>
              <a:t>Filwett</a:t>
            </a:r>
            <a:r>
              <a:rPr lang="en-US" sz="3200" b="1" dirty="0"/>
              <a:t>:</a:t>
            </a:r>
            <a:br>
              <a:rPr lang="en-US" sz="3200" dirty="0"/>
            </a:br>
            <a:r>
              <a:rPr lang="en-US" sz="3200" dirty="0"/>
              <a:t>Solar Energetic Particle Access to the Magnetosphere, a Comparison of 4 SEP Events Measured with RBSP</a:t>
            </a:r>
            <a:endParaRPr lang="en-CA" sz="24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143435"/>
            <a:ext cx="4934850" cy="1542064"/>
          </a:xfrm>
        </p:spPr>
        <p:txBody>
          <a:bodyPr anchor="b">
            <a:noAutofit/>
          </a:bodyPr>
          <a:lstStyle/>
          <a:p>
            <a:r>
              <a:rPr lang="en-US" sz="3200" b="1" dirty="0"/>
              <a:t>Solar Energetic Particles in Heliosphere and Geospace</a:t>
            </a:r>
            <a:endParaRPr lang="en-CA" sz="3200" b="1" dirty="0"/>
          </a:p>
        </p:txBody>
      </p:sp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" b="10376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Ian Richardson: A Heliospheric View of Solar Energetic Particle Events   Rachael Filwett: Solar Energetic Particle Access to the Magnetosphere, a Comparison of 4 SEP Events Measured with RBSP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7</cp:revision>
  <dcterms:created xsi:type="dcterms:W3CDTF">2022-01-26T18:51:38Z</dcterms:created>
  <dcterms:modified xsi:type="dcterms:W3CDTF">2023-01-18T14:09:30Z</dcterms:modified>
</cp:coreProperties>
</file>