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>
        <p:scale>
          <a:sx n="90" d="100"/>
          <a:sy n="90" d="100"/>
        </p:scale>
        <p:origin x="1902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3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41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63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76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41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763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02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82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6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70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4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68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84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9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58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3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3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E723E2-BC0F-4A2F-84D1-E095482B85E6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842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3" y="216805"/>
            <a:ext cx="11171853" cy="1219199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technical 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92" y="1554430"/>
            <a:ext cx="10165015" cy="5005859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Questions can be asked in the chat or at the end of the talk.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tx1"/>
                </a:solidFill>
              </a:rPr>
              <a:t>https://msolss.github.io/MagSeminars/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tx1"/>
                </a:solidFill>
              </a:rPr>
              <a:t>magnetosphere.seminars@gmail.com</a:t>
            </a: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83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Magnetosphere Online Seminar Series technical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6</cp:revision>
  <dcterms:created xsi:type="dcterms:W3CDTF">2020-04-15T18:25:08Z</dcterms:created>
  <dcterms:modified xsi:type="dcterms:W3CDTF">2020-04-15T21:18:45Z</dcterms:modified>
</cp:coreProperties>
</file>