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>
        <p:scale>
          <a:sx n="90" d="100"/>
          <a:sy n="90" d="100"/>
        </p:scale>
        <p:origin x="51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06E7-B2DF-419E-AF8D-EA794F38C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6BCD2-9F25-4BE8-AF83-1F67F9131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E46A8-C4DD-41F0-8D26-AB54F3A38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8680-04F4-4DDD-847A-CF9BD3F2E951}" type="datetimeFigureOut">
              <a:rPr lang="en-CA" smtClean="0"/>
              <a:t>2022-01-26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D07FF-198E-4476-9FD9-105B6A471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025C8-E893-40CD-8724-312C8362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CD25-C0B3-4B04-AB7D-DCF18088FF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117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2A1D-CBE1-47B9-93F0-01E5B78D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ED963-69D6-43BA-9EA0-65B55FFF6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2243C-4FE3-4F73-A790-9E4E09726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8680-04F4-4DDD-847A-CF9BD3F2E951}" type="datetimeFigureOut">
              <a:rPr lang="en-CA" smtClean="0"/>
              <a:t>2022-01-26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C95E6-A1E6-4864-8D40-6541C414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BBB36-0092-491A-AE8E-254C0189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CD25-C0B3-4B04-AB7D-DCF18088FF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71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F413E-491F-4BD6-A0F7-40F13C831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735FF-AFF7-4677-B31B-7EDB4E428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BA903-AC98-46BC-85A4-0F0CAF7E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8680-04F4-4DDD-847A-CF9BD3F2E951}" type="datetimeFigureOut">
              <a:rPr lang="en-CA" smtClean="0"/>
              <a:t>2022-01-26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32940-E645-4469-82A4-FA650C37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C9898-7BCC-4054-A56D-68524A1C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CD25-C0B3-4B04-AB7D-DCF18088FF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005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DE7AC-15EA-4396-9E99-10F7AC249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4C6F4-1F2C-4EC9-9190-09098B5C4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BA967-E8C3-44E1-89C5-9A8DE061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8680-04F4-4DDD-847A-CF9BD3F2E951}" type="datetimeFigureOut">
              <a:rPr lang="en-CA" smtClean="0"/>
              <a:t>2022-01-26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898A2-C44A-4E9D-82AD-D1864A37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BF043-C23F-41F6-B6FF-D49E82EF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CD25-C0B3-4B04-AB7D-DCF18088FF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844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A466-7EDF-4191-AED4-7AF9D7F3B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B10F2-5EC7-4C36-9FF3-80FAAF8AD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64B04-7401-478F-AB56-F0E99571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8680-04F4-4DDD-847A-CF9BD3F2E951}" type="datetimeFigureOut">
              <a:rPr lang="en-CA" smtClean="0"/>
              <a:t>2022-01-26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1DA9F-F57A-485C-B7F9-F5B7B6E7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F045E-4600-4ED3-8BDE-71157DF8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CD25-C0B3-4B04-AB7D-DCF18088FF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86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E260-C67B-43E1-9FC1-981F5C29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901B7-A899-419B-85A8-639A4B09C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07DD6-0FAD-4130-88B9-91CF61342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38016-F129-4804-AF94-D4FAF664A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8680-04F4-4DDD-847A-CF9BD3F2E951}" type="datetimeFigureOut">
              <a:rPr lang="en-CA" smtClean="0"/>
              <a:t>2022-01-26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990C7-061B-4BF6-9AEB-853D1249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63649-1329-434E-983F-2BAD473C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CD25-C0B3-4B04-AB7D-DCF18088FF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169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A06A-36A8-496C-9A36-EEB6A9F47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06F59-9B09-44BC-B3D9-9ED3CF19E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F8AF1-FF6B-4B67-9E60-DC485E892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E3D3B-10D9-4A49-923F-D8D553871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294B29-1294-4DAE-B278-DA3DA201A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FC44E3-F239-4244-96CE-656C17EA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8680-04F4-4DDD-847A-CF9BD3F2E951}" type="datetimeFigureOut">
              <a:rPr lang="en-CA" smtClean="0"/>
              <a:t>2022-01-26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0B055-1FA2-4589-ABE7-E577466D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FA9738-4BAE-4452-B457-7E36B7053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CD25-C0B3-4B04-AB7D-DCF18088FF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048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8506-5D5B-4B2A-ADED-3CBEB05A7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9EBC41-0267-493F-8916-8B141DF2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8680-04F4-4DDD-847A-CF9BD3F2E951}" type="datetimeFigureOut">
              <a:rPr lang="en-CA" smtClean="0"/>
              <a:t>2022-01-26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09C5E-439B-4562-82E3-58D59410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86B6F-4721-47EC-9663-9F30D49E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CD25-C0B3-4B04-AB7D-DCF18088FF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377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810F36-E193-4460-B546-61A7F4AA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8680-04F4-4DDD-847A-CF9BD3F2E951}" type="datetimeFigureOut">
              <a:rPr lang="en-CA" smtClean="0"/>
              <a:t>2022-01-26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78EF3F-A7E5-4E97-8F67-B3D0D440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E8EC6-1F9E-457B-989F-AA4140B5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CD25-C0B3-4B04-AB7D-DCF18088FF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349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BC2F-092E-4894-97BC-7EEB0BEA8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A80DF-07BF-4E5D-80D9-F12B46091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3D753-8AAE-4B7B-A31B-BCC60116E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BC954-BFE3-472E-ABA9-2DA919A0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8680-04F4-4DDD-847A-CF9BD3F2E951}" type="datetimeFigureOut">
              <a:rPr lang="en-CA" smtClean="0"/>
              <a:t>2022-01-26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67983-9851-4206-B76A-06252A12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C778B-B1BD-467F-9991-CB219FC5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CD25-C0B3-4B04-AB7D-DCF18088FF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85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A64F-B662-4DD5-A149-30DAC17C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CC467-868B-4D0A-99A5-9911B3EC2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DDAAE-1E26-4C75-9242-35EEE8045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E7E7A-A3CE-4B82-BCA5-A47E98AA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8680-04F4-4DDD-847A-CF9BD3F2E951}" type="datetimeFigureOut">
              <a:rPr lang="en-CA" smtClean="0"/>
              <a:t>2022-01-26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0B4E1-E3C4-48CF-9214-D76FF9E7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E4DF4-3614-4319-BFCD-4613F9E4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CD25-C0B3-4B04-AB7D-DCF18088FF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437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AFC5D-92C8-4314-AD87-D76D27491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6AFF4-6AE4-4B6A-8543-76E9DCD3B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53B45-6E09-4215-BD62-551C7E062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8680-04F4-4DDD-847A-CF9BD3F2E951}" type="datetimeFigureOut">
              <a:rPr lang="en-CA" smtClean="0"/>
              <a:t>2022-01-26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E698-5534-4DE6-8C1E-66DC4628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E4BFC-46E0-4B80-9449-A545530F3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1CD25-C0B3-4B04-AB7D-DCF18088FF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316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lanet in space&#10;&#10;Description automatically generated with low confidence">
            <a:extLst>
              <a:ext uri="{FF2B5EF4-FFF2-40B4-BE49-F238E27FC236}">
                <a16:creationId xmlns:a16="http://schemas.microsoft.com/office/drawing/2014/main" id="{A8922113-8D44-4656-A3A3-AE2521F9F3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t="34401" r="-4" b="22146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B7658-F3BB-488D-8EDA-6AFB70E58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 fontScale="90000"/>
          </a:bodyPr>
          <a:lstStyle/>
          <a:p>
            <a:r>
              <a:rPr lang="en-CA" sz="5400" dirty="0"/>
              <a:t>George Clark and Bin Zhang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AFD09-2723-45B1-A2BE-30C507081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1147492"/>
          </a:xfrm>
        </p:spPr>
        <p:txBody>
          <a:bodyPr>
            <a:normAutofit/>
          </a:bodyPr>
          <a:lstStyle/>
          <a:p>
            <a:r>
              <a:rPr lang="en-CA" sz="3200" dirty="0"/>
              <a:t>Particle Radiation in the Jovian Magnetosphere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846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George Clark and Bin Zhang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Murphy</dc:creator>
  <cp:lastModifiedBy>Kyle Murphy</cp:lastModifiedBy>
  <cp:revision>3</cp:revision>
  <dcterms:created xsi:type="dcterms:W3CDTF">2022-01-26T18:51:38Z</dcterms:created>
  <dcterms:modified xsi:type="dcterms:W3CDTF">2022-01-27T00:49:51Z</dcterms:modified>
</cp:coreProperties>
</file>